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1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3014" y="-8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82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B80B-97E4-451C-85FA-734E86557B50}" type="datetimeFigureOut">
              <a:rPr lang="en-AU" smtClean="0"/>
              <a:pPr/>
              <a:t>30/10/16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D0551-53B7-45E8-B914-904DC4F27107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0551-53B7-45E8-B914-904DC4F27107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62F7-1F66-4A67-9818-F7989F16522A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3585-C59C-4A18-A7CE-921EAFAFDEE4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6C99-4388-432B-B193-D48634A9D800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3BEB-CA32-40D6-BA79-B91D72E117A5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FE1F-B9C1-453B-B77B-804825FAB277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F33E-9D6F-4D0B-A34D-D94AC2613AE4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9F39-18CF-4602-A873-D7ED2A90FC1A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66F4-BF03-4470-BD18-2C361E1180F5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60EC-5938-456E-9B5D-52135A84FEFE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0AF8-19EF-481F-B787-FDDD0925F55E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1966-84BC-4744-87F9-36600D937A61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E603-EE3C-4FAF-9460-6CC9D27911B3}" type="datetime1">
              <a:rPr lang="en-AU" smtClean="0"/>
              <a:pPr/>
              <a:t>30/10/16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382A-E606-4E57-AACF-CF71490E4737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Storyboarding</a:t>
            </a:r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spiritedawaysb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204864"/>
            <a:ext cx="5715000" cy="3810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 descr="tam_nov11_storyboar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269" y="0"/>
            <a:ext cx="9153269" cy="67581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urora-storyboard2-e131820444149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748464" cy="65759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storyboard+nr2,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025923" cy="63813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5" name="Picture 4" descr="dc6d67f2d2f9f985ea84634192ab478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8280920" cy="68126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6678eff85610904a3257ae354a053f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04448" cy="67222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The-Arrival-by-Shaun-Tan.-Hodder-Childrens-Books.-e140759095768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24649" cy="61653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rial" pitchFamily="34" charset="0"/>
              </a:rPr>
              <a:t>Your Picture Book Assignment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531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AU" dirty="0" smtClean="0">
                <a:latin typeface="Arial" pitchFamily="34" charset="0"/>
                <a:cs typeface="Arial" pitchFamily="34" charset="0"/>
              </a:rPr>
              <a:t>You must:</a:t>
            </a:r>
          </a:p>
          <a:p>
            <a:pPr>
              <a:buNone/>
            </a:pPr>
            <a:r>
              <a:rPr lang="en-AU" dirty="0" smtClean="0">
                <a:latin typeface="Arial" pitchFamily="34" charset="0"/>
                <a:cs typeface="Arial" pitchFamily="34" charset="0"/>
              </a:rPr>
              <a:t>Write, illustrate (or use a computer) and compose a </a:t>
            </a:r>
            <a:r>
              <a:rPr lang="en-AU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16 page picture book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, using </a:t>
            </a:r>
            <a:r>
              <a:rPr lang="en-AU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100-400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words. Your target audience is Year 7’s.</a:t>
            </a:r>
          </a:p>
          <a:p>
            <a:pPr>
              <a:buNone/>
            </a:pPr>
            <a:r>
              <a:rPr lang="en-AU" dirty="0" smtClean="0">
                <a:latin typeface="Arial" pitchFamily="34" charset="0"/>
                <a:cs typeface="Arial" pitchFamily="34" charset="0"/>
              </a:rPr>
              <a:t>Your picture book must have at least </a:t>
            </a:r>
            <a:r>
              <a:rPr lang="en-AU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one image that bleeds over the page 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AU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one image that is contained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AU" dirty="0" smtClean="0">
                <a:latin typeface="Arial" pitchFamily="34" charset="0"/>
                <a:cs typeface="Arial" pitchFamily="34" charset="0"/>
              </a:rPr>
              <a:t>Your picture book must </a:t>
            </a:r>
            <a:r>
              <a:rPr lang="en-AU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focus on yourself 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AU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your growth as a person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. NOT a pretend or imaginary character. </a:t>
            </a:r>
          </a:p>
          <a:p>
            <a:pPr>
              <a:buNone/>
            </a:pPr>
            <a:r>
              <a:rPr lang="en-AU" dirty="0" smtClean="0">
                <a:latin typeface="Arial" pitchFamily="34" charset="0"/>
                <a:cs typeface="Arial" pitchFamily="34" charset="0"/>
              </a:rPr>
              <a:t>You must write a </a:t>
            </a:r>
            <a:r>
              <a:rPr lang="en-AU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rationale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stating how the images and  the words in the text work together to create meaning, and the purpose of your story.</a:t>
            </a:r>
          </a:p>
          <a:p>
            <a:pPr>
              <a:buNone/>
            </a:pPr>
            <a:r>
              <a:rPr lang="en-AU" dirty="0" smtClean="0">
                <a:latin typeface="Arial" pitchFamily="34" charset="0"/>
                <a:cs typeface="Arial" pitchFamily="34" charset="0"/>
              </a:rPr>
              <a:t>Your picture book can either be </a:t>
            </a:r>
            <a:r>
              <a:rPr lang="en-AU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convergent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AU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divergent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, but must be </a:t>
            </a:r>
            <a:r>
              <a:rPr lang="en-AU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consistent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.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66C2-9021-4FE8-AC76-59595B5A601A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4446984" cy="3318134"/>
          </a:xfrm>
        </p:spPr>
      </p:pic>
      <p:pic>
        <p:nvPicPr>
          <p:cNvPr id="5" name="Content Placeholder 4" descr="03_arrival_p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5890" y="188640"/>
            <a:ext cx="4498110" cy="61929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66C2-9021-4FE8-AC76-59595B5A601A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mtClean="0"/>
          </a:p>
          <a:p>
            <a:endParaRPr lang="en-AU"/>
          </a:p>
          <a:p>
            <a:endParaRPr lang="en-AU" smtClean="0"/>
          </a:p>
          <a:p>
            <a:endParaRPr lang="en-AU"/>
          </a:p>
          <a:p>
            <a:endParaRPr lang="en-AU" smtClean="0"/>
          </a:p>
          <a:p>
            <a:pPr>
              <a:buNone/>
            </a:pPr>
            <a:r>
              <a:rPr lang="en-AU" smtClean="0">
                <a:latin typeface="Arial" pitchFamily="34" charset="0"/>
                <a:cs typeface="Arial" pitchFamily="34" charset="0"/>
              </a:rPr>
              <a:t>Do these images make sense on their own, or do they need words? Write down what you think these images are.</a:t>
            </a:r>
            <a:endParaRPr lang="en-AU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81" y="764704"/>
            <a:ext cx="90261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mtClean="0">
                <a:latin typeface="Arial" pitchFamily="34" charset="0"/>
                <a:cs typeface="Arial" pitchFamily="34" charset="0"/>
              </a:rPr>
              <a:t>On their own, sometimes images don’t make sense: there is too little information in them for us to understand what they mean.</a:t>
            </a:r>
          </a:p>
          <a:p>
            <a:pPr>
              <a:buNone/>
            </a:pPr>
            <a:endParaRPr lang="en-AU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AU" smtClean="0">
                <a:latin typeface="Arial" pitchFamily="34" charset="0"/>
                <a:cs typeface="Arial" pitchFamily="34" charset="0"/>
              </a:rPr>
              <a:t>When words and pictures are put together, everything falls into place and a surprising new dimension opens up.</a:t>
            </a:r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mtClean="0"/>
          </a:p>
          <a:p>
            <a:endParaRPr lang="en-AU"/>
          </a:p>
          <a:p>
            <a:endParaRPr lang="en-AU" smtClean="0"/>
          </a:p>
          <a:p>
            <a:endParaRPr lang="en-AU" smtClean="0"/>
          </a:p>
          <a:p>
            <a:pPr>
              <a:buNone/>
            </a:pPr>
            <a:endParaRPr lang="en-AU"/>
          </a:p>
          <a:p>
            <a:pPr>
              <a:buNone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A: Last glimpse of Hawaii by a tourist being eaten by a shark.</a:t>
            </a:r>
          </a:p>
          <a:p>
            <a:pPr>
              <a:buNone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B: A man wearing a sombrero, riding a push bike.</a:t>
            </a:r>
          </a:p>
          <a:p>
            <a:pPr>
              <a:buNone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C: Koala climbing a tree on the far side of the trunk.</a:t>
            </a:r>
            <a:endParaRPr lang="en-AU" sz="24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08050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AU" smtClean="0">
                <a:latin typeface="Arial" pitchFamily="34" charset="0"/>
                <a:cs typeface="Arial" pitchFamily="34" charset="0"/>
              </a:rPr>
              <a:t>A storyboard is a sketch of how to organize a story and your images.</a:t>
            </a:r>
          </a:p>
          <a:p>
            <a:pPr>
              <a:buNone/>
            </a:pPr>
            <a:endParaRPr lang="en-AU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AU" smtClean="0">
                <a:latin typeface="Arial" pitchFamily="34" charset="0"/>
                <a:cs typeface="Arial" pitchFamily="34" charset="0"/>
              </a:rPr>
              <a:t>A storyboard helps you:</a:t>
            </a:r>
          </a:p>
          <a:p>
            <a:r>
              <a:rPr lang="en-AU" smtClean="0">
                <a:latin typeface="Arial" pitchFamily="34" charset="0"/>
                <a:cs typeface="Arial" pitchFamily="34" charset="0"/>
              </a:rPr>
              <a:t>Define the parameters of a story within available pages.</a:t>
            </a:r>
          </a:p>
          <a:p>
            <a:r>
              <a:rPr lang="en-AU" smtClean="0">
                <a:latin typeface="Arial" pitchFamily="34" charset="0"/>
                <a:cs typeface="Arial" pitchFamily="34" charset="0"/>
              </a:rPr>
              <a:t>Organize and focus a story.</a:t>
            </a:r>
          </a:p>
          <a:p>
            <a:r>
              <a:rPr lang="en-AU" smtClean="0">
                <a:latin typeface="Arial" pitchFamily="34" charset="0"/>
                <a:cs typeface="Arial" pitchFamily="34" charset="0"/>
              </a:rPr>
              <a:t>Figure out your illustrations for each part of the story, and how it will all fit on the page.</a:t>
            </a:r>
          </a:p>
          <a:p>
            <a:pPr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007" y="332656"/>
            <a:ext cx="8731473" cy="612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64" y="476672"/>
            <a:ext cx="8696246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82A-E606-4E57-AACF-CF71490E4737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306</Words>
  <Application>Microsoft Office PowerPoint</Application>
  <PresentationFormat>On-screen Show (4:3)</PresentationFormat>
  <Paragraphs>48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Storyboarding</vt:lpstr>
      <vt:lpstr>Your Picture Book Assignment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Storyboarding</dc:title>
  <dc:creator>Kelli Hobson</dc:creator>
  <cp:lastModifiedBy>Kelli Hobson</cp:lastModifiedBy>
  <cp:revision>11</cp:revision>
  <dcterms:created xsi:type="dcterms:W3CDTF">2016-10-30T08:49:11Z</dcterms:created>
  <dcterms:modified xsi:type="dcterms:W3CDTF">2016-10-30T14:12:27Z</dcterms:modified>
</cp:coreProperties>
</file>