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DD19-6100-4264-8141-B47C6EFE7786}" type="datetimeFigureOut">
              <a:rPr lang="en-AU" smtClean="0"/>
              <a:t>24/03/2021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89F1-FCC1-405E-BFC8-513C244A55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2556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DD19-6100-4264-8141-B47C6EFE7786}" type="datetimeFigureOut">
              <a:rPr lang="en-AU" smtClean="0"/>
              <a:t>24/03/2021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89F1-FCC1-405E-BFC8-513C244A55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0368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DD19-6100-4264-8141-B47C6EFE7786}" type="datetimeFigureOut">
              <a:rPr lang="en-AU" smtClean="0"/>
              <a:t>24/03/2021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89F1-FCC1-405E-BFC8-513C244A55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2267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DD19-6100-4264-8141-B47C6EFE7786}" type="datetimeFigureOut">
              <a:rPr lang="en-AU" smtClean="0"/>
              <a:t>24/03/2021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89F1-FCC1-405E-BFC8-513C244A55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928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DD19-6100-4264-8141-B47C6EFE7786}" type="datetimeFigureOut">
              <a:rPr lang="en-AU" smtClean="0"/>
              <a:t>24/03/2021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89F1-FCC1-405E-BFC8-513C244A55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725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DD19-6100-4264-8141-B47C6EFE7786}" type="datetimeFigureOut">
              <a:rPr lang="en-AU" smtClean="0"/>
              <a:t>24/03/2021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89F1-FCC1-405E-BFC8-513C244A55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3812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DD19-6100-4264-8141-B47C6EFE7786}" type="datetimeFigureOut">
              <a:rPr lang="en-AU" smtClean="0"/>
              <a:t>24/03/2021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89F1-FCC1-405E-BFC8-513C244A55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5449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DD19-6100-4264-8141-B47C6EFE7786}" type="datetimeFigureOut">
              <a:rPr lang="en-AU" smtClean="0"/>
              <a:t>24/03/2021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89F1-FCC1-405E-BFC8-513C244A55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9100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DD19-6100-4264-8141-B47C6EFE7786}" type="datetimeFigureOut">
              <a:rPr lang="en-AU" smtClean="0"/>
              <a:t>24/03/2021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89F1-FCC1-405E-BFC8-513C244A55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4079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DD19-6100-4264-8141-B47C6EFE7786}" type="datetimeFigureOut">
              <a:rPr lang="en-AU" smtClean="0"/>
              <a:t>24/03/2021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89F1-FCC1-405E-BFC8-513C244A55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2977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DD19-6100-4264-8141-B47C6EFE7786}" type="datetimeFigureOut">
              <a:rPr lang="en-AU" smtClean="0"/>
              <a:t>24/03/2021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89F1-FCC1-405E-BFC8-513C244A55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294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4DD19-6100-4264-8141-B47C6EFE7786}" type="datetimeFigureOut">
              <a:rPr lang="en-AU" smtClean="0"/>
              <a:t>24/03/2021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789F1-FCC1-405E-BFC8-513C244A55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61920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Stimulus Images for Narrative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Select one to base narrative on</a:t>
            </a:r>
          </a:p>
        </p:txBody>
      </p:sp>
    </p:spTree>
    <p:extLst>
      <p:ext uri="{BB962C8B-B14F-4D97-AF65-F5344CB8AC3E}">
        <p14:creationId xmlns:p14="http://schemas.microsoft.com/office/powerpoint/2010/main" val="1595098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outdoor&#10;&#10;Description automatically generated">
            <a:extLst>
              <a:ext uri="{FF2B5EF4-FFF2-40B4-BE49-F238E27FC236}">
                <a16:creationId xmlns:a16="http://schemas.microsoft.com/office/drawing/2014/main" id="{FF1D5510-330D-C240-9EE3-AA142D21C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175" y="1"/>
            <a:ext cx="914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335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10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Stimulus Images for Narrative</vt:lpstr>
      <vt:lpstr>PowerPoint Presentation</vt:lpstr>
    </vt:vector>
  </TitlesOfParts>
  <Company>Department of Education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Stimulus Images for Narrative</dc:title>
  <dc:creator>DUARTE Monique [Narrogin Senior High School]</dc:creator>
  <cp:lastModifiedBy>WOODCOCK Natasha [Narrogin Senior High School]</cp:lastModifiedBy>
  <cp:revision>5</cp:revision>
  <dcterms:created xsi:type="dcterms:W3CDTF">2020-03-23T03:40:01Z</dcterms:created>
  <dcterms:modified xsi:type="dcterms:W3CDTF">2021-03-24T02:46:21Z</dcterms:modified>
</cp:coreProperties>
</file>