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5442F-09BC-4A1F-9C17-B854F2A0002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A8A9E-0416-4941-95A5-0FF772F91D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920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23F85-8EBA-497F-B456-AF5CC8CFAA05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5C9C8-A81F-4D4A-AF09-37F9B8922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33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C9C8-A81F-4D4A-AF09-37F9B89229D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85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C9C8-A81F-4D4A-AF09-37F9B89229D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86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C9C8-A81F-4D4A-AF09-37F9B89229D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06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C9C8-A81F-4D4A-AF09-37F9B89229D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72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C9C8-A81F-4D4A-AF09-37F9B89229D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35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5C9C8-A81F-4D4A-AF09-37F9B89229D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94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23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7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06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28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7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85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70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4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2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35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7B48-650A-46C0-987D-665583408F92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5696-5610-4587-991B-6A7F51331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AU" b="1" dirty="0" smtClean="0"/>
              <a:t>Print Advertising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93800"/>
            <a:ext cx="9144000" cy="752566"/>
          </a:xfrm>
        </p:spPr>
        <p:txBody>
          <a:bodyPr/>
          <a:lstStyle/>
          <a:p>
            <a:r>
              <a:rPr lang="en-AU" sz="3600" b="1" dirty="0" smtClean="0">
                <a:solidFill>
                  <a:srgbClr val="00B050"/>
                </a:solidFill>
              </a:rPr>
              <a:t>Climate Change and Sustainability</a:t>
            </a:r>
          </a:p>
          <a:p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1946365"/>
            <a:ext cx="9144000" cy="42846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b="1" dirty="0" smtClean="0">
                <a:solidFill>
                  <a:sysClr val="windowText" lastClr="000000"/>
                </a:solidFill>
              </a:rPr>
              <a:t>Instructions:</a:t>
            </a:r>
          </a:p>
          <a:p>
            <a:r>
              <a:rPr lang="en-AU" sz="2800" dirty="0" smtClean="0">
                <a:solidFill>
                  <a:sysClr val="windowText" lastClr="000000"/>
                </a:solidFill>
              </a:rPr>
              <a:t>Below </a:t>
            </a:r>
            <a:r>
              <a:rPr lang="en-AU" sz="2800" dirty="0" smtClean="0">
                <a:solidFill>
                  <a:sysClr val="windowText" lastClr="000000"/>
                </a:solidFill>
              </a:rPr>
              <a:t>is an</a:t>
            </a:r>
            <a:r>
              <a:rPr lang="en-AU" sz="2800" dirty="0" smtClean="0">
                <a:solidFill>
                  <a:sysClr val="windowText" lastClr="000000"/>
                </a:solidFill>
              </a:rPr>
              <a:t> advertisement on sustainability and climate change. </a:t>
            </a:r>
            <a:endParaRPr lang="en-AU" sz="3200" b="1" dirty="0">
              <a:solidFill>
                <a:sysClr val="windowText" lastClr="000000"/>
              </a:solidFill>
            </a:endParaRPr>
          </a:p>
          <a:p>
            <a:r>
              <a:rPr lang="en-AU" sz="3200" b="1" dirty="0" smtClean="0">
                <a:solidFill>
                  <a:sysClr val="windowText" lastClr="000000"/>
                </a:solidFill>
              </a:rPr>
              <a:t>Your task is to </a:t>
            </a:r>
            <a:r>
              <a:rPr lang="en-AU" sz="3200" b="1" dirty="0" smtClean="0">
                <a:solidFill>
                  <a:sysClr val="windowText" lastClr="000000"/>
                </a:solidFill>
              </a:rPr>
              <a:t>use this advertisement </a:t>
            </a:r>
            <a:r>
              <a:rPr lang="en-AU" sz="3200" b="1" dirty="0" smtClean="0">
                <a:solidFill>
                  <a:sysClr val="windowText" lastClr="000000"/>
                </a:solidFill>
              </a:rPr>
              <a:t>for your Advertisement Analysis </a:t>
            </a:r>
            <a:r>
              <a:rPr lang="en-AU" sz="3200" b="1" dirty="0" smtClean="0">
                <a:solidFill>
                  <a:sysClr val="windowText" lastClr="000000"/>
                </a:solidFill>
              </a:rPr>
              <a:t>Retrieval Assessment. </a:t>
            </a:r>
            <a:endParaRPr lang="en-AU" sz="3200" b="1" dirty="0" smtClean="0">
              <a:solidFill>
                <a:sysClr val="windowText" lastClr="000000"/>
              </a:solidFill>
            </a:endParaRPr>
          </a:p>
          <a:p>
            <a:endParaRPr lang="en-A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6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320269"/>
            <a:ext cx="11286891" cy="63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6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0"/>
            <a:ext cx="967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6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67" y="0"/>
            <a:ext cx="4863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4287"/>
            <a:ext cx="87153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9" y="0"/>
            <a:ext cx="10516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38</Words>
  <Application>Microsoft Office PowerPoint</Application>
  <PresentationFormat>Widescreen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Print Advertising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Advertising</dc:title>
  <dc:creator>DUARTE Monique [Narrogin Senior High School]</dc:creator>
  <cp:lastModifiedBy>WOODCOCK Natasha [Narrogin Senior High School]</cp:lastModifiedBy>
  <cp:revision>8</cp:revision>
  <cp:lastPrinted>2020-04-06T00:07:18Z</cp:lastPrinted>
  <dcterms:created xsi:type="dcterms:W3CDTF">2020-04-02T04:05:31Z</dcterms:created>
  <dcterms:modified xsi:type="dcterms:W3CDTF">2021-04-29T10:06:30Z</dcterms:modified>
</cp:coreProperties>
</file>