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39DD-C29F-4CA7-827E-F4D7A4345292}" type="datetimeFigureOut">
              <a:rPr lang="en-US" smtClean="0"/>
              <a:t>6/25/2009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CB97-05D3-4777-9462-F9274C00BACE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cisions dissected ra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295400"/>
            <a:ext cx="2543175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els for rat dissectio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04" y="1333499"/>
            <a:ext cx="2816818" cy="41672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dissected r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34" y="714380"/>
            <a:ext cx="5127796" cy="5286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Guildford Grammar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Crocket</dc:creator>
  <cp:lastModifiedBy>Steven Crocket</cp:lastModifiedBy>
  <cp:revision>1</cp:revision>
  <dcterms:created xsi:type="dcterms:W3CDTF">2009-06-25T01:56:48Z</dcterms:created>
  <dcterms:modified xsi:type="dcterms:W3CDTF">2009-06-25T02:01:54Z</dcterms:modified>
</cp:coreProperties>
</file>