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FBC6-9735-450F-AFE8-8778648E37A7}" type="datetimeFigureOut">
              <a:rPr lang="en-AU" smtClean="0"/>
              <a:pPr/>
              <a:t>15/09/2010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EA9E-E3C5-4802-A53F-5D7DB07F9B5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ale Reproductive"/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</a:blip>
          <a:srcRect/>
          <a:stretch>
            <a:fillRect/>
          </a:stretch>
        </p:blipFill>
        <p:spPr bwMode="auto">
          <a:xfrm>
            <a:off x="2555676" y="1268760"/>
            <a:ext cx="3962400" cy="377190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959424" y="4411960"/>
            <a:ext cx="171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175448" y="1680220"/>
            <a:ext cx="171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93804" y="2899792"/>
            <a:ext cx="17145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 flipV="1">
            <a:off x="6279604" y="2556892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289748" y="2023120"/>
            <a:ext cx="5715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4730824" y="395476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857500" y="2569468"/>
            <a:ext cx="5715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569468" y="225172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403648" y="5517232"/>
            <a:ext cx="676875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 </a:t>
            </a:r>
            <a:r>
              <a:rPr kumimoji="0" lang="en-A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Write down the names that should go in the blank boxes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(3)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(ii) 	What is the function of the tube labelled X? (2)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619672" y="4509120"/>
            <a:ext cx="489654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hormone that initiates ovulation 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Progesterone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Testosterone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Follicle stimulating hormone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None of the above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619672" y="980728"/>
            <a:ext cx="453650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middle piece of a spermatozoa consists mainly of: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flagella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Mitochondria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286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Cell membrane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619672" y="2780928"/>
            <a:ext cx="4499992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r"/>
                <a:tab pos="2743200" algn="ctr"/>
                <a:tab pos="5486400" algn="r"/>
              </a:tabLst>
            </a:pPr>
            <a:r>
              <a:rPr lang="en-AU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 site of implantation in a human female is the: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r"/>
                <a:tab pos="2743200" algn="ctr"/>
                <a:tab pos="5486400" algn="r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Fallopian tube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Cervix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Uterine wall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Ovary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995264" y="1196752"/>
            <a:ext cx="4953000" cy="2857500"/>
            <a:chOff x="1200" y="720"/>
            <a:chExt cx="3120" cy="1800"/>
          </a:xfrm>
        </p:grpSpPr>
        <p:pic>
          <p:nvPicPr>
            <p:cNvPr id="3079" name="Picture 7" descr="Ovar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720"/>
              <a:ext cx="3120" cy="1800"/>
            </a:xfrm>
            <a:prstGeom prst="rect">
              <a:avLst/>
            </a:prstGeom>
            <a:noFill/>
          </p:spPr>
        </p:pic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2880" y="100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736" y="76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4128" y="1824"/>
              <a:ext cx="4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4032" y="206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55576" y="4426949"/>
            <a:ext cx="7344816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 	    Name the structure labelled Z </a:t>
            </a:r>
            <a:r>
              <a:rPr kumimoji="0" lang="en-AU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and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the main hormone that it secretes. (2)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(ii) 	   What is the name of the structure labelled Y (cell layer around the ovum)? (1)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(iii)    Explain how a sperm is able to penetrate Y. (2)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43608" y="899429"/>
            <a:ext cx="698477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Which of the following statements about a ‘typical’ menstrual cycle is correct?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romanLcParenBoth"/>
              <a:tabLst>
                <a:tab pos="914400" algn="l"/>
              </a:tabLst>
            </a:pPr>
            <a:r>
              <a:rPr kumimoji="0" lang="en-A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Ovu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lation occurs on Day 14</a:t>
            </a:r>
            <a:endParaRPr lang="en-AU" sz="1400" dirty="0">
              <a:latin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romanLcParenBoth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onset of uterine bleeding is taken to be the first day of the cycle</a:t>
            </a:r>
            <a:endParaRPr lang="en-AU" sz="1400" dirty="0">
              <a:latin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romanLcParenBoth" startAt="2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Progesterone concentration in the blood is higher in the first half of the cycle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romanLcParenBoth" startAt="3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endometrium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is more vascular in the second half of the cycle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(v)  The corpus 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luteum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is at its largest between days 10 to 14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14400" algn="l"/>
              </a:tabLst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), (ii) &amp; (iii)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), (ii), &amp; (iv)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(iii), (iv) &amp; (v)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14400" algn="l"/>
              </a:tabLst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), (iii) &amp; (iv) only.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3933056"/>
            <a:ext cx="6660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Which of the following statements is not true?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cortical reaction occurs to prevent a second sperm from entering the egg.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 </a:t>
            </a:r>
            <a:r>
              <a:rPr kumimoji="0" lang="en-A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blastocyst</a:t>
            </a: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is a hollow ball of cells that embeds into the uterine wall using enzymes to digest and penetrate the lining.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four-cell stage is most likely to occur when the developing embryo is in the uterus.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Skin and nerve tissue develop from the ectoderm (one of the three primary germ layers).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Guildford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Crocket</dc:creator>
  <cp:lastModifiedBy>Steven Crocket</cp:lastModifiedBy>
  <cp:revision>5</cp:revision>
  <dcterms:created xsi:type="dcterms:W3CDTF">2010-09-14T01:15:36Z</dcterms:created>
  <dcterms:modified xsi:type="dcterms:W3CDTF">2010-09-15T00:45:57Z</dcterms:modified>
</cp:coreProperties>
</file>