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7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cat>
            <c:numRef>
              <c:f>Sheet1!$C$1:$I$1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30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Sheet1!$C$2:$I$2</c:f>
              <c:numCache>
                <c:formatCode>General</c:formatCode>
                <c:ptCount val="7"/>
                <c:pt idx="0">
                  <c:v>0.6000000000000002</c:v>
                </c:pt>
                <c:pt idx="1">
                  <c:v>0.9</c:v>
                </c:pt>
                <c:pt idx="2">
                  <c:v>1.3</c:v>
                </c:pt>
                <c:pt idx="3">
                  <c:v>1.5</c:v>
                </c:pt>
                <c:pt idx="4">
                  <c:v>1.7000000000000004</c:v>
                </c:pt>
                <c:pt idx="5">
                  <c:v>1.7000000000000004</c:v>
                </c:pt>
                <c:pt idx="6">
                  <c:v>1.9</c:v>
                </c:pt>
              </c:numCache>
            </c:numRef>
          </c:val>
        </c:ser>
        <c:dLbls/>
        <c:gapWidth val="300"/>
        <c:axId val="80798848"/>
        <c:axId val="80800768"/>
      </c:barChart>
      <c:catAx>
        <c:axId val="80798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Time</a:t>
                </a:r>
                <a:r>
                  <a:rPr lang="en-US" baseline="0"/>
                  <a:t> in Minutes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800768"/>
        <c:crosses val="autoZero"/>
        <c:auto val="1"/>
        <c:lblAlgn val="ctr"/>
        <c:lblOffset val="100"/>
      </c:catAx>
      <c:valAx>
        <c:axId val="8080076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smtClean="0"/>
                  <a:t>Enzyme</a:t>
                </a:r>
                <a:r>
                  <a:rPr lang="en-US" baseline="0" dirty="0" smtClean="0"/>
                  <a:t> Activity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798848"/>
        <c:crosses val="autoZero"/>
        <c:crossBetween val="between"/>
        <c:majorUnit val="0.5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F277-A132-4D4B-B535-818929AC968D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CD98-DFEF-482A-97F2-49A8D0332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1538" y="1285860"/>
            <a:ext cx="692948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diet high in saturated fat is linked to the incidence of atherosclerosis.  If scientists wanted to test this relationship in laboratory rats they would design an experiment.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Write a suitable hypothesis for</a:t>
            </a:r>
            <a:r>
              <a:rPr kumimoji="0" lang="en-A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this experiment.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What would be the independent variable?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What would be the dependent variable?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List four factors that would need to be controlled.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How could the reliability of the experiment be improved?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3652620949"/>
              </p:ext>
            </p:extLst>
          </p:nvPr>
        </p:nvGraphicFramePr>
        <p:xfrm>
          <a:off x="2000232" y="642918"/>
          <a:ext cx="4905375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714480" y="3702611"/>
            <a:ext cx="621507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As part of a laboratory report, a student drew the graph shown above to show the effect of temperature on enzyme activity.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student</a:t>
            </a:r>
            <a:r>
              <a:rPr kumimoji="0" lang="en-A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made many mistakes while drawing the graph.  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List as many</a:t>
            </a:r>
            <a:r>
              <a:rPr kumimoji="0" lang="en-A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mistakes as you can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Explain</a:t>
            </a:r>
            <a:r>
              <a:rPr kumimoji="0" lang="en-A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why </a:t>
            </a:r>
            <a:r>
              <a:rPr lang="en-AU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 higher than optimum temperature will reduce the activity of an enzyme.  Use the terms substrate and active site in your answer.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AU" sz="1600" dirty="0" smtClean="0">
                <a:latin typeface="Calibri" pitchFamily="34" charset="0"/>
                <a:cs typeface="Times New Roman" pitchFamily="18" charset="0"/>
              </a:rPr>
              <a:t>Explain why salivary amylase is not active in the stomach.</a:t>
            </a: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285852" y="687956"/>
            <a:ext cx="6715171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Below is a diagram of </a:t>
            </a:r>
            <a:r>
              <a:rPr lang="en-A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small intestine</a:t>
            </a: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What is the name given to the first part of the small intestine,</a:t>
            </a:r>
            <a:r>
              <a:rPr kumimoji="0" lang="en-A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labelled 1?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Describe how</a:t>
            </a:r>
            <a:r>
              <a:rPr kumimoji="0" lang="en-A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the internal surface of the small intestine is modified to enhance absorption.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AU" baseline="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Describe</a:t>
            </a:r>
            <a:r>
              <a:rPr lang="en-A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the process of protein digestion in the small intestine</a:t>
            </a: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A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7744" y="1196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6850" y="1196752"/>
            <a:ext cx="3733173" cy="29865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552926" y="1340768"/>
            <a:ext cx="2090510" cy="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malindahealth.org/common/legacy/llumc/transplant/images/liver-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20688"/>
            <a:ext cx="2014614" cy="19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2708920"/>
            <a:ext cx="698477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AU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dirty="0" smtClean="0"/>
              <a:t>Explain how bile and lipase work together to efficiently digest fat.</a:t>
            </a:r>
            <a:endParaRPr lang="en-A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dirty="0" smtClean="0"/>
              <a:t>Describe the structural differences between the hepatic artery and a capillary in the liver.  Relate the structural differences to the function of each blood vessel.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The hepatic portal vein directly connects the small intestine and the liver</a:t>
            </a:r>
            <a:r>
              <a:rPr lang="en-AU" dirty="0" smtClean="0"/>
              <a:t>.  Discuss </a:t>
            </a:r>
            <a:r>
              <a:rPr lang="en-AU" dirty="0"/>
              <a:t>the differences in the relative concentration of oxygen, carbon dioxide </a:t>
            </a:r>
            <a:r>
              <a:rPr lang="en-AU" dirty="0" smtClean="0"/>
              <a:t>and </a:t>
            </a:r>
            <a:r>
              <a:rPr lang="en-AU" dirty="0"/>
              <a:t>glucose between the hepatic portal vein, the hepatic vein and the </a:t>
            </a:r>
            <a:r>
              <a:rPr lang="en-AU" dirty="0" smtClean="0"/>
              <a:t>hepatic artery.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351608"/>
            <a:ext cx="3024336" cy="2419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4149080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 smtClean="0"/>
              <a:t>Name the airways that branch directly from the trachea.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Name the structures on the surface of the cells (see arrows).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Describe the role these structures play in the respiratory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Explain why no significant gas exchange occurs between the air in the trachea and the blood in the surrounding capillaries.</a:t>
            </a: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4872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photo below shows the lining of the trachea as seen down a microscope.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76056" y="1628800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63888" y="1556792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55976" y="1556792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9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ybytes.com/pywfdb/image/ecg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64704"/>
            <a:ext cx="424847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3933056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 smtClean="0"/>
              <a:t>Is the person’s heart rate greater than 60bpm?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Name the part of the ECG trace that represents the point of highest blood pressure.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What is the name given to the higher blood pressure reading?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During the P-wave which valves are opening?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If the </a:t>
            </a:r>
            <a:r>
              <a:rPr lang="en-AU" dirty="0" err="1" smtClean="0"/>
              <a:t>sino</a:t>
            </a:r>
            <a:r>
              <a:rPr lang="en-AU" dirty="0" smtClean="0"/>
              <a:t>-atrial node increased its rate of firing, what would happen to the distance between two consecutive QRS complexes?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426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b.roche</cp:lastModifiedBy>
  <cp:revision>22</cp:revision>
  <dcterms:created xsi:type="dcterms:W3CDTF">2009-03-18T10:36:16Z</dcterms:created>
  <dcterms:modified xsi:type="dcterms:W3CDTF">2013-03-01T02:45:23Z</dcterms:modified>
</cp:coreProperties>
</file>