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54400-E46C-4659-B107-7FDB1404F100}" type="datetimeFigureOut">
              <a:rPr lang="en-AU" smtClean="0"/>
              <a:t>12/04/2013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B40D-4793-41B2-B7B2-12D889F1E8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073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1" cy="496905"/>
          </a:xfrm>
          <a:prstGeom prst="rect">
            <a:avLst/>
          </a:prstGeom>
        </p:spPr>
        <p:txBody>
          <a:bodyPr vert="horz" lIns="62911" tIns="31455" rIns="62911" bIns="31455" rtlCol="0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53" y="0"/>
            <a:ext cx="2946636" cy="496905"/>
          </a:xfrm>
          <a:prstGeom prst="rect">
            <a:avLst/>
          </a:prstGeom>
        </p:spPr>
        <p:txBody>
          <a:bodyPr vert="horz" lIns="62911" tIns="31455" rIns="62911" bIns="31455" rtlCol="0"/>
          <a:lstStyle>
            <a:lvl1pPr algn="r">
              <a:defRPr sz="800"/>
            </a:lvl1pPr>
          </a:lstStyle>
          <a:p>
            <a:fld id="{A16B091F-7E1E-4231-92E9-3E0CD41FB04F}" type="datetimeFigureOut">
              <a:rPr lang="en-AU" smtClean="0"/>
              <a:pPr/>
              <a:t>12/04/2013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11" tIns="31455" rIns="62911" bIns="31455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59" y="4715660"/>
            <a:ext cx="5438357" cy="4467756"/>
          </a:xfrm>
          <a:prstGeom prst="rect">
            <a:avLst/>
          </a:prstGeom>
        </p:spPr>
        <p:txBody>
          <a:bodyPr vert="horz" lIns="62911" tIns="31455" rIns="62911" bIns="314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223"/>
            <a:ext cx="2945551" cy="495808"/>
          </a:xfrm>
          <a:prstGeom prst="rect">
            <a:avLst/>
          </a:prstGeom>
        </p:spPr>
        <p:txBody>
          <a:bodyPr vert="horz" lIns="62911" tIns="31455" rIns="62911" bIns="31455" rtlCol="0" anchor="b"/>
          <a:lstStyle>
            <a:lvl1pPr algn="l">
              <a:defRPr sz="800"/>
            </a:lvl1pPr>
          </a:lstStyle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53" y="9430223"/>
            <a:ext cx="2946636" cy="495808"/>
          </a:xfrm>
          <a:prstGeom prst="rect">
            <a:avLst/>
          </a:prstGeom>
        </p:spPr>
        <p:txBody>
          <a:bodyPr vert="horz" lIns="62911" tIns="31455" rIns="62911" bIns="31455" rtlCol="0" anchor="b"/>
          <a:lstStyle>
            <a:lvl1pPr algn="r">
              <a:defRPr sz="800"/>
            </a:lvl1pPr>
          </a:lstStyle>
          <a:p>
            <a:fld id="{9320BAF9-700C-42BB-8077-CB1B1265863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6504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BAF9-700C-42BB-8077-CB1B1265863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BAF9-700C-42BB-8077-CB1B1265863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12-96B7-4875-BA59-B67E6B66A3CD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ABBB-62F9-4A51-BF4A-6733304362D3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F4-F233-4738-9A8F-71C202B74F3B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4286-9CCF-487B-A9E4-689F53FDC0DD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99C0-C37D-45AE-8F76-885FD6ABDEE0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9E00-A268-4B46-AADB-3EB8F130519F}" type="datetime1">
              <a:rPr lang="en-AU" smtClean="0"/>
              <a:t>12/04/2013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D3A-428A-489B-9941-6C525F07E510}" type="datetime1">
              <a:rPr lang="en-AU" smtClean="0"/>
              <a:t>12/04/2013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FD7-7B78-4FDB-9229-32D345573092}" type="datetime1">
              <a:rPr lang="en-AU" smtClean="0"/>
              <a:t>12/04/2013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7E8-01ED-4BE7-A5EF-271F214C0F2C}" type="datetime1">
              <a:rPr lang="en-AU" smtClean="0"/>
              <a:t>12/04/2013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E526-C2BF-45BA-AA47-D09323877E00}" type="datetime1">
              <a:rPr lang="en-AU" smtClean="0"/>
              <a:t>12/04/2013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C68-1B6E-467A-BA93-904C975B8A26}" type="datetime1">
              <a:rPr lang="en-AU" smtClean="0"/>
              <a:t>12/04/2013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2E35-1C5D-4D6C-AD1F-CF5020E2002F}" type="datetime1">
              <a:rPr lang="en-AU" smtClean="0"/>
              <a:t>12/04/2013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s:/_English/Courses of Study/Literature/Construct a Reading Chart.ppt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E495-2C5D-4D9C-A376-3E2D2772230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720079"/>
          </a:xfrm>
        </p:spPr>
        <p:txBody>
          <a:bodyPr>
            <a:normAutofit fontScale="90000"/>
          </a:bodyPr>
          <a:lstStyle/>
          <a:p>
            <a:r>
              <a:rPr lang="en-AU" sz="2200" b="1" dirty="0" smtClean="0"/>
              <a:t>CONSTRUCTING A READING CHART</a:t>
            </a:r>
            <a:r>
              <a:rPr lang="en-AU" sz="2200" dirty="0" smtClean="0"/>
              <a:t/>
            </a:r>
            <a:br>
              <a:rPr lang="en-AU" sz="2200" dirty="0" smtClean="0"/>
            </a:br>
            <a:r>
              <a:rPr lang="en-AU" sz="2200" dirty="0" smtClean="0"/>
              <a:t>The Question:  __________________________________________________________</a:t>
            </a:r>
            <a:endParaRPr lang="en-AU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3671900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Question or Text</a:t>
            </a:r>
            <a:endParaRPr lang="en-AU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16216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Contemporary Context</a:t>
            </a:r>
            <a:endParaRPr lang="en-AU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16216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Reader</a:t>
            </a:r>
            <a:endParaRPr lang="en-AU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71900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Narrative Techniques</a:t>
            </a:r>
            <a:endParaRPr lang="en-AU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Contemporary context</a:t>
            </a:r>
            <a:endParaRPr lang="en-AU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Author</a:t>
            </a:r>
            <a:endParaRPr lang="en-AU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1900" y="1517883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 of the text</a:t>
            </a:r>
            <a:endParaRPr lang="en-AU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516216" y="158989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</a:t>
            </a:r>
            <a:endParaRPr lang="en-AU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1517883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</a:t>
            </a:r>
            <a:endParaRPr lang="en-A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71900" y="605438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Generic Conventions</a:t>
            </a:r>
            <a:endParaRPr lang="en-AU" sz="1400" dirty="0"/>
          </a:p>
        </p:txBody>
      </p:sp>
      <p:cxnSp>
        <p:nvCxnSpPr>
          <p:cNvPr id="15" name="Straight Arrow Connector 14"/>
          <p:cNvCxnSpPr>
            <a:stCxn id="4" idx="0"/>
            <a:endCxn id="10" idx="2"/>
          </p:cNvCxnSpPr>
          <p:nvPr/>
        </p:nvCxnSpPr>
        <p:spPr>
          <a:xfrm rot="5400000" flipH="1" flipV="1">
            <a:off x="3743908" y="2598003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 rot="5400000">
            <a:off x="3707904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4968044" y="3426095"/>
            <a:ext cx="1548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9" idx="2"/>
          </p:cNvCxnSpPr>
          <p:nvPr/>
        </p:nvCxnSpPr>
        <p:spPr>
          <a:xfrm rot="5400000" flipH="1" flipV="1">
            <a:off x="791580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9" idx="0"/>
          </p:cNvCxnSpPr>
          <p:nvPr/>
        </p:nvCxnSpPr>
        <p:spPr>
          <a:xfrm rot="5400000">
            <a:off x="827584" y="2598003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6" idx="0"/>
          </p:cNvCxnSpPr>
          <p:nvPr/>
        </p:nvCxnSpPr>
        <p:spPr>
          <a:xfrm rot="5400000">
            <a:off x="6624228" y="2634007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  <a:endCxn id="6" idx="2"/>
          </p:cNvCxnSpPr>
          <p:nvPr/>
        </p:nvCxnSpPr>
        <p:spPr>
          <a:xfrm rot="5400000" flipH="1" flipV="1">
            <a:off x="6552220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3" idx="0"/>
          </p:cNvCxnSpPr>
          <p:nvPr/>
        </p:nvCxnSpPr>
        <p:spPr>
          <a:xfrm rot="5400000">
            <a:off x="3995936" y="5730351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004048" y="3318083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5736" y="317406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Constructs the text</a:t>
            </a:r>
            <a:endParaRPr lang="en-A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004048" y="346209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Positions the reader</a:t>
            </a:r>
            <a:endParaRPr lang="en-AU" sz="1200" dirty="0"/>
          </a:p>
        </p:txBody>
      </p:sp>
      <p:cxnSp>
        <p:nvCxnSpPr>
          <p:cNvPr id="45" name="Straight Connector 44"/>
          <p:cNvCxnSpPr>
            <a:endCxn id="53" idx="2"/>
          </p:cNvCxnSpPr>
          <p:nvPr/>
        </p:nvCxnSpPr>
        <p:spPr>
          <a:xfrm rot="16200000" flipV="1">
            <a:off x="642048" y="1332347"/>
            <a:ext cx="227057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0"/>
          </p:cNvCxnSpPr>
          <p:nvPr/>
        </p:nvCxnSpPr>
        <p:spPr>
          <a:xfrm rot="5400000" flipH="1" flipV="1">
            <a:off x="1259632" y="137386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1520" y="101382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Beliefs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187624" y="72579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Values the author was raised in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-36512" y="526229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Political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331640" y="576635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Economic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67544" y="577738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Social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267744" y="540631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Philosophical / Spiritual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627784" y="454221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Characterisation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292080" y="504627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Setting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16016" y="439820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Theme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339752" y="158989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Family status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5496" y="216595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Trauma</a:t>
            </a:r>
            <a:endParaRPr lang="en-AU" sz="1200" dirty="0"/>
          </a:p>
        </p:txBody>
      </p:sp>
      <p:cxnSp>
        <p:nvCxnSpPr>
          <p:cNvPr id="69" name="Straight Connector 68"/>
          <p:cNvCxnSpPr>
            <a:stCxn id="12" idx="3"/>
          </p:cNvCxnSpPr>
          <p:nvPr/>
        </p:nvCxnSpPr>
        <p:spPr>
          <a:xfrm flipV="1">
            <a:off x="2051720" y="1733907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75556" y="1985935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4" idx="1"/>
          </p:cNvCxnSpPr>
          <p:nvPr/>
        </p:nvCxnSpPr>
        <p:spPr>
          <a:xfrm>
            <a:off x="2051720" y="3426095"/>
            <a:ext cx="16201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88024" y="223796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Cultural myths</a:t>
            </a:r>
            <a:endParaRPr lang="en-A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5478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Style – POV, language, structure, etc.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491880" y="425418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Plot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056" y="158989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Spiritual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79912" y="94181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Political</a:t>
            </a:r>
            <a:endParaRPr lang="en-A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131840" y="115784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Social</a:t>
            </a:r>
            <a:endParaRPr lang="en-A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915816" y="20956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Setting – time, place, etc</a:t>
            </a:r>
            <a:endParaRPr lang="en-A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812360" y="540631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Attitudes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8028384" y="50462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Values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100392" y="461422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Religious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300192" y="5910371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What is happening in the world of the reader NOW?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596336" y="5766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Classroom Culture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012160" y="447021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Political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76056" y="115784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Beliefs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076056" y="72579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Values</a:t>
            </a:r>
            <a:endParaRPr lang="en-AU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 rot="16200000" flipV="1">
            <a:off x="3810798" y="4645111"/>
            <a:ext cx="370278" cy="14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" idx="1"/>
            <a:endCxn id="60" idx="2"/>
          </p:cNvCxnSpPr>
          <p:nvPr/>
        </p:nvCxnSpPr>
        <p:spPr>
          <a:xfrm rot="10800000">
            <a:off x="3239852" y="4819219"/>
            <a:ext cx="432048" cy="33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 rot="5400000" flipH="1" flipV="1">
            <a:off x="4926525" y="4680720"/>
            <a:ext cx="227057" cy="21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3"/>
            <a:endCxn id="61" idx="1"/>
          </p:cNvCxnSpPr>
          <p:nvPr/>
        </p:nvCxnSpPr>
        <p:spPr>
          <a:xfrm>
            <a:off x="4968044" y="5154287"/>
            <a:ext cx="324036" cy="3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 flipH="1">
            <a:off x="4716016" y="5406315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6516216" y="4758243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1"/>
          </p:cNvCxnSpPr>
          <p:nvPr/>
        </p:nvCxnSpPr>
        <p:spPr>
          <a:xfrm flipV="1">
            <a:off x="7812360" y="4752727"/>
            <a:ext cx="288032" cy="22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3"/>
            <a:endCxn id="82" idx="1"/>
          </p:cNvCxnSpPr>
          <p:nvPr/>
        </p:nvCxnSpPr>
        <p:spPr>
          <a:xfrm>
            <a:off x="7812360" y="5154287"/>
            <a:ext cx="216024" cy="3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1" idx="1"/>
          </p:cNvCxnSpPr>
          <p:nvPr/>
        </p:nvCxnSpPr>
        <p:spPr>
          <a:xfrm>
            <a:off x="7596336" y="5406315"/>
            <a:ext cx="21602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85" idx="1"/>
          </p:cNvCxnSpPr>
          <p:nvPr/>
        </p:nvCxnSpPr>
        <p:spPr>
          <a:xfrm rot="16200000" flipH="1">
            <a:off x="7156886" y="5557737"/>
            <a:ext cx="590871" cy="28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2"/>
            <a:endCxn id="84" idx="0"/>
          </p:cNvCxnSpPr>
          <p:nvPr/>
        </p:nvCxnSpPr>
        <p:spPr>
          <a:xfrm rot="5400000">
            <a:off x="6804248" y="5550331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</p:cNvCxnSpPr>
          <p:nvPr/>
        </p:nvCxnSpPr>
        <p:spPr>
          <a:xfrm rot="5400000" flipH="1" flipV="1">
            <a:off x="503548" y="5082279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9572" y="5514327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7" idx="0"/>
          </p:cNvCxnSpPr>
          <p:nvPr/>
        </p:nvCxnSpPr>
        <p:spPr>
          <a:xfrm rot="16200000" flipV="1">
            <a:off x="1547664" y="5550331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59" idx="1"/>
          </p:cNvCxnSpPr>
          <p:nvPr/>
        </p:nvCxnSpPr>
        <p:spPr>
          <a:xfrm rot="10800000">
            <a:off x="1979712" y="5406316"/>
            <a:ext cx="288032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5496" y="3966155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What was happening in the world when the text was produced?</a:t>
            </a:r>
            <a:endParaRPr lang="en-AU" sz="12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899592" y="4614227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10800000">
            <a:off x="3491880" y="1373867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0"/>
            <a:endCxn id="78" idx="2"/>
          </p:cNvCxnSpPr>
          <p:nvPr/>
        </p:nvCxnSpPr>
        <p:spPr>
          <a:xfrm rot="5400000" flipH="1" flipV="1">
            <a:off x="4170440" y="1368351"/>
            <a:ext cx="2990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004048" y="1728391"/>
            <a:ext cx="288032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7" idx="0"/>
            <a:endCxn id="88" idx="2"/>
          </p:cNvCxnSpPr>
          <p:nvPr/>
        </p:nvCxnSpPr>
        <p:spPr>
          <a:xfrm rot="5400000" flipH="1" flipV="1">
            <a:off x="5538592" y="1512367"/>
            <a:ext cx="1550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8" idx="0"/>
            <a:endCxn id="89" idx="2"/>
          </p:cNvCxnSpPr>
          <p:nvPr/>
        </p:nvCxnSpPr>
        <p:spPr>
          <a:xfrm rot="5400000" flipH="1" flipV="1">
            <a:off x="5538592" y="1080319"/>
            <a:ext cx="1550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860032" y="2093947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80" idx="0"/>
          </p:cNvCxnSpPr>
          <p:nvPr/>
        </p:nvCxnSpPr>
        <p:spPr>
          <a:xfrm rot="10800000" flipV="1">
            <a:off x="3527884" y="2021938"/>
            <a:ext cx="108012" cy="73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54" idx="1"/>
          </p:cNvCxnSpPr>
          <p:nvPr/>
        </p:nvCxnSpPr>
        <p:spPr>
          <a:xfrm flipV="1">
            <a:off x="827584" y="956628"/>
            <a:ext cx="360040" cy="57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884368" y="2474019"/>
            <a:ext cx="12961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Meaning constructed through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Quotes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Research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Notes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Personal response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Sample essay questions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Assessments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Discussion</a:t>
            </a:r>
            <a:endParaRPr lang="en-AU" sz="1050" dirty="0"/>
          </a:p>
        </p:txBody>
      </p:sp>
      <p:cxnSp>
        <p:nvCxnSpPr>
          <p:cNvPr id="176" name="Shape 175"/>
          <p:cNvCxnSpPr>
            <a:stCxn id="6" idx="3"/>
          </p:cNvCxnSpPr>
          <p:nvPr/>
        </p:nvCxnSpPr>
        <p:spPr>
          <a:xfrm flipV="1">
            <a:off x="7812360" y="2525995"/>
            <a:ext cx="72008" cy="900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hape 178"/>
          <p:cNvCxnSpPr>
            <a:stCxn id="6" idx="3"/>
          </p:cNvCxnSpPr>
          <p:nvPr/>
        </p:nvCxnSpPr>
        <p:spPr>
          <a:xfrm>
            <a:off x="7812360" y="3426095"/>
            <a:ext cx="72008" cy="7229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72200" y="6926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Biographical Information &amp; Formative Influences</a:t>
            </a:r>
            <a:endParaRPr lang="en-AU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028384" y="909444"/>
            <a:ext cx="108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1050" dirty="0" smtClean="0"/>
              <a:t>  Beliefs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Values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Attitudes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Gender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Race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Class</a:t>
            </a:r>
          </a:p>
          <a:p>
            <a:pPr>
              <a:buFont typeface="Arial" pitchFamily="34" charset="0"/>
              <a:buChar char="•"/>
            </a:pPr>
            <a:r>
              <a:rPr lang="en-AU" sz="1050" dirty="0" smtClean="0"/>
              <a:t>  Personal </a:t>
            </a:r>
            <a:br>
              <a:rPr lang="en-AU" sz="1050" dirty="0" smtClean="0"/>
            </a:br>
            <a:r>
              <a:rPr lang="en-AU" sz="1050" dirty="0" smtClean="0"/>
              <a:t>    experiences</a:t>
            </a:r>
            <a:endParaRPr lang="en-AU" sz="1050" dirty="0"/>
          </a:p>
        </p:txBody>
      </p:sp>
      <p:cxnSp>
        <p:nvCxnSpPr>
          <p:cNvPr id="184" name="Straight Arrow Connector 183"/>
          <p:cNvCxnSpPr>
            <a:stCxn id="11" idx="0"/>
          </p:cNvCxnSpPr>
          <p:nvPr/>
        </p:nvCxnSpPr>
        <p:spPr>
          <a:xfrm rot="5400000" flipH="1" flipV="1">
            <a:off x="6931715" y="1357318"/>
            <a:ext cx="46514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/>
          <p:nvPr/>
        </p:nvCxnSpPr>
        <p:spPr>
          <a:xfrm rot="16200000" flipH="1">
            <a:off x="7416316" y="1520788"/>
            <a:ext cx="1080120" cy="144016"/>
          </a:xfrm>
          <a:prstGeom prst="bentConnector3">
            <a:avLst>
              <a:gd name="adj1" fmla="val 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6408712" cy="365125"/>
          </a:xfrm>
        </p:spPr>
        <p:txBody>
          <a:bodyPr/>
          <a:lstStyle/>
          <a:p>
            <a:pPr algn="l"/>
            <a:r>
              <a:rPr lang="en-AU" sz="800" i="1" dirty="0" smtClean="0"/>
              <a:t>s:/_English/Courses of Study/Literature/Construct a Reading Chart.ppt</a:t>
            </a:r>
            <a:endParaRPr lang="en-AU" sz="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720079"/>
          </a:xfrm>
        </p:spPr>
        <p:txBody>
          <a:bodyPr>
            <a:normAutofit fontScale="90000"/>
          </a:bodyPr>
          <a:lstStyle/>
          <a:p>
            <a:r>
              <a:rPr lang="en-AU" sz="2200" b="1" dirty="0" smtClean="0"/>
              <a:t>CONSTRUCTING A READING CHART</a:t>
            </a:r>
            <a:r>
              <a:rPr lang="en-AU" sz="2200" dirty="0" smtClean="0"/>
              <a:t/>
            </a:r>
            <a:br>
              <a:rPr lang="en-AU" sz="2200" dirty="0" smtClean="0"/>
            </a:br>
            <a:r>
              <a:rPr lang="en-AU" sz="2200" dirty="0" smtClean="0"/>
              <a:t>The Question:  __________________________________________________________</a:t>
            </a:r>
            <a:endParaRPr lang="en-AU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3671900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Question or Text</a:t>
            </a:r>
            <a:endParaRPr lang="en-AU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16216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Contemporary Context</a:t>
            </a:r>
            <a:endParaRPr lang="en-AU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16216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Reader</a:t>
            </a:r>
            <a:endParaRPr lang="en-AU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71900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Narrative Techniques</a:t>
            </a:r>
            <a:endParaRPr lang="en-AU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55576" y="4902259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Contemporary context</a:t>
            </a:r>
            <a:endParaRPr lang="en-AU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317406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Author</a:t>
            </a:r>
            <a:endParaRPr lang="en-AU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1900" y="1517883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 of the text</a:t>
            </a:r>
            <a:endParaRPr lang="en-AU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516216" y="158989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</a:t>
            </a:r>
            <a:endParaRPr lang="en-AU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55576" y="1517883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Context</a:t>
            </a:r>
            <a:endParaRPr lang="en-A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71900" y="6054387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Generic Conventions</a:t>
            </a:r>
            <a:endParaRPr lang="en-AU" sz="1400" dirty="0"/>
          </a:p>
        </p:txBody>
      </p:sp>
      <p:cxnSp>
        <p:nvCxnSpPr>
          <p:cNvPr id="15" name="Straight Arrow Connector 14"/>
          <p:cNvCxnSpPr>
            <a:stCxn id="4" idx="0"/>
            <a:endCxn id="10" idx="2"/>
          </p:cNvCxnSpPr>
          <p:nvPr/>
        </p:nvCxnSpPr>
        <p:spPr>
          <a:xfrm rot="5400000" flipH="1" flipV="1">
            <a:off x="3743908" y="2598003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 rot="5400000">
            <a:off x="3707904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4968044" y="3426095"/>
            <a:ext cx="1548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9" idx="2"/>
          </p:cNvCxnSpPr>
          <p:nvPr/>
        </p:nvCxnSpPr>
        <p:spPr>
          <a:xfrm rot="5400000" flipH="1" flipV="1">
            <a:off x="791580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9" idx="0"/>
          </p:cNvCxnSpPr>
          <p:nvPr/>
        </p:nvCxnSpPr>
        <p:spPr>
          <a:xfrm rot="5400000">
            <a:off x="827584" y="2598003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6" idx="0"/>
          </p:cNvCxnSpPr>
          <p:nvPr/>
        </p:nvCxnSpPr>
        <p:spPr>
          <a:xfrm rot="5400000">
            <a:off x="6624228" y="2634007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  <a:endCxn id="6" idx="2"/>
          </p:cNvCxnSpPr>
          <p:nvPr/>
        </p:nvCxnSpPr>
        <p:spPr>
          <a:xfrm rot="5400000" flipH="1" flipV="1">
            <a:off x="6552220" y="429019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3" idx="0"/>
          </p:cNvCxnSpPr>
          <p:nvPr/>
        </p:nvCxnSpPr>
        <p:spPr>
          <a:xfrm rot="5400000">
            <a:off x="3995936" y="5730351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004048" y="3318083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4" idx="1"/>
          </p:cNvCxnSpPr>
          <p:nvPr/>
        </p:nvCxnSpPr>
        <p:spPr>
          <a:xfrm>
            <a:off x="2051720" y="3426095"/>
            <a:ext cx="16201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6408712" cy="365125"/>
          </a:xfrm>
        </p:spPr>
        <p:txBody>
          <a:bodyPr/>
          <a:lstStyle/>
          <a:p>
            <a:pPr algn="l"/>
            <a:r>
              <a:rPr lang="en-AU" sz="800" i="1" dirty="0" smtClean="0"/>
              <a:t>s:/_English/Courses of Study/Literature/Construct a Reading Chart.ppt</a:t>
            </a:r>
            <a:endParaRPr lang="en-AU" sz="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198</Words>
  <Application>Microsoft Office PowerPoint</Application>
  <PresentationFormat>On-screen Show (4:3)</PresentationFormat>
  <Paragraphs>73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CONSTRUCTING A READING CHART The Question:  __________________________________________________________</vt:lpstr>
      <vt:lpstr>CONSTRUCTING A READING CHART The Question:  __________________________________________________________</vt:lpstr>
    </vt:vector>
  </TitlesOfParts>
  <Company>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Question:  ________________________________________________</dc:title>
  <dc:creator>Computing Dept</dc:creator>
  <cp:lastModifiedBy>Tanya Beaumont</cp:lastModifiedBy>
  <cp:revision>14</cp:revision>
  <dcterms:created xsi:type="dcterms:W3CDTF">2010-09-24T06:15:56Z</dcterms:created>
  <dcterms:modified xsi:type="dcterms:W3CDTF">2013-04-12T06:26:41Z</dcterms:modified>
</cp:coreProperties>
</file>