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5" r:id="rId5"/>
    <p:sldId id="309" r:id="rId6"/>
    <p:sldId id="296" r:id="rId7"/>
    <p:sldId id="317" r:id="rId8"/>
    <p:sldId id="318" r:id="rId9"/>
    <p:sldId id="320" r:id="rId10"/>
    <p:sldId id="319" r:id="rId11"/>
    <p:sldId id="321" r:id="rId12"/>
    <p:sldId id="322" r:id="rId1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5B3A"/>
    <a:srgbClr val="A9D7D9"/>
    <a:srgbClr val="93D3D9"/>
    <a:srgbClr val="AAD6FF"/>
    <a:srgbClr val="B2C8CD"/>
    <a:srgbClr val="CCD8D6"/>
    <a:srgbClr val="4F5945"/>
    <a:srgbClr val="73292A"/>
    <a:srgbClr val="7F86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63937-4301-BB4B-8A68-BAF8F4A3D49C}" v="1188" dt="2023-01-09T03:27:20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2" autoAdjust="0"/>
    <p:restoredTop sz="94880" autoAdjust="0"/>
  </p:normalViewPr>
  <p:slideViewPr>
    <p:cSldViewPr snapToGrid="0">
      <p:cViewPr varScale="1">
        <p:scale>
          <a:sx n="101" d="100"/>
          <a:sy n="101" d="100"/>
        </p:scale>
        <p:origin x="456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Myra [Willetton Senior High School]" userId="c005ca6f-9677-4375-a560-e65b0ad9b853" providerId="ADAL" clId="{A5D63937-4301-BB4B-8A68-BAF8F4A3D49C}"/>
    <pc:docChg chg="undo custSel addSld modSld sldOrd">
      <pc:chgData name="RYAN Myra [Willetton Senior High School]" userId="c005ca6f-9677-4375-a560-e65b0ad9b853" providerId="ADAL" clId="{A5D63937-4301-BB4B-8A68-BAF8F4A3D49C}" dt="2023-01-09T03:29:52.910" v="3745" actId="1076"/>
      <pc:docMkLst>
        <pc:docMk/>
      </pc:docMkLst>
      <pc:sldChg chg="modSp mod">
        <pc:chgData name="RYAN Myra [Willetton Senior High School]" userId="c005ca6f-9677-4375-a560-e65b0ad9b853" providerId="ADAL" clId="{A5D63937-4301-BB4B-8A68-BAF8F4A3D49C}" dt="2023-01-09T03:19:07.068" v="3469" actId="27636"/>
        <pc:sldMkLst>
          <pc:docMk/>
          <pc:sldMk cId="1859527893" sldId="296"/>
        </pc:sldMkLst>
        <pc:spChg chg="mod">
          <ac:chgData name="RYAN Myra [Willetton Senior High School]" userId="c005ca6f-9677-4375-a560-e65b0ad9b853" providerId="ADAL" clId="{A5D63937-4301-BB4B-8A68-BAF8F4A3D49C}" dt="2023-01-09T03:18:51.504" v="3454" actId="1076"/>
          <ac:spMkLst>
            <pc:docMk/>
            <pc:sldMk cId="1859527893" sldId="296"/>
            <ac:spMk id="2" creationId="{912DF434-28DB-4621-A497-D62C41CE0419}"/>
          </ac:spMkLst>
        </pc:spChg>
        <pc:spChg chg="mod">
          <ac:chgData name="RYAN Myra [Willetton Senior High School]" userId="c005ca6f-9677-4375-a560-e65b0ad9b853" providerId="ADAL" clId="{A5D63937-4301-BB4B-8A68-BAF8F4A3D49C}" dt="2023-01-09T03:19:07.068" v="3469" actId="27636"/>
          <ac:spMkLst>
            <pc:docMk/>
            <pc:sldMk cId="1859527893" sldId="296"/>
            <ac:spMk id="3" creationId="{22788C46-D0BC-4307-AE55-7601A139E7CB}"/>
          </ac:spMkLst>
        </pc:spChg>
      </pc:sldChg>
      <pc:sldChg chg="modSp mod">
        <pc:chgData name="RYAN Myra [Willetton Senior High School]" userId="c005ca6f-9677-4375-a560-e65b0ad9b853" providerId="ADAL" clId="{A5D63937-4301-BB4B-8A68-BAF8F4A3D49C}" dt="2023-01-09T03:18:30.328" v="3442"/>
        <pc:sldMkLst>
          <pc:docMk/>
          <pc:sldMk cId="3619058363" sldId="309"/>
        </pc:sldMkLst>
        <pc:spChg chg="mod">
          <ac:chgData name="RYAN Myra [Willetton Senior High School]" userId="c005ca6f-9677-4375-a560-e65b0ad9b853" providerId="ADAL" clId="{A5D63937-4301-BB4B-8A68-BAF8F4A3D49C}" dt="2023-01-09T03:02:59.793" v="3111" actId="20577"/>
          <ac:spMkLst>
            <pc:docMk/>
            <pc:sldMk cId="3619058363" sldId="309"/>
            <ac:spMk id="2" creationId="{B2CDC4AE-C2C4-A814-CC59-BD002AEF46FC}"/>
          </ac:spMkLst>
        </pc:spChg>
        <pc:graphicFrameChg chg="mod">
          <ac:chgData name="RYAN Myra [Willetton Senior High School]" userId="c005ca6f-9677-4375-a560-e65b0ad9b853" providerId="ADAL" clId="{A5D63937-4301-BB4B-8A68-BAF8F4A3D49C}" dt="2023-01-09T03:18:30.328" v="3442"/>
          <ac:graphicFrameMkLst>
            <pc:docMk/>
            <pc:sldMk cId="3619058363" sldId="309"/>
            <ac:graphicFrameMk id="7" creationId="{C1D7FEFA-7A16-2FA3-C133-D72EC12F246F}"/>
          </ac:graphicFrameMkLst>
        </pc:graphicFrameChg>
      </pc:sldChg>
      <pc:sldChg chg="modSp mod">
        <pc:chgData name="RYAN Myra [Willetton Senior High School]" userId="c005ca6f-9677-4375-a560-e65b0ad9b853" providerId="ADAL" clId="{A5D63937-4301-BB4B-8A68-BAF8F4A3D49C}" dt="2023-01-09T03:03:40.517" v="3144" actId="20577"/>
        <pc:sldMkLst>
          <pc:docMk/>
          <pc:sldMk cId="4076365695" sldId="317"/>
        </pc:sldMkLst>
        <pc:spChg chg="mod">
          <ac:chgData name="RYAN Myra [Willetton Senior High School]" userId="c005ca6f-9677-4375-a560-e65b0ad9b853" providerId="ADAL" clId="{A5D63937-4301-BB4B-8A68-BAF8F4A3D49C}" dt="2023-01-09T01:59:37.790" v="269" actId="1076"/>
          <ac:spMkLst>
            <pc:docMk/>
            <pc:sldMk cId="4076365695" sldId="317"/>
            <ac:spMk id="9" creationId="{55F9D490-B3D4-2B86-FFF7-218170E0D91D}"/>
          </ac:spMkLst>
        </pc:spChg>
        <pc:graphicFrameChg chg="mod">
          <ac:chgData name="RYAN Myra [Willetton Senior High School]" userId="c005ca6f-9677-4375-a560-e65b0ad9b853" providerId="ADAL" clId="{A5D63937-4301-BB4B-8A68-BAF8F4A3D49C}" dt="2023-01-09T03:03:40.517" v="3144" actId="20577"/>
          <ac:graphicFrameMkLst>
            <pc:docMk/>
            <pc:sldMk cId="4076365695" sldId="317"/>
            <ac:graphicFrameMk id="6" creationId="{0B197074-E6AF-23F6-D39C-DF6EC4E7B1C7}"/>
          </ac:graphicFrameMkLst>
        </pc:graphicFrameChg>
      </pc:sldChg>
      <pc:sldChg chg="addSp modSp mod modClrScheme chgLayout">
        <pc:chgData name="RYAN Myra [Willetton Senior High School]" userId="c005ca6f-9677-4375-a560-e65b0ad9b853" providerId="ADAL" clId="{A5D63937-4301-BB4B-8A68-BAF8F4A3D49C}" dt="2023-01-09T03:26:03.693" v="3719" actId="207"/>
        <pc:sldMkLst>
          <pc:docMk/>
          <pc:sldMk cId="2963968499" sldId="319"/>
        </pc:sldMkLst>
        <pc:spChg chg="mod ord">
          <ac:chgData name="RYAN Myra [Willetton Senior High School]" userId="c005ca6f-9677-4375-a560-e65b0ad9b853" providerId="ADAL" clId="{A5D63937-4301-BB4B-8A68-BAF8F4A3D49C}" dt="2023-01-09T02:00:16.450" v="294" actId="20577"/>
          <ac:spMkLst>
            <pc:docMk/>
            <pc:sldMk cId="2963968499" sldId="319"/>
            <ac:spMk id="2" creationId="{B2E93E81-B3FD-FBCF-5784-E085157978BA}"/>
          </ac:spMkLst>
        </pc:spChg>
        <pc:spChg chg="add mod ord">
          <ac:chgData name="RYAN Myra [Willetton Senior High School]" userId="c005ca6f-9677-4375-a560-e65b0ad9b853" providerId="ADAL" clId="{A5D63937-4301-BB4B-8A68-BAF8F4A3D49C}" dt="2023-01-09T03:22:11.656" v="3471" actId="207"/>
          <ac:spMkLst>
            <pc:docMk/>
            <pc:sldMk cId="2963968499" sldId="319"/>
            <ac:spMk id="3" creationId="{A02EDE89-6603-9E31-35DF-01A8A07448DE}"/>
          </ac:spMkLst>
        </pc:spChg>
        <pc:spChg chg="add mod ord">
          <ac:chgData name="RYAN Myra [Willetton Senior High School]" userId="c005ca6f-9677-4375-a560-e65b0ad9b853" providerId="ADAL" clId="{A5D63937-4301-BB4B-8A68-BAF8F4A3D49C}" dt="2023-01-09T03:25:49.669" v="3697" actId="20577"/>
          <ac:spMkLst>
            <pc:docMk/>
            <pc:sldMk cId="2963968499" sldId="319"/>
            <ac:spMk id="4" creationId="{0BBEA0D9-10BD-2E0B-DE89-F209D8402F79}"/>
          </ac:spMkLst>
        </pc:spChg>
        <pc:spChg chg="add mod ord">
          <ac:chgData name="RYAN Myra [Willetton Senior High School]" userId="c005ca6f-9677-4375-a560-e65b0ad9b853" providerId="ADAL" clId="{A5D63937-4301-BB4B-8A68-BAF8F4A3D49C}" dt="2023-01-09T03:23:14.422" v="3490" actId="207"/>
          <ac:spMkLst>
            <pc:docMk/>
            <pc:sldMk cId="2963968499" sldId="319"/>
            <ac:spMk id="5" creationId="{F6D31B7E-E7E4-797B-81B0-D4D83676F0EF}"/>
          </ac:spMkLst>
        </pc:spChg>
        <pc:spChg chg="add mod ord">
          <ac:chgData name="RYAN Myra [Willetton Senior High School]" userId="c005ca6f-9677-4375-a560-e65b0ad9b853" providerId="ADAL" clId="{A5D63937-4301-BB4B-8A68-BAF8F4A3D49C}" dt="2023-01-09T03:25:53.753" v="3711" actId="20577"/>
          <ac:spMkLst>
            <pc:docMk/>
            <pc:sldMk cId="2963968499" sldId="319"/>
            <ac:spMk id="6" creationId="{05F9F014-ED4B-EE35-3CC8-00C211D63DFD}"/>
          </ac:spMkLst>
        </pc:spChg>
        <pc:spChg chg="add mod ord">
          <ac:chgData name="RYAN Myra [Willetton Senior High School]" userId="c005ca6f-9677-4375-a560-e65b0ad9b853" providerId="ADAL" clId="{A5D63937-4301-BB4B-8A68-BAF8F4A3D49C}" dt="2023-01-09T03:23:23.371" v="3491" actId="207"/>
          <ac:spMkLst>
            <pc:docMk/>
            <pc:sldMk cId="2963968499" sldId="319"/>
            <ac:spMk id="7" creationId="{76F4B9FF-AECA-C73E-DA95-0ACC66EDC8A2}"/>
          </ac:spMkLst>
        </pc:spChg>
        <pc:spChg chg="add mod ord">
          <ac:chgData name="RYAN Myra [Willetton Senior High School]" userId="c005ca6f-9677-4375-a560-e65b0ad9b853" providerId="ADAL" clId="{A5D63937-4301-BB4B-8A68-BAF8F4A3D49C}" dt="2023-01-09T03:26:03.693" v="3719" actId="207"/>
          <ac:spMkLst>
            <pc:docMk/>
            <pc:sldMk cId="2963968499" sldId="319"/>
            <ac:spMk id="8" creationId="{DB3A27BC-AE46-5579-0436-4A1976D7EBA1}"/>
          </ac:spMkLst>
        </pc:spChg>
      </pc:sldChg>
      <pc:sldChg chg="modSp new mod ord">
        <pc:chgData name="RYAN Myra [Willetton Senior High School]" userId="c005ca6f-9677-4375-a560-e65b0ad9b853" providerId="ADAL" clId="{A5D63937-4301-BB4B-8A68-BAF8F4A3D49C}" dt="2023-01-09T02:02:52.481" v="568" actId="20577"/>
        <pc:sldMkLst>
          <pc:docMk/>
          <pc:sldMk cId="3440784970" sldId="320"/>
        </pc:sldMkLst>
        <pc:spChg chg="mod">
          <ac:chgData name="RYAN Myra [Willetton Senior High School]" userId="c005ca6f-9677-4375-a560-e65b0ad9b853" providerId="ADAL" clId="{A5D63937-4301-BB4B-8A68-BAF8F4A3D49C}" dt="2023-01-09T02:00:32.679" v="308" actId="20577"/>
          <ac:spMkLst>
            <pc:docMk/>
            <pc:sldMk cId="3440784970" sldId="320"/>
            <ac:spMk id="2" creationId="{0447AC27-F49D-6EC2-5388-7B343F8741B6}"/>
          </ac:spMkLst>
        </pc:spChg>
        <pc:spChg chg="mod">
          <ac:chgData name="RYAN Myra [Willetton Senior High School]" userId="c005ca6f-9677-4375-a560-e65b0ad9b853" providerId="ADAL" clId="{A5D63937-4301-BB4B-8A68-BAF8F4A3D49C}" dt="2023-01-09T02:02:52.481" v="568" actId="20577"/>
          <ac:spMkLst>
            <pc:docMk/>
            <pc:sldMk cId="3440784970" sldId="320"/>
            <ac:spMk id="3" creationId="{3E5D029D-F181-7405-8146-9CDB73713599}"/>
          </ac:spMkLst>
        </pc:spChg>
      </pc:sldChg>
      <pc:sldChg chg="addSp delSp modSp new mod modClrScheme chgLayout">
        <pc:chgData name="RYAN Myra [Willetton Senior High School]" userId="c005ca6f-9677-4375-a560-e65b0ad9b853" providerId="ADAL" clId="{A5D63937-4301-BB4B-8A68-BAF8F4A3D49C}" dt="2023-01-09T03:29:52.910" v="3745" actId="1076"/>
        <pc:sldMkLst>
          <pc:docMk/>
          <pc:sldMk cId="3856713635" sldId="321"/>
        </pc:sldMkLst>
        <pc:spChg chg="del mod ord">
          <ac:chgData name="RYAN Myra [Willetton Senior High School]" userId="c005ca6f-9677-4375-a560-e65b0ad9b853" providerId="ADAL" clId="{A5D63937-4301-BB4B-8A68-BAF8F4A3D49C}" dt="2023-01-09T02:30:05.002" v="1341" actId="700"/>
          <ac:spMkLst>
            <pc:docMk/>
            <pc:sldMk cId="3856713635" sldId="321"/>
            <ac:spMk id="2" creationId="{D354DFBF-6C94-BEA1-74FD-6B128C90308D}"/>
          </ac:spMkLst>
        </pc:spChg>
        <pc:spChg chg="del">
          <ac:chgData name="RYAN Myra [Willetton Senior High School]" userId="c005ca6f-9677-4375-a560-e65b0ad9b853" providerId="ADAL" clId="{A5D63937-4301-BB4B-8A68-BAF8F4A3D49C}" dt="2023-01-09T02:30:05.002" v="1341" actId="700"/>
          <ac:spMkLst>
            <pc:docMk/>
            <pc:sldMk cId="3856713635" sldId="321"/>
            <ac:spMk id="3" creationId="{12AC67B6-1171-B168-341D-8018A9D0BCE6}"/>
          </ac:spMkLst>
        </pc:spChg>
        <pc:spChg chg="del">
          <ac:chgData name="RYAN Myra [Willetton Senior High School]" userId="c005ca6f-9677-4375-a560-e65b0ad9b853" providerId="ADAL" clId="{A5D63937-4301-BB4B-8A68-BAF8F4A3D49C}" dt="2023-01-09T02:30:05.002" v="1341" actId="700"/>
          <ac:spMkLst>
            <pc:docMk/>
            <pc:sldMk cId="3856713635" sldId="321"/>
            <ac:spMk id="4" creationId="{E0BFC689-0B61-6369-C8D4-68E9DE1C933F}"/>
          </ac:spMkLst>
        </pc:spChg>
        <pc:spChg chg="del">
          <ac:chgData name="RYAN Myra [Willetton Senior High School]" userId="c005ca6f-9677-4375-a560-e65b0ad9b853" providerId="ADAL" clId="{A5D63937-4301-BB4B-8A68-BAF8F4A3D49C}" dt="2023-01-09T02:30:05.002" v="1341" actId="700"/>
          <ac:spMkLst>
            <pc:docMk/>
            <pc:sldMk cId="3856713635" sldId="321"/>
            <ac:spMk id="5" creationId="{3608A273-8737-4D25-7FAD-F144B08598BF}"/>
          </ac:spMkLst>
        </pc:spChg>
        <pc:spChg chg="del">
          <ac:chgData name="RYAN Myra [Willetton Senior High School]" userId="c005ca6f-9677-4375-a560-e65b0ad9b853" providerId="ADAL" clId="{A5D63937-4301-BB4B-8A68-BAF8F4A3D49C}" dt="2023-01-09T02:30:05.002" v="1341" actId="700"/>
          <ac:spMkLst>
            <pc:docMk/>
            <pc:sldMk cId="3856713635" sldId="321"/>
            <ac:spMk id="6" creationId="{E28E00B7-131D-8F69-F6D4-5B2E1384E2BF}"/>
          </ac:spMkLst>
        </pc:spChg>
        <pc:spChg chg="del">
          <ac:chgData name="RYAN Myra [Willetton Senior High School]" userId="c005ca6f-9677-4375-a560-e65b0ad9b853" providerId="ADAL" clId="{A5D63937-4301-BB4B-8A68-BAF8F4A3D49C}" dt="2023-01-09T02:30:05.002" v="1341" actId="700"/>
          <ac:spMkLst>
            <pc:docMk/>
            <pc:sldMk cId="3856713635" sldId="321"/>
            <ac:spMk id="7" creationId="{4D5E85DE-2B5A-8ADF-1247-64D44C5F564E}"/>
          </ac:spMkLst>
        </pc:spChg>
        <pc:spChg chg="del">
          <ac:chgData name="RYAN Myra [Willetton Senior High School]" userId="c005ca6f-9677-4375-a560-e65b0ad9b853" providerId="ADAL" clId="{A5D63937-4301-BB4B-8A68-BAF8F4A3D49C}" dt="2023-01-09T02:30:05.002" v="1341" actId="700"/>
          <ac:spMkLst>
            <pc:docMk/>
            <pc:sldMk cId="3856713635" sldId="321"/>
            <ac:spMk id="8" creationId="{5CFB6AA7-F781-FA4F-5A1D-54182BA44A5A}"/>
          </ac:spMkLst>
        </pc:spChg>
        <pc:spChg chg="add mod ord">
          <ac:chgData name="RYAN Myra [Willetton Senior High School]" userId="c005ca6f-9677-4375-a560-e65b0ad9b853" providerId="ADAL" clId="{A5D63937-4301-BB4B-8A68-BAF8F4A3D49C}" dt="2023-01-09T03:29:52.910" v="3745" actId="1076"/>
          <ac:spMkLst>
            <pc:docMk/>
            <pc:sldMk cId="3856713635" sldId="321"/>
            <ac:spMk id="9" creationId="{2FCD2560-427F-EB02-EEB0-F3EE6353BD18}"/>
          </ac:spMkLst>
        </pc:spChg>
        <pc:spChg chg="add mod">
          <ac:chgData name="RYAN Myra [Willetton Senior High School]" userId="c005ca6f-9677-4375-a560-e65b0ad9b853" providerId="ADAL" clId="{A5D63937-4301-BB4B-8A68-BAF8F4A3D49C}" dt="2023-01-09T02:47:40.900" v="2185" actId="164"/>
          <ac:spMkLst>
            <pc:docMk/>
            <pc:sldMk cId="3856713635" sldId="321"/>
            <ac:spMk id="14" creationId="{3D13CFA6-B0B1-B706-5EB3-04544093C18F}"/>
          </ac:spMkLst>
        </pc:spChg>
        <pc:spChg chg="add mod">
          <ac:chgData name="RYAN Myra [Willetton Senior High School]" userId="c005ca6f-9677-4375-a560-e65b0ad9b853" providerId="ADAL" clId="{A5D63937-4301-BB4B-8A68-BAF8F4A3D49C}" dt="2023-01-09T02:47:40.900" v="2185" actId="164"/>
          <ac:spMkLst>
            <pc:docMk/>
            <pc:sldMk cId="3856713635" sldId="321"/>
            <ac:spMk id="15" creationId="{53E449E7-AB6A-97A8-E798-7114CEE4C727}"/>
          </ac:spMkLst>
        </pc:spChg>
        <pc:spChg chg="add mod">
          <ac:chgData name="RYAN Myra [Willetton Senior High School]" userId="c005ca6f-9677-4375-a560-e65b0ad9b853" providerId="ADAL" clId="{A5D63937-4301-BB4B-8A68-BAF8F4A3D49C}" dt="2023-01-09T02:47:40.900" v="2185" actId="164"/>
          <ac:spMkLst>
            <pc:docMk/>
            <pc:sldMk cId="3856713635" sldId="321"/>
            <ac:spMk id="16" creationId="{CF708C73-A51D-BAEE-379E-D3B1459483EA}"/>
          </ac:spMkLst>
        </pc:spChg>
        <pc:spChg chg="add mod">
          <ac:chgData name="RYAN Myra [Willetton Senior High School]" userId="c005ca6f-9677-4375-a560-e65b0ad9b853" providerId="ADAL" clId="{A5D63937-4301-BB4B-8A68-BAF8F4A3D49C}" dt="2023-01-09T02:47:40.900" v="2185" actId="164"/>
          <ac:spMkLst>
            <pc:docMk/>
            <pc:sldMk cId="3856713635" sldId="321"/>
            <ac:spMk id="17" creationId="{BF2D3191-6E39-D7DD-DCA4-D5AE3F8CEAFC}"/>
          </ac:spMkLst>
        </pc:spChg>
        <pc:spChg chg="add mod">
          <ac:chgData name="RYAN Myra [Willetton Senior High School]" userId="c005ca6f-9677-4375-a560-e65b0ad9b853" providerId="ADAL" clId="{A5D63937-4301-BB4B-8A68-BAF8F4A3D49C}" dt="2023-01-09T02:47:40.900" v="2185" actId="164"/>
          <ac:spMkLst>
            <pc:docMk/>
            <pc:sldMk cId="3856713635" sldId="321"/>
            <ac:spMk id="18" creationId="{C5FA98F8-1F12-576A-7B29-FA3B53DC1617}"/>
          </ac:spMkLst>
        </pc:spChg>
        <pc:spChg chg="add mod">
          <ac:chgData name="RYAN Myra [Willetton Senior High School]" userId="c005ca6f-9677-4375-a560-e65b0ad9b853" providerId="ADAL" clId="{A5D63937-4301-BB4B-8A68-BAF8F4A3D49C}" dt="2023-01-09T02:47:40.900" v="2185" actId="164"/>
          <ac:spMkLst>
            <pc:docMk/>
            <pc:sldMk cId="3856713635" sldId="321"/>
            <ac:spMk id="19" creationId="{1C1807BA-7B62-489F-1C3C-DECA5933D314}"/>
          </ac:spMkLst>
        </pc:spChg>
        <pc:spChg chg="add mod">
          <ac:chgData name="RYAN Myra [Willetton Senior High School]" userId="c005ca6f-9677-4375-a560-e65b0ad9b853" providerId="ADAL" clId="{A5D63937-4301-BB4B-8A68-BAF8F4A3D49C}" dt="2023-01-09T02:47:40.900" v="2185" actId="164"/>
          <ac:spMkLst>
            <pc:docMk/>
            <pc:sldMk cId="3856713635" sldId="321"/>
            <ac:spMk id="20" creationId="{DA689FF4-0565-F1CE-05FC-6E2CCD1E1B1C}"/>
          </ac:spMkLst>
        </pc:spChg>
        <pc:spChg chg="add mod">
          <ac:chgData name="RYAN Myra [Willetton Senior High School]" userId="c005ca6f-9677-4375-a560-e65b0ad9b853" providerId="ADAL" clId="{A5D63937-4301-BB4B-8A68-BAF8F4A3D49C}" dt="2023-01-09T02:47:40.900" v="2185" actId="164"/>
          <ac:spMkLst>
            <pc:docMk/>
            <pc:sldMk cId="3856713635" sldId="321"/>
            <ac:spMk id="21" creationId="{CC7B43C2-C521-3C74-06C7-EC93E877BE64}"/>
          </ac:spMkLst>
        </pc:spChg>
        <pc:spChg chg="add del mod">
          <ac:chgData name="RYAN Myra [Willetton Senior High School]" userId="c005ca6f-9677-4375-a560-e65b0ad9b853" providerId="ADAL" clId="{A5D63937-4301-BB4B-8A68-BAF8F4A3D49C}" dt="2023-01-09T02:48:10.772" v="2194" actId="478"/>
          <ac:spMkLst>
            <pc:docMk/>
            <pc:sldMk cId="3856713635" sldId="321"/>
            <ac:spMk id="22" creationId="{440046FA-62C1-BC8C-FB83-5C417CA6B1EC}"/>
          </ac:spMkLst>
        </pc:spChg>
        <pc:spChg chg="add del mod">
          <ac:chgData name="RYAN Myra [Willetton Senior High School]" userId="c005ca6f-9677-4375-a560-e65b0ad9b853" providerId="ADAL" clId="{A5D63937-4301-BB4B-8A68-BAF8F4A3D49C}" dt="2023-01-09T02:56:18.871" v="2615" actId="478"/>
          <ac:spMkLst>
            <pc:docMk/>
            <pc:sldMk cId="3856713635" sldId="321"/>
            <ac:spMk id="24" creationId="{C755AF33-715B-5293-FE05-42C8CC3961BB}"/>
          </ac:spMkLst>
        </pc:spChg>
        <pc:spChg chg="add mod">
          <ac:chgData name="RYAN Myra [Willetton Senior High School]" userId="c005ca6f-9677-4375-a560-e65b0ad9b853" providerId="ADAL" clId="{A5D63937-4301-BB4B-8A68-BAF8F4A3D49C}" dt="2023-01-09T03:29:34.004" v="3744" actId="20577"/>
          <ac:spMkLst>
            <pc:docMk/>
            <pc:sldMk cId="3856713635" sldId="321"/>
            <ac:spMk id="25" creationId="{B5A7D8DF-9706-A27C-37E1-24B67DAF9263}"/>
          </ac:spMkLst>
        </pc:spChg>
        <pc:grpChg chg="add mod">
          <ac:chgData name="RYAN Myra [Willetton Senior High School]" userId="c005ca6f-9677-4375-a560-e65b0ad9b853" providerId="ADAL" clId="{A5D63937-4301-BB4B-8A68-BAF8F4A3D49C}" dt="2023-01-09T03:28:15.547" v="3737" actId="1076"/>
          <ac:grpSpMkLst>
            <pc:docMk/>
            <pc:sldMk cId="3856713635" sldId="321"/>
            <ac:grpSpMk id="23" creationId="{890873CF-BDAD-BEA1-F0E9-18F9F587AE37}"/>
          </ac:grpSpMkLst>
        </pc:grpChg>
        <pc:graphicFrameChg chg="add mod modGraphic">
          <ac:chgData name="RYAN Myra [Willetton Senior High School]" userId="c005ca6f-9677-4375-a560-e65b0ad9b853" providerId="ADAL" clId="{A5D63937-4301-BB4B-8A68-BAF8F4A3D49C}" dt="2023-01-09T03:27:20.124" v="3731" actId="20577"/>
          <ac:graphicFrameMkLst>
            <pc:docMk/>
            <pc:sldMk cId="3856713635" sldId="321"/>
            <ac:graphicFrameMk id="10" creationId="{058FB784-0BCB-8446-358E-DC5665220605}"/>
          </ac:graphicFrameMkLst>
        </pc:graphicFrameChg>
        <pc:cxnChg chg="add mod">
          <ac:chgData name="RYAN Myra [Willetton Senior High School]" userId="c005ca6f-9677-4375-a560-e65b0ad9b853" providerId="ADAL" clId="{A5D63937-4301-BB4B-8A68-BAF8F4A3D49C}" dt="2023-01-09T02:39:55.911" v="1985" actId="14100"/>
          <ac:cxnSpMkLst>
            <pc:docMk/>
            <pc:sldMk cId="3856713635" sldId="321"/>
            <ac:cxnSpMk id="12" creationId="{BBA5703E-F949-B3BB-55E1-0C622F78858B}"/>
          </ac:cxnSpMkLst>
        </pc:cxnChg>
        <pc:cxnChg chg="add mod">
          <ac:chgData name="RYAN Myra [Willetton Senior High School]" userId="c005ca6f-9677-4375-a560-e65b0ad9b853" providerId="ADAL" clId="{A5D63937-4301-BB4B-8A68-BAF8F4A3D49C}" dt="2023-01-09T03:28:12.232" v="3735" actId="13822"/>
          <ac:cxnSpMkLst>
            <pc:docMk/>
            <pc:sldMk cId="3856713635" sldId="321"/>
            <ac:cxnSpMk id="27" creationId="{C778C64E-22A2-F76E-F170-1DF547519018}"/>
          </ac:cxnSpMkLst>
        </pc:cxnChg>
      </pc:sldChg>
      <pc:sldChg chg="addSp modSp new mod modClrScheme modAnim chgLayout">
        <pc:chgData name="RYAN Myra [Willetton Senior High School]" userId="c005ca6f-9677-4375-a560-e65b0ad9b853" providerId="ADAL" clId="{A5D63937-4301-BB4B-8A68-BAF8F4A3D49C}" dt="2023-01-09T03:10:56.265" v="3398"/>
        <pc:sldMkLst>
          <pc:docMk/>
          <pc:sldMk cId="105000087" sldId="322"/>
        </pc:sldMkLst>
        <pc:spChg chg="add mod">
          <ac:chgData name="RYAN Myra [Willetton Senior High School]" userId="c005ca6f-9677-4375-a560-e65b0ad9b853" providerId="ADAL" clId="{A5D63937-4301-BB4B-8A68-BAF8F4A3D49C}" dt="2023-01-09T03:04:43.031" v="3173" actId="20577"/>
          <ac:spMkLst>
            <pc:docMk/>
            <pc:sldMk cId="105000087" sldId="322"/>
            <ac:spMk id="2" creationId="{509C315E-30AB-60C0-B765-2B997C2926A2}"/>
          </ac:spMkLst>
        </pc:spChg>
        <pc:spChg chg="add mod">
          <ac:chgData name="RYAN Myra [Willetton Senior High School]" userId="c005ca6f-9677-4375-a560-e65b0ad9b853" providerId="ADAL" clId="{A5D63937-4301-BB4B-8A68-BAF8F4A3D49C}" dt="2023-01-09T03:09:09.552" v="3308" actId="27636"/>
          <ac:spMkLst>
            <pc:docMk/>
            <pc:sldMk cId="105000087" sldId="322"/>
            <ac:spMk id="3" creationId="{48CD081D-01FC-3261-6774-3E8B8932205D}"/>
          </ac:spMkLst>
        </pc:spChg>
        <pc:spChg chg="add mod">
          <ac:chgData name="RYAN Myra [Willetton Senior High School]" userId="c005ca6f-9677-4375-a560-e65b0ad9b853" providerId="ADAL" clId="{A5D63937-4301-BB4B-8A68-BAF8F4A3D49C}" dt="2023-01-09T03:09:24.247" v="3321" actId="1076"/>
          <ac:spMkLst>
            <pc:docMk/>
            <pc:sldMk cId="105000087" sldId="322"/>
            <ac:spMk id="4" creationId="{523EF274-80EE-0ED6-D398-1B32DF29E947}"/>
          </ac:spMkLst>
        </pc:spChg>
        <pc:spChg chg="add mod">
          <ac:chgData name="RYAN Myra [Willetton Senior High School]" userId="c005ca6f-9677-4375-a560-e65b0ad9b853" providerId="ADAL" clId="{A5D63937-4301-BB4B-8A68-BAF8F4A3D49C}" dt="2023-01-09T03:09:26.435" v="3322" actId="121"/>
          <ac:spMkLst>
            <pc:docMk/>
            <pc:sldMk cId="105000087" sldId="322"/>
            <ac:spMk id="5" creationId="{20E42DF2-3A68-558C-367B-9842D8150A91}"/>
          </ac:spMkLst>
        </pc:spChg>
        <pc:spChg chg="add mod">
          <ac:chgData name="RYAN Myra [Willetton Senior High School]" userId="c005ca6f-9677-4375-a560-e65b0ad9b853" providerId="ADAL" clId="{A5D63937-4301-BB4B-8A68-BAF8F4A3D49C}" dt="2023-01-09T03:09:19.433" v="3320" actId="20577"/>
          <ac:spMkLst>
            <pc:docMk/>
            <pc:sldMk cId="105000087" sldId="322"/>
            <ac:spMk id="6" creationId="{68BD5F1D-13C7-642E-02BE-73B533DCD2F5}"/>
          </ac:spMkLst>
        </pc:spChg>
        <pc:spChg chg="add mod">
          <ac:chgData name="RYAN Myra [Willetton Senior High School]" userId="c005ca6f-9677-4375-a560-e65b0ad9b853" providerId="ADAL" clId="{A5D63937-4301-BB4B-8A68-BAF8F4A3D49C}" dt="2023-01-09T03:09:45.286" v="3358" actId="20577"/>
          <ac:spMkLst>
            <pc:docMk/>
            <pc:sldMk cId="105000087" sldId="322"/>
            <ac:spMk id="7" creationId="{8E0E38E9-637F-94D5-42BC-18C60B5D1F4E}"/>
          </ac:spMkLst>
        </pc:spChg>
        <pc:spChg chg="add mod">
          <ac:chgData name="RYAN Myra [Willetton Senior High School]" userId="c005ca6f-9677-4375-a560-e65b0ad9b853" providerId="ADAL" clId="{A5D63937-4301-BB4B-8A68-BAF8F4A3D49C}" dt="2023-01-09T03:10:52.535" v="3397" actId="1076"/>
          <ac:spMkLst>
            <pc:docMk/>
            <pc:sldMk cId="105000087" sldId="322"/>
            <ac:spMk id="8" creationId="{ECE00672-D9A3-7D7E-E5B7-749979F3676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73D947E0-108F-4D20-A71E-3CF329F97212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en-GB"/>
          </a:defPPr>
        </a:lstStyle>
        <a:p>
          <a:pPr rtl="0"/>
          <a:r>
            <a:rPr lang="en-GB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Rhyme, rhythm and line number </a:t>
          </a: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30A490C8-22B4-4D68-875C-0F0DE2FF864D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 rtlCol="0"/>
        <a:lstStyle>
          <a:defPPr>
            <a:defRPr lang="en-GB"/>
          </a:defPPr>
        </a:lstStyle>
        <a:p>
          <a:pPr rtl="0"/>
          <a:r>
            <a:rPr lang="en-GB" sz="1600" b="1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Examples</a:t>
          </a:r>
        </a:p>
        <a:p>
          <a:pPr rtl="0"/>
          <a:r>
            <a:rPr lang="en-GB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 </a:t>
          </a:r>
          <a:r>
            <a:rPr lang="en-GB" sz="1600" b="1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sonnet</a:t>
          </a:r>
          <a:r>
            <a:rPr lang="en-GB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has fourteen lines and a set rhyme scheme.</a:t>
          </a:r>
        </a:p>
        <a:p>
          <a:pPr rtl="0"/>
          <a:r>
            <a:rPr lang="en-GB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 </a:t>
          </a:r>
          <a:r>
            <a:rPr lang="en-GB" sz="1600" b="1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Haiku</a:t>
          </a:r>
          <a:r>
            <a:rPr lang="en-GB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has 3 lines that don’t rhyme of 5, 7 and 5 syllables</a:t>
          </a: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B1AFA1AF-0FF8-45B3-A6D0-0E255A2F637D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en-GB"/>
          </a:defPPr>
        </a:lstStyle>
        <a:p>
          <a:pPr rtl="0"/>
          <a:r>
            <a:rPr lang="en-GB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Content and mood</a:t>
          </a: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50418D2B-9486-42DE-AFDD-1D31420040FF}">
      <dgm:prSet phldr="0" custT="1"/>
      <dgm:spPr>
        <a:solidFill>
          <a:schemeClr val="bg1">
            <a:lumMod val="95000"/>
            <a:alpha val="90000"/>
          </a:schemeClr>
        </a:solidFill>
      </dgm:spPr>
      <dgm:t>
        <a:bodyPr rtlCol="0"/>
        <a:lstStyle>
          <a:defPPr>
            <a:defRPr lang="en-GB"/>
          </a:defPPr>
        </a:lstStyle>
        <a:p>
          <a:pPr rtl="0"/>
          <a:r>
            <a:rPr lang="en-GB" sz="1600" b="1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Examples</a:t>
          </a:r>
        </a:p>
        <a:p>
          <a:pPr rtl="0"/>
          <a:r>
            <a:rPr lang="en-GB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An </a:t>
          </a:r>
          <a:r>
            <a:rPr lang="en-GB" sz="1600" b="1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elegy</a:t>
          </a:r>
          <a:r>
            <a:rPr lang="en-GB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is a poem about a tragedy or death.</a:t>
          </a:r>
        </a:p>
        <a:p>
          <a:pPr rtl="0"/>
          <a:r>
            <a:rPr lang="en-GB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An </a:t>
          </a:r>
          <a:r>
            <a:rPr lang="en-GB" sz="1600" b="1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Ode</a:t>
          </a:r>
          <a:r>
            <a:rPr lang="en-GB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is a poem of admiration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E9682B4F-0217-4B50-923E-C104AA24290F}">
      <dgm:prSet phldr="0" custT="1"/>
      <dgm:spPr>
        <a:solidFill>
          <a:schemeClr val="accent2"/>
        </a:solidFill>
        <a:ln>
          <a:noFill/>
        </a:ln>
      </dgm:spPr>
      <dgm:t>
        <a:bodyPr rtlCol="0"/>
        <a:lstStyle>
          <a:defPPr>
            <a:defRPr lang="en-GB"/>
          </a:defPPr>
        </a:lstStyle>
        <a:p>
          <a:pPr rtl="0"/>
          <a:r>
            <a:rPr lang="en-GB" sz="2000" dirty="0">
              <a:latin typeface="Baskerville Old Face" panose="02020602080505020303" pitchFamily="18" charset="77"/>
              <a:ea typeface="Baskerville" panose="02020502070401020303" pitchFamily="18" charset="0"/>
            </a:rPr>
            <a:t>The way a story is told</a:t>
          </a: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0EC0C300-11E4-45CF-8418-973585107209}">
      <dgm:prSet phldr="0" custT="1"/>
      <dgm:spPr>
        <a:solidFill>
          <a:schemeClr val="bg1">
            <a:alpha val="90000"/>
          </a:schemeClr>
        </a:solidFill>
        <a:ln>
          <a:noFill/>
        </a:ln>
      </dgm:spPr>
      <dgm:t>
        <a:bodyPr rtlCol="0"/>
        <a:lstStyle>
          <a:defPPr>
            <a:defRPr lang="en-GB"/>
          </a:defPPr>
        </a:lstStyle>
        <a:p>
          <a:pPr rtl="0"/>
          <a:r>
            <a:rPr lang="en-GB" sz="1600" b="1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Examples</a:t>
          </a:r>
        </a:p>
        <a:p>
          <a:pPr rtl="0"/>
          <a:r>
            <a:rPr lang="en-GB" sz="1600" b="1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Epic</a:t>
          </a:r>
          <a:r>
            <a:rPr lang="en-GB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poetry is long and highly narrative driven, often written in the third person.</a:t>
          </a:r>
        </a:p>
        <a:p>
          <a:pPr rtl="0"/>
          <a:r>
            <a:rPr lang="en-GB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 </a:t>
          </a:r>
          <a:r>
            <a:rPr lang="en-GB" sz="1600" b="1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dramatic monologue </a:t>
          </a:r>
          <a:r>
            <a:rPr lang="en-GB" sz="1600" b="0" i="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is a first person, psychologically revealing telling of a story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en-GB"/>
          </a:defPPr>
        </a:lstStyle>
        <a:p>
          <a:pPr rtl="0"/>
          <a:endParaRPr lang="en-GB"/>
        </a:p>
      </dgm:t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3" custLinFactNeighborY="-56478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3" custScaleY="106783" custLinFactNeighborX="-684" custLinFactNeighborY="8958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C6650FDC-3601-45F5-9125-6E3F90A53F8A}" type="pres">
      <dgm:prSet presAssocID="{B1AFA1AF-0FF8-45B3-A6D0-0E255A2F637D}" presName="composite" presStyleCnt="0"/>
      <dgm:spPr/>
    </dgm:pt>
    <dgm:pt modelId="{C4F84DEA-2002-4D32-8E80-70EEE05E345A}" type="pres">
      <dgm:prSet presAssocID="{B1AFA1AF-0FF8-45B3-A6D0-0E255A2F637D}" presName="parTx" presStyleLbl="alignNode1" presStyleIdx="1" presStyleCnt="3" custLinFactNeighborY="-56478">
        <dgm:presLayoutVars>
          <dgm:chMax val="0"/>
          <dgm:chPref val="0"/>
        </dgm:presLayoutVars>
      </dgm:prSet>
      <dgm:spPr/>
    </dgm:pt>
    <dgm:pt modelId="{4FEB85EB-D046-4CDB-8A62-BBCE260C4490}" type="pres">
      <dgm:prSet presAssocID="{B1AFA1AF-0FF8-45B3-A6D0-0E255A2F637D}" presName="desTx" presStyleLbl="alignAccFollowNode1" presStyleIdx="1" presStyleCnt="3" custScaleY="123989" custLinFactNeighborY="13200">
        <dgm:presLayoutVars/>
      </dgm:prSet>
      <dgm:spPr/>
    </dgm:pt>
    <dgm:pt modelId="{40F59683-723F-44D1-8379-95635EED1AA8}" type="pres">
      <dgm:prSet presAssocID="{88649F7A-400B-4056-965D-C9AC0B3AD942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2" presStyleCnt="3" custLinFactNeighborX="444" custLinFactNeighborY="-42812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2" presStyleCnt="3" custScaleY="125195" custLinFactNeighborY="13200">
        <dgm:presLayoutVars/>
      </dgm:prSet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31826907-E438-4A1B-A800-F181C547104F}" type="presOf" srcId="{30A490C8-22B4-4D68-875C-0F0DE2FF864D}" destId="{22359DD7-1BFB-4900-BAE6-6084F2F57988}" srcOrd="0" destOrd="0" presId="urn:microsoft.com/office/officeart/2016/7/layout/HorizontalActionList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77A55366-077C-403B-A9E1-B9C6B5CA3288}" type="presOf" srcId="{73D947E0-108F-4D20-A71E-3CF329F97212}" destId="{BDBD7220-3F85-45D2-BED6-5BBFBC23EAE3}" srcOrd="0" destOrd="0" presId="urn:microsoft.com/office/officeart/2016/7/layout/HorizontalActionList"/>
    <dgm:cxn modelId="{B7F6ED6E-855A-4A7B-AE18-3BD04546002C}" type="presOf" srcId="{B1AFA1AF-0FF8-45B3-A6D0-0E255A2F637D}" destId="{C4F84DEA-2002-4D32-8E80-70EEE05E345A}" srcOrd="0" destOrd="0" presId="urn:microsoft.com/office/officeart/2016/7/layout/HorizontalActionList"/>
    <dgm:cxn modelId="{110097B3-0B24-42EE-9C79-845C028B379B}" type="presOf" srcId="{E9682B4F-0217-4B50-923E-C104AA24290F}" destId="{49B7F8FA-D256-41EF-9327-52A3551D9A60}" srcOrd="0" destOrd="0" presId="urn:microsoft.com/office/officeart/2016/7/layout/HorizontalAction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8CB96BD1-8B01-481A-B525-C5C507C9951C}" type="presOf" srcId="{0EC0C300-11E4-45CF-8418-973585107209}" destId="{6B5FE59C-B471-448A-AA7A-B526DCC4D4CA}" srcOrd="0" destOrd="0" presId="urn:microsoft.com/office/officeart/2016/7/layout/HorizontalActionList"/>
    <dgm:cxn modelId="{BF1349D4-34AE-476D-8D7B-F3ABAB74304F}" type="presOf" srcId="{50418D2B-9486-42DE-AFDD-1D31420040FF}" destId="{4FEB85EB-D046-4CDB-8A62-BBCE260C4490}" srcOrd="0" destOrd="0" presId="urn:microsoft.com/office/officeart/2016/7/layout/HorizontalActionList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E9D2B9D9-3B26-471C-AF45-E02D1C258CD3}" type="presParOf" srcId="{E4B4F7C4-5024-45F0-9FD7-C5068A1AE6C4}" destId="{473E2436-1BC1-4A6C-8568-5C38418F52D1}" srcOrd="0" destOrd="0" presId="urn:microsoft.com/office/officeart/2016/7/layout/HorizontalActionList"/>
    <dgm:cxn modelId="{A151C920-5872-4C88-8534-922E9C800B9B}" type="presParOf" srcId="{473E2436-1BC1-4A6C-8568-5C38418F52D1}" destId="{BDBD7220-3F85-45D2-BED6-5BBFBC23EAE3}" srcOrd="0" destOrd="0" presId="urn:microsoft.com/office/officeart/2016/7/layout/HorizontalActionList"/>
    <dgm:cxn modelId="{45373909-AB37-4D9A-936C-DC8447BC111D}" type="presParOf" srcId="{473E2436-1BC1-4A6C-8568-5C38418F52D1}" destId="{22359DD7-1BFB-4900-BAE6-6084F2F57988}" srcOrd="1" destOrd="0" presId="urn:microsoft.com/office/officeart/2016/7/layout/HorizontalActionList"/>
    <dgm:cxn modelId="{CFC7E7C1-85BC-47FC-BC11-D0BACA8440B9}" type="presParOf" srcId="{E4B4F7C4-5024-45F0-9FD7-C5068A1AE6C4}" destId="{38C65349-0C40-499F-9765-B6F38C2DC3C3}" srcOrd="1" destOrd="0" presId="urn:microsoft.com/office/officeart/2016/7/layout/HorizontalActionList"/>
    <dgm:cxn modelId="{86FF1107-69E9-4310-A0D8-2BF61292A72B}" type="presParOf" srcId="{E4B4F7C4-5024-45F0-9FD7-C5068A1AE6C4}" destId="{C6650FDC-3601-45F5-9125-6E3F90A53F8A}" srcOrd="2" destOrd="0" presId="urn:microsoft.com/office/officeart/2016/7/layout/HorizontalActionList"/>
    <dgm:cxn modelId="{1C7F1C64-2F3D-4695-A56C-92B1B848B0C2}" type="presParOf" srcId="{C6650FDC-3601-45F5-9125-6E3F90A53F8A}" destId="{C4F84DEA-2002-4D32-8E80-70EEE05E345A}" srcOrd="0" destOrd="0" presId="urn:microsoft.com/office/officeart/2016/7/layout/HorizontalActionList"/>
    <dgm:cxn modelId="{DC59A3FF-666D-48A7-B3BE-98A9F829402D}" type="presParOf" srcId="{C6650FDC-3601-45F5-9125-6E3F90A53F8A}" destId="{4FEB85EB-D046-4CDB-8A62-BBCE260C4490}" srcOrd="1" destOrd="0" presId="urn:microsoft.com/office/officeart/2016/7/layout/HorizontalActionList"/>
    <dgm:cxn modelId="{AAE65B9C-F662-4FAA-8FDB-82E7FB86BB24}" type="presParOf" srcId="{E4B4F7C4-5024-45F0-9FD7-C5068A1AE6C4}" destId="{40F59683-723F-44D1-8379-95635EED1AA8}" srcOrd="3" destOrd="0" presId="urn:microsoft.com/office/officeart/2016/7/layout/HorizontalActionList"/>
    <dgm:cxn modelId="{F5BE37E3-59D0-4D56-B08C-9B1D93695802}" type="presParOf" srcId="{E4B4F7C4-5024-45F0-9FD7-C5068A1AE6C4}" destId="{BB2E4F65-C461-40C3-BC82-6A29AA851F44}" srcOrd="4" destOrd="0" presId="urn:microsoft.com/office/officeart/2016/7/layout/HorizontalActionList"/>
    <dgm:cxn modelId="{1FC3B8DB-8632-4AA8-99E5-4F0C12504130}" type="presParOf" srcId="{BB2E4F65-C461-40C3-BC82-6A29AA851F44}" destId="{49B7F8FA-D256-41EF-9327-52A3551D9A60}" srcOrd="0" destOrd="0" presId="urn:microsoft.com/office/officeart/2016/7/layout/HorizontalActionList"/>
    <dgm:cxn modelId="{03A1CBF9-FFCE-4B8C-9850-8B297556CCF4}" type="presParOf" srcId="{BB2E4F65-C461-40C3-BC82-6A29AA851F44}" destId="{6B5FE59C-B471-448A-AA7A-B526DCC4D4C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73A00F-7C26-7843-8C77-0AD910B04E4F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D150DF20-4EFD-A641-81E4-64F2A57B2CA0}">
      <dgm:prSet phldrT="[Text]"/>
      <dgm:spPr/>
      <dgm:t>
        <a:bodyPr/>
        <a:lstStyle/>
        <a:p>
          <a:r>
            <a:rPr lang="en-GB" dirty="0"/>
            <a:t>Unrhymed</a:t>
          </a:r>
        </a:p>
      </dgm:t>
    </dgm:pt>
    <dgm:pt modelId="{191CD20B-F3A6-2645-A141-C12EBD3D897E}" type="parTrans" cxnId="{AE97C63C-1CFA-DA42-8A3E-4EEDBC538E11}">
      <dgm:prSet/>
      <dgm:spPr/>
      <dgm:t>
        <a:bodyPr/>
        <a:lstStyle/>
        <a:p>
          <a:endParaRPr lang="en-GB"/>
        </a:p>
      </dgm:t>
    </dgm:pt>
    <dgm:pt modelId="{5A92D0B2-91EA-F944-AB4A-9000A2AB92A1}" type="sibTrans" cxnId="{AE97C63C-1CFA-DA42-8A3E-4EEDBC538E11}">
      <dgm:prSet/>
      <dgm:spPr/>
      <dgm:t>
        <a:bodyPr/>
        <a:lstStyle/>
        <a:p>
          <a:endParaRPr lang="en-GB"/>
        </a:p>
      </dgm:t>
    </dgm:pt>
    <dgm:pt modelId="{8F920F1E-9832-1A44-B00C-EF9A631C88A9}" type="asst">
      <dgm:prSet phldrT="[Text]"/>
      <dgm:spPr/>
      <dgm:t>
        <a:bodyPr/>
        <a:lstStyle/>
        <a:p>
          <a:r>
            <a:rPr lang="en-GB" dirty="0"/>
            <a:t>Rhythmic Pattern</a:t>
          </a:r>
        </a:p>
      </dgm:t>
    </dgm:pt>
    <dgm:pt modelId="{E68B8E2F-327A-6C40-9D9A-7DEF2E2DBB57}" type="parTrans" cxnId="{9C79501B-A054-3847-8EAC-870EA8A0D4C5}">
      <dgm:prSet/>
      <dgm:spPr/>
      <dgm:t>
        <a:bodyPr/>
        <a:lstStyle/>
        <a:p>
          <a:endParaRPr lang="en-GB"/>
        </a:p>
      </dgm:t>
    </dgm:pt>
    <dgm:pt modelId="{BFB78FDD-F3A4-A54B-AF27-5DCAB97D1499}" type="sibTrans" cxnId="{9C79501B-A054-3847-8EAC-870EA8A0D4C5}">
      <dgm:prSet/>
      <dgm:spPr/>
      <dgm:t>
        <a:bodyPr/>
        <a:lstStyle/>
        <a:p>
          <a:r>
            <a:rPr lang="en-GB" dirty="0"/>
            <a:t>Blank Verse</a:t>
          </a:r>
        </a:p>
      </dgm:t>
    </dgm:pt>
    <dgm:pt modelId="{D271CF8A-6697-494F-BE9C-D127AB4FA462}" type="asst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 dirty="0"/>
            <a:t>No Rhythmic Pattern</a:t>
          </a:r>
        </a:p>
      </dgm:t>
    </dgm:pt>
    <dgm:pt modelId="{842E600C-1B72-FE41-B6B8-EA44DF58DEA9}" type="parTrans" cxnId="{99466A40-875D-0641-ADC2-D92B65ACADE3}">
      <dgm:prSet/>
      <dgm:spPr/>
      <dgm:t>
        <a:bodyPr/>
        <a:lstStyle/>
        <a:p>
          <a:endParaRPr lang="en-GB"/>
        </a:p>
      </dgm:t>
    </dgm:pt>
    <dgm:pt modelId="{E481BF8F-0D87-5842-AB2D-C5C93E4062A2}" type="sibTrans" cxnId="{99466A40-875D-0641-ADC2-D92B65ACADE3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en-GB" dirty="0"/>
            <a:t>Free Verse</a:t>
          </a:r>
        </a:p>
      </dgm:t>
    </dgm:pt>
    <dgm:pt modelId="{72C46D4F-A618-964C-A3C4-11C5A4A3FC6A}" type="asst">
      <dgm:prSet phldrT="[Text]"/>
      <dgm:spPr/>
      <dgm:t>
        <a:bodyPr/>
        <a:lstStyle/>
        <a:p>
          <a:r>
            <a:rPr lang="en-GB" dirty="0"/>
            <a:t>Unrhymed Iambic pentameter</a:t>
          </a:r>
        </a:p>
      </dgm:t>
    </dgm:pt>
    <dgm:pt modelId="{25782442-A4BE-8D42-B793-EEB679CB4D01}" type="parTrans" cxnId="{49CAAB37-5952-4E44-8961-E3FCA1A76AFC}">
      <dgm:prSet/>
      <dgm:spPr/>
      <dgm:t>
        <a:bodyPr/>
        <a:lstStyle/>
        <a:p>
          <a:endParaRPr lang="en-GB"/>
        </a:p>
      </dgm:t>
    </dgm:pt>
    <dgm:pt modelId="{FC7CB173-33F1-4940-A209-0656688DAFB7}" type="sibTrans" cxnId="{49CAAB37-5952-4E44-8961-E3FCA1A76AFC}">
      <dgm:prSet/>
      <dgm:spPr/>
      <dgm:t>
        <a:bodyPr/>
        <a:lstStyle/>
        <a:p>
          <a:r>
            <a:rPr lang="en-GB" dirty="0"/>
            <a:t>Shakespearean drama</a:t>
          </a:r>
        </a:p>
      </dgm:t>
    </dgm:pt>
    <dgm:pt modelId="{DB4D829F-766B-4E46-ACEB-0BF2261973A8}" type="asst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 dirty="0"/>
            <a:t>No regular rhyme, rhythm or line length.</a:t>
          </a:r>
        </a:p>
      </dgm:t>
    </dgm:pt>
    <dgm:pt modelId="{02420A45-4AF5-4841-B108-3389D0D68C46}" type="parTrans" cxnId="{675C78F0-296C-0E42-A976-C8E7C9005008}">
      <dgm:prSet/>
      <dgm:spPr/>
      <dgm:t>
        <a:bodyPr/>
        <a:lstStyle/>
        <a:p>
          <a:endParaRPr lang="en-GB"/>
        </a:p>
      </dgm:t>
    </dgm:pt>
    <dgm:pt modelId="{4034D5F5-D069-C348-92BA-B93B446E3302}" type="sibTrans" cxnId="{675C78F0-296C-0E42-A976-C8E7C9005008}">
      <dgm:prSet/>
      <dgm:spPr/>
      <dgm:t>
        <a:bodyPr/>
        <a:lstStyle/>
        <a:p>
          <a:r>
            <a:rPr lang="en-GB" dirty="0"/>
            <a:t>Modern Poetry</a:t>
          </a:r>
        </a:p>
      </dgm:t>
    </dgm:pt>
    <dgm:pt modelId="{E9ACB44F-4F22-7448-8F51-700D71D50C8D}" type="asst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GB" dirty="0"/>
            <a:t>A form in itself and can also be a part of a larger form.</a:t>
          </a:r>
        </a:p>
      </dgm:t>
    </dgm:pt>
    <dgm:pt modelId="{C36DF31C-2A1E-BD48-9012-D5B5250A6C76}" type="parTrans" cxnId="{F367F71C-D9E4-B446-B596-4FBCDB134602}">
      <dgm:prSet/>
      <dgm:spPr/>
      <dgm:t>
        <a:bodyPr/>
        <a:lstStyle/>
        <a:p>
          <a:endParaRPr lang="en-GB"/>
        </a:p>
      </dgm:t>
    </dgm:pt>
    <dgm:pt modelId="{9A3F7557-760D-3D4F-BE65-E4BA68EE9C67}" type="sibTrans" cxnId="{F367F71C-D9E4-B446-B596-4FBCDB134602}">
      <dgm:prSet/>
      <dgm:spPr/>
      <dgm:t>
        <a:bodyPr/>
        <a:lstStyle/>
        <a:p>
          <a:r>
            <a:rPr lang="en-GB" dirty="0"/>
            <a:t>e.g. Dramatic Monologue</a:t>
          </a:r>
        </a:p>
      </dgm:t>
    </dgm:pt>
    <dgm:pt modelId="{A1BA5297-3C79-AA43-937E-BD1E783BA3EF}" type="asst">
      <dgm:prSet phldrT="[Text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GB" dirty="0"/>
            <a:t>A form in itself and can also be a part of a larger form.</a:t>
          </a:r>
        </a:p>
      </dgm:t>
    </dgm:pt>
    <dgm:pt modelId="{5F6F8118-B6E5-A24F-8A76-C7B90E01B6AC}" type="parTrans" cxnId="{35A17DCB-FE6B-364F-B93C-703C75EEA1BF}">
      <dgm:prSet/>
      <dgm:spPr/>
      <dgm:t>
        <a:bodyPr/>
        <a:lstStyle/>
        <a:p>
          <a:endParaRPr lang="en-GB"/>
        </a:p>
      </dgm:t>
    </dgm:pt>
    <dgm:pt modelId="{09F87EAC-EB79-D94F-81F6-2F9BBD7A1791}" type="sibTrans" cxnId="{35A17DCB-FE6B-364F-B93C-703C75EEA1BF}">
      <dgm:prSet/>
      <dgm:spPr/>
      <dgm:t>
        <a:bodyPr/>
        <a:lstStyle/>
        <a:p>
          <a:r>
            <a:rPr lang="en-GB" dirty="0"/>
            <a:t>e.g. lyric</a:t>
          </a:r>
        </a:p>
      </dgm:t>
    </dgm:pt>
    <dgm:pt modelId="{30937A78-37DF-D64E-A3A1-84F624A879F6}" type="pres">
      <dgm:prSet presAssocID="{C773A00F-7C26-7843-8C77-0AD910B04E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0C7258-22B8-8E45-AA9B-9E3B7FD52D32}" type="pres">
      <dgm:prSet presAssocID="{D150DF20-4EFD-A641-81E4-64F2A57B2CA0}" presName="hierRoot1" presStyleCnt="0">
        <dgm:presLayoutVars>
          <dgm:hierBranch val="init"/>
        </dgm:presLayoutVars>
      </dgm:prSet>
      <dgm:spPr/>
    </dgm:pt>
    <dgm:pt modelId="{642DBDE4-F7FF-5C4C-A45C-C8B584A8E4C7}" type="pres">
      <dgm:prSet presAssocID="{D150DF20-4EFD-A641-81E4-64F2A57B2CA0}" presName="rootComposite1" presStyleCnt="0"/>
      <dgm:spPr/>
    </dgm:pt>
    <dgm:pt modelId="{9D424C88-87F5-9B42-B111-3DCF120D6222}" type="pres">
      <dgm:prSet presAssocID="{D150DF20-4EFD-A641-81E4-64F2A57B2CA0}" presName="rootText1" presStyleLbl="node0" presStyleIdx="0" presStyleCnt="1">
        <dgm:presLayoutVars>
          <dgm:chMax/>
          <dgm:chPref val="3"/>
        </dgm:presLayoutVars>
      </dgm:prSet>
      <dgm:spPr/>
    </dgm:pt>
    <dgm:pt modelId="{0E8EDEF3-D85F-3C4E-A653-80BCF028CED2}" type="pres">
      <dgm:prSet presAssocID="{D150DF20-4EFD-A641-81E4-64F2A57B2CA0}" presName="titleText1" presStyleLbl="fgAcc0" presStyleIdx="0" presStyleCnt="1">
        <dgm:presLayoutVars>
          <dgm:chMax val="0"/>
          <dgm:chPref val="0"/>
        </dgm:presLayoutVars>
      </dgm:prSet>
      <dgm:spPr/>
    </dgm:pt>
    <dgm:pt modelId="{AF1BDD33-9F98-1A46-B458-C47F2ED0A6A9}" type="pres">
      <dgm:prSet presAssocID="{D150DF20-4EFD-A641-81E4-64F2A57B2CA0}" presName="rootConnector1" presStyleLbl="node1" presStyleIdx="0" presStyleCnt="0"/>
      <dgm:spPr/>
    </dgm:pt>
    <dgm:pt modelId="{1F6FAE56-CD3B-AC44-9790-FA465F18B274}" type="pres">
      <dgm:prSet presAssocID="{D150DF20-4EFD-A641-81E4-64F2A57B2CA0}" presName="hierChild2" presStyleCnt="0"/>
      <dgm:spPr/>
    </dgm:pt>
    <dgm:pt modelId="{B852DA1E-5414-F54D-A197-E41EF513BD8B}" type="pres">
      <dgm:prSet presAssocID="{D150DF20-4EFD-A641-81E4-64F2A57B2CA0}" presName="hierChild3" presStyleCnt="0"/>
      <dgm:spPr/>
    </dgm:pt>
    <dgm:pt modelId="{7AAAE5D9-A3E6-4D4B-987D-023C672FDF33}" type="pres">
      <dgm:prSet presAssocID="{E68B8E2F-327A-6C40-9D9A-7DEF2E2DBB57}" presName="Name96" presStyleLbl="parChTrans1D2" presStyleIdx="0" presStyleCnt="2"/>
      <dgm:spPr/>
    </dgm:pt>
    <dgm:pt modelId="{02F6C28A-1AB9-E249-8874-73BF6E22AEBE}" type="pres">
      <dgm:prSet presAssocID="{8F920F1E-9832-1A44-B00C-EF9A631C88A9}" presName="hierRoot3" presStyleCnt="0">
        <dgm:presLayoutVars>
          <dgm:hierBranch val="init"/>
        </dgm:presLayoutVars>
      </dgm:prSet>
      <dgm:spPr/>
    </dgm:pt>
    <dgm:pt modelId="{0FC0A499-4AC2-3149-AB1C-65B24E1AA817}" type="pres">
      <dgm:prSet presAssocID="{8F920F1E-9832-1A44-B00C-EF9A631C88A9}" presName="rootComposite3" presStyleCnt="0"/>
      <dgm:spPr/>
    </dgm:pt>
    <dgm:pt modelId="{FDEECC77-B918-A743-BAE4-263B676185FF}" type="pres">
      <dgm:prSet presAssocID="{8F920F1E-9832-1A44-B00C-EF9A631C88A9}" presName="rootText3" presStyleLbl="asst1" presStyleIdx="0" presStyleCnt="6">
        <dgm:presLayoutVars>
          <dgm:chPref val="3"/>
        </dgm:presLayoutVars>
      </dgm:prSet>
      <dgm:spPr/>
    </dgm:pt>
    <dgm:pt modelId="{3F590A17-DF54-A847-8533-9EF798DF3CC3}" type="pres">
      <dgm:prSet presAssocID="{8F920F1E-9832-1A44-B00C-EF9A631C88A9}" presName="titleText3" presStyleLbl="fgAcc2" presStyleIdx="0" presStyleCnt="6">
        <dgm:presLayoutVars>
          <dgm:chMax val="0"/>
          <dgm:chPref val="0"/>
        </dgm:presLayoutVars>
      </dgm:prSet>
      <dgm:spPr/>
    </dgm:pt>
    <dgm:pt modelId="{BEFB7FE1-2F90-8C49-81E8-4D2E1AB3B5F4}" type="pres">
      <dgm:prSet presAssocID="{8F920F1E-9832-1A44-B00C-EF9A631C88A9}" presName="rootConnector3" presStyleLbl="asst1" presStyleIdx="0" presStyleCnt="6"/>
      <dgm:spPr/>
    </dgm:pt>
    <dgm:pt modelId="{D220CFAD-4C38-9545-9E6B-4F5A1CC802F4}" type="pres">
      <dgm:prSet presAssocID="{8F920F1E-9832-1A44-B00C-EF9A631C88A9}" presName="hierChild6" presStyleCnt="0"/>
      <dgm:spPr/>
    </dgm:pt>
    <dgm:pt modelId="{B51576D7-006E-D148-BA0D-DE4808CD880C}" type="pres">
      <dgm:prSet presAssocID="{8F920F1E-9832-1A44-B00C-EF9A631C88A9}" presName="hierChild7" presStyleCnt="0"/>
      <dgm:spPr/>
    </dgm:pt>
    <dgm:pt modelId="{CDD2E1BC-A8A7-EB40-9EA9-87E6133F8A34}" type="pres">
      <dgm:prSet presAssocID="{25782442-A4BE-8D42-B793-EEB679CB4D01}" presName="Name96" presStyleLbl="parChTrans1D3" presStyleIdx="0" presStyleCnt="4"/>
      <dgm:spPr/>
    </dgm:pt>
    <dgm:pt modelId="{B4B0709C-91D7-F947-B6C8-E847C46C4691}" type="pres">
      <dgm:prSet presAssocID="{72C46D4F-A618-964C-A3C4-11C5A4A3FC6A}" presName="hierRoot3" presStyleCnt="0">
        <dgm:presLayoutVars>
          <dgm:hierBranch val="init"/>
        </dgm:presLayoutVars>
      </dgm:prSet>
      <dgm:spPr/>
    </dgm:pt>
    <dgm:pt modelId="{98344C46-F7EA-5342-891B-DBE917FA114F}" type="pres">
      <dgm:prSet presAssocID="{72C46D4F-A618-964C-A3C4-11C5A4A3FC6A}" presName="rootComposite3" presStyleCnt="0"/>
      <dgm:spPr/>
    </dgm:pt>
    <dgm:pt modelId="{93C3E3A1-2198-3B48-BD5C-CEA0A5C6A4F6}" type="pres">
      <dgm:prSet presAssocID="{72C46D4F-A618-964C-A3C4-11C5A4A3FC6A}" presName="rootText3" presStyleLbl="asst1" presStyleIdx="1" presStyleCnt="6">
        <dgm:presLayoutVars>
          <dgm:chPref val="3"/>
        </dgm:presLayoutVars>
      </dgm:prSet>
      <dgm:spPr/>
    </dgm:pt>
    <dgm:pt modelId="{13662230-5C5C-3E4A-8066-6CFD59EF8A58}" type="pres">
      <dgm:prSet presAssocID="{72C46D4F-A618-964C-A3C4-11C5A4A3FC6A}" presName="titleText3" presStyleLbl="fgAcc2" presStyleIdx="1" presStyleCnt="6">
        <dgm:presLayoutVars>
          <dgm:chMax val="0"/>
          <dgm:chPref val="0"/>
        </dgm:presLayoutVars>
      </dgm:prSet>
      <dgm:spPr/>
    </dgm:pt>
    <dgm:pt modelId="{32FE8FED-7C40-4048-93B9-F6355EF4E1C5}" type="pres">
      <dgm:prSet presAssocID="{72C46D4F-A618-964C-A3C4-11C5A4A3FC6A}" presName="rootConnector3" presStyleLbl="asst1" presStyleIdx="1" presStyleCnt="6"/>
      <dgm:spPr/>
    </dgm:pt>
    <dgm:pt modelId="{4FAF72AE-AF7B-674A-A374-05EB7279CC21}" type="pres">
      <dgm:prSet presAssocID="{72C46D4F-A618-964C-A3C4-11C5A4A3FC6A}" presName="hierChild6" presStyleCnt="0"/>
      <dgm:spPr/>
    </dgm:pt>
    <dgm:pt modelId="{08351149-478D-9D4E-996C-938C49A35D6B}" type="pres">
      <dgm:prSet presAssocID="{72C46D4F-A618-964C-A3C4-11C5A4A3FC6A}" presName="hierChild7" presStyleCnt="0"/>
      <dgm:spPr/>
    </dgm:pt>
    <dgm:pt modelId="{DA33F5CA-4294-834C-881D-C0041305FF5F}" type="pres">
      <dgm:prSet presAssocID="{C36DF31C-2A1E-BD48-9012-D5B5250A6C76}" presName="Name96" presStyleLbl="parChTrans1D3" presStyleIdx="1" presStyleCnt="4"/>
      <dgm:spPr/>
    </dgm:pt>
    <dgm:pt modelId="{8E4D384D-E33B-E14D-83D7-4585FC81CCF0}" type="pres">
      <dgm:prSet presAssocID="{E9ACB44F-4F22-7448-8F51-700D71D50C8D}" presName="hierRoot3" presStyleCnt="0">
        <dgm:presLayoutVars>
          <dgm:hierBranch val="init"/>
        </dgm:presLayoutVars>
      </dgm:prSet>
      <dgm:spPr/>
    </dgm:pt>
    <dgm:pt modelId="{4C6AEDF1-A78F-8640-8C6A-D4B96FADC325}" type="pres">
      <dgm:prSet presAssocID="{E9ACB44F-4F22-7448-8F51-700D71D50C8D}" presName="rootComposite3" presStyleCnt="0"/>
      <dgm:spPr/>
    </dgm:pt>
    <dgm:pt modelId="{24427952-CE70-9E4B-8B2A-12DC69F9C5C5}" type="pres">
      <dgm:prSet presAssocID="{E9ACB44F-4F22-7448-8F51-700D71D50C8D}" presName="rootText3" presStyleLbl="asst1" presStyleIdx="2" presStyleCnt="6">
        <dgm:presLayoutVars>
          <dgm:chPref val="3"/>
        </dgm:presLayoutVars>
      </dgm:prSet>
      <dgm:spPr/>
    </dgm:pt>
    <dgm:pt modelId="{7EA7F762-A48E-254B-847D-F79B141659D5}" type="pres">
      <dgm:prSet presAssocID="{E9ACB44F-4F22-7448-8F51-700D71D50C8D}" presName="titleText3" presStyleLbl="fgAcc2" presStyleIdx="2" presStyleCnt="6" custLinFactNeighborX="-968" custLinFactNeighborY="30299">
        <dgm:presLayoutVars>
          <dgm:chMax val="0"/>
          <dgm:chPref val="0"/>
        </dgm:presLayoutVars>
      </dgm:prSet>
      <dgm:spPr/>
    </dgm:pt>
    <dgm:pt modelId="{037357A9-304E-FA4A-B351-2C1A6DEFD8ED}" type="pres">
      <dgm:prSet presAssocID="{E9ACB44F-4F22-7448-8F51-700D71D50C8D}" presName="rootConnector3" presStyleLbl="asst1" presStyleIdx="2" presStyleCnt="6"/>
      <dgm:spPr/>
    </dgm:pt>
    <dgm:pt modelId="{7B1F9614-B36C-9B41-AED7-8F7D7EA2330D}" type="pres">
      <dgm:prSet presAssocID="{E9ACB44F-4F22-7448-8F51-700D71D50C8D}" presName="hierChild6" presStyleCnt="0"/>
      <dgm:spPr/>
    </dgm:pt>
    <dgm:pt modelId="{605A24BF-A8E1-0C4D-8928-77BD85108067}" type="pres">
      <dgm:prSet presAssocID="{E9ACB44F-4F22-7448-8F51-700D71D50C8D}" presName="hierChild7" presStyleCnt="0"/>
      <dgm:spPr/>
    </dgm:pt>
    <dgm:pt modelId="{BCF91482-BDC3-934E-BBC7-C6E76601E21B}" type="pres">
      <dgm:prSet presAssocID="{842E600C-1B72-FE41-B6B8-EA44DF58DEA9}" presName="Name96" presStyleLbl="parChTrans1D2" presStyleIdx="1" presStyleCnt="2"/>
      <dgm:spPr/>
    </dgm:pt>
    <dgm:pt modelId="{8D457C54-6E02-524A-A66F-7CE796C0713C}" type="pres">
      <dgm:prSet presAssocID="{D271CF8A-6697-494F-BE9C-D127AB4FA462}" presName="hierRoot3" presStyleCnt="0">
        <dgm:presLayoutVars>
          <dgm:hierBranch val="init"/>
        </dgm:presLayoutVars>
      </dgm:prSet>
      <dgm:spPr/>
    </dgm:pt>
    <dgm:pt modelId="{6138A8A8-B752-FE43-AE08-CCE0CBC88E5D}" type="pres">
      <dgm:prSet presAssocID="{D271CF8A-6697-494F-BE9C-D127AB4FA462}" presName="rootComposite3" presStyleCnt="0"/>
      <dgm:spPr/>
    </dgm:pt>
    <dgm:pt modelId="{825EAC4F-3B7F-4D4B-B962-87FDB71FD738}" type="pres">
      <dgm:prSet presAssocID="{D271CF8A-6697-494F-BE9C-D127AB4FA462}" presName="rootText3" presStyleLbl="asst1" presStyleIdx="3" presStyleCnt="6">
        <dgm:presLayoutVars>
          <dgm:chPref val="3"/>
        </dgm:presLayoutVars>
      </dgm:prSet>
      <dgm:spPr/>
    </dgm:pt>
    <dgm:pt modelId="{B5AC30F2-4F19-2042-AA6F-807EDD45F7A0}" type="pres">
      <dgm:prSet presAssocID="{D271CF8A-6697-494F-BE9C-D127AB4FA462}" presName="titleText3" presStyleLbl="fgAcc2" presStyleIdx="3" presStyleCnt="6">
        <dgm:presLayoutVars>
          <dgm:chMax val="0"/>
          <dgm:chPref val="0"/>
        </dgm:presLayoutVars>
      </dgm:prSet>
      <dgm:spPr/>
    </dgm:pt>
    <dgm:pt modelId="{0BEF5C4A-8F56-4C42-B303-18D6D81CC27F}" type="pres">
      <dgm:prSet presAssocID="{D271CF8A-6697-494F-BE9C-D127AB4FA462}" presName="rootConnector3" presStyleLbl="asst1" presStyleIdx="3" presStyleCnt="6"/>
      <dgm:spPr/>
    </dgm:pt>
    <dgm:pt modelId="{BB02D778-8952-1444-AA99-5B0A0B0EEB2F}" type="pres">
      <dgm:prSet presAssocID="{D271CF8A-6697-494F-BE9C-D127AB4FA462}" presName="hierChild6" presStyleCnt="0"/>
      <dgm:spPr/>
    </dgm:pt>
    <dgm:pt modelId="{2A4401C4-0112-2844-987D-14FBB8E45115}" type="pres">
      <dgm:prSet presAssocID="{D271CF8A-6697-494F-BE9C-D127AB4FA462}" presName="hierChild7" presStyleCnt="0"/>
      <dgm:spPr/>
    </dgm:pt>
    <dgm:pt modelId="{522493A5-6B90-474C-BB50-E5099105B209}" type="pres">
      <dgm:prSet presAssocID="{5F6F8118-B6E5-A24F-8A76-C7B90E01B6AC}" presName="Name96" presStyleLbl="parChTrans1D3" presStyleIdx="2" presStyleCnt="4"/>
      <dgm:spPr/>
    </dgm:pt>
    <dgm:pt modelId="{E866FE29-0C3E-F74D-8F7F-E7A2EFCA86CB}" type="pres">
      <dgm:prSet presAssocID="{A1BA5297-3C79-AA43-937E-BD1E783BA3EF}" presName="hierRoot3" presStyleCnt="0">
        <dgm:presLayoutVars>
          <dgm:hierBranch val="init"/>
        </dgm:presLayoutVars>
      </dgm:prSet>
      <dgm:spPr/>
    </dgm:pt>
    <dgm:pt modelId="{3EA9A6A2-3107-3A44-A340-2119E62C2FCF}" type="pres">
      <dgm:prSet presAssocID="{A1BA5297-3C79-AA43-937E-BD1E783BA3EF}" presName="rootComposite3" presStyleCnt="0"/>
      <dgm:spPr/>
    </dgm:pt>
    <dgm:pt modelId="{78B795E4-B0FB-244A-A442-572F040B95D0}" type="pres">
      <dgm:prSet presAssocID="{A1BA5297-3C79-AA43-937E-BD1E783BA3EF}" presName="rootText3" presStyleLbl="asst1" presStyleIdx="4" presStyleCnt="6">
        <dgm:presLayoutVars>
          <dgm:chPref val="3"/>
        </dgm:presLayoutVars>
      </dgm:prSet>
      <dgm:spPr/>
    </dgm:pt>
    <dgm:pt modelId="{9CCF382C-3046-2544-9BBF-1AC4A236B2D5}" type="pres">
      <dgm:prSet presAssocID="{A1BA5297-3C79-AA43-937E-BD1E783BA3EF}" presName="titleText3" presStyleLbl="fgAcc2" presStyleIdx="4" presStyleCnt="6">
        <dgm:presLayoutVars>
          <dgm:chMax val="0"/>
          <dgm:chPref val="0"/>
        </dgm:presLayoutVars>
      </dgm:prSet>
      <dgm:spPr/>
    </dgm:pt>
    <dgm:pt modelId="{9A1CA1A8-40FD-1F40-AE8A-C4C9B8328DA6}" type="pres">
      <dgm:prSet presAssocID="{A1BA5297-3C79-AA43-937E-BD1E783BA3EF}" presName="rootConnector3" presStyleLbl="asst1" presStyleIdx="4" presStyleCnt="6"/>
      <dgm:spPr/>
    </dgm:pt>
    <dgm:pt modelId="{9A41840C-32FC-B946-9CFF-54F714BDE847}" type="pres">
      <dgm:prSet presAssocID="{A1BA5297-3C79-AA43-937E-BD1E783BA3EF}" presName="hierChild6" presStyleCnt="0"/>
      <dgm:spPr/>
    </dgm:pt>
    <dgm:pt modelId="{1DFC6AE4-9390-E242-B1E2-F536DC04E801}" type="pres">
      <dgm:prSet presAssocID="{A1BA5297-3C79-AA43-937E-BD1E783BA3EF}" presName="hierChild7" presStyleCnt="0"/>
      <dgm:spPr/>
    </dgm:pt>
    <dgm:pt modelId="{97566E12-B295-F140-923D-358DBC226305}" type="pres">
      <dgm:prSet presAssocID="{02420A45-4AF5-4841-B108-3389D0D68C46}" presName="Name96" presStyleLbl="parChTrans1D3" presStyleIdx="3" presStyleCnt="4"/>
      <dgm:spPr/>
    </dgm:pt>
    <dgm:pt modelId="{9264F42F-EB39-5E42-803B-390734CA1043}" type="pres">
      <dgm:prSet presAssocID="{DB4D829F-766B-4E46-ACEB-0BF2261973A8}" presName="hierRoot3" presStyleCnt="0">
        <dgm:presLayoutVars>
          <dgm:hierBranch val="init"/>
        </dgm:presLayoutVars>
      </dgm:prSet>
      <dgm:spPr/>
    </dgm:pt>
    <dgm:pt modelId="{B8CD9D46-4341-3540-B30B-92E87B5B111E}" type="pres">
      <dgm:prSet presAssocID="{DB4D829F-766B-4E46-ACEB-0BF2261973A8}" presName="rootComposite3" presStyleCnt="0"/>
      <dgm:spPr/>
    </dgm:pt>
    <dgm:pt modelId="{0B17F56B-55A3-034E-B0C7-EBA2D9D02A9A}" type="pres">
      <dgm:prSet presAssocID="{DB4D829F-766B-4E46-ACEB-0BF2261973A8}" presName="rootText3" presStyleLbl="asst1" presStyleIdx="5" presStyleCnt="6">
        <dgm:presLayoutVars>
          <dgm:chPref val="3"/>
        </dgm:presLayoutVars>
      </dgm:prSet>
      <dgm:spPr/>
    </dgm:pt>
    <dgm:pt modelId="{A840BC10-DBA1-F44E-B7EB-5891A6738657}" type="pres">
      <dgm:prSet presAssocID="{DB4D829F-766B-4E46-ACEB-0BF2261973A8}" presName="titleText3" presStyleLbl="fgAcc2" presStyleIdx="5" presStyleCnt="6">
        <dgm:presLayoutVars>
          <dgm:chMax val="0"/>
          <dgm:chPref val="0"/>
        </dgm:presLayoutVars>
      </dgm:prSet>
      <dgm:spPr/>
    </dgm:pt>
    <dgm:pt modelId="{8E3C38AA-4195-AB4A-9F50-D392269BCAA0}" type="pres">
      <dgm:prSet presAssocID="{DB4D829F-766B-4E46-ACEB-0BF2261973A8}" presName="rootConnector3" presStyleLbl="asst1" presStyleIdx="5" presStyleCnt="6"/>
      <dgm:spPr/>
    </dgm:pt>
    <dgm:pt modelId="{1F7FEEA8-AC8B-5844-B917-526E43C19268}" type="pres">
      <dgm:prSet presAssocID="{DB4D829F-766B-4E46-ACEB-0BF2261973A8}" presName="hierChild6" presStyleCnt="0"/>
      <dgm:spPr/>
    </dgm:pt>
    <dgm:pt modelId="{4D5259BD-A48D-9E4D-AC8D-0A2F0712A9EC}" type="pres">
      <dgm:prSet presAssocID="{DB4D829F-766B-4E46-ACEB-0BF2261973A8}" presName="hierChild7" presStyleCnt="0"/>
      <dgm:spPr/>
    </dgm:pt>
  </dgm:ptLst>
  <dgm:cxnLst>
    <dgm:cxn modelId="{0DF81308-8F82-5543-9CD1-14A64E748995}" type="presOf" srcId="{A1BA5297-3C79-AA43-937E-BD1E783BA3EF}" destId="{78B795E4-B0FB-244A-A442-572F040B95D0}" srcOrd="0" destOrd="0" presId="urn:microsoft.com/office/officeart/2008/layout/NameandTitleOrganizationalChart"/>
    <dgm:cxn modelId="{F2D7D115-099B-BA4E-AFB7-7DE8AD2C9C83}" type="presOf" srcId="{BFB78FDD-F3A4-A54B-AF27-5DCAB97D1499}" destId="{3F590A17-DF54-A847-8533-9EF798DF3CC3}" srcOrd="0" destOrd="0" presId="urn:microsoft.com/office/officeart/2008/layout/NameandTitleOrganizationalChart"/>
    <dgm:cxn modelId="{55CDBE16-61C7-7245-850E-661C44A8405D}" type="presOf" srcId="{FC7CB173-33F1-4940-A209-0656688DAFB7}" destId="{13662230-5C5C-3E4A-8066-6CFD59EF8A58}" srcOrd="0" destOrd="0" presId="urn:microsoft.com/office/officeart/2008/layout/NameandTitleOrganizationalChart"/>
    <dgm:cxn modelId="{20BDD918-A066-2947-A84D-A479ACF86577}" type="presOf" srcId="{5A92D0B2-91EA-F944-AB4A-9000A2AB92A1}" destId="{0E8EDEF3-D85F-3C4E-A653-80BCF028CED2}" srcOrd="0" destOrd="0" presId="urn:microsoft.com/office/officeart/2008/layout/NameandTitleOrganizationalChart"/>
    <dgm:cxn modelId="{9C79501B-A054-3847-8EAC-870EA8A0D4C5}" srcId="{D150DF20-4EFD-A641-81E4-64F2A57B2CA0}" destId="{8F920F1E-9832-1A44-B00C-EF9A631C88A9}" srcOrd="0" destOrd="0" parTransId="{E68B8E2F-327A-6C40-9D9A-7DEF2E2DBB57}" sibTransId="{BFB78FDD-F3A4-A54B-AF27-5DCAB97D1499}"/>
    <dgm:cxn modelId="{F367F71C-D9E4-B446-B596-4FBCDB134602}" srcId="{8F920F1E-9832-1A44-B00C-EF9A631C88A9}" destId="{E9ACB44F-4F22-7448-8F51-700D71D50C8D}" srcOrd="1" destOrd="0" parTransId="{C36DF31C-2A1E-BD48-9012-D5B5250A6C76}" sibTransId="{9A3F7557-760D-3D4F-BE65-E4BA68EE9C67}"/>
    <dgm:cxn modelId="{43E8B322-30E4-ED4B-B44C-15CF841560B1}" type="presOf" srcId="{D271CF8A-6697-494F-BE9C-D127AB4FA462}" destId="{825EAC4F-3B7F-4D4B-B962-87FDB71FD738}" srcOrd="0" destOrd="0" presId="urn:microsoft.com/office/officeart/2008/layout/NameandTitleOrganizationalChart"/>
    <dgm:cxn modelId="{F27FDD27-27A2-6945-9294-542A2EC3AEBB}" type="presOf" srcId="{E68B8E2F-327A-6C40-9D9A-7DEF2E2DBB57}" destId="{7AAAE5D9-A3E6-4D4B-987D-023C672FDF33}" srcOrd="0" destOrd="0" presId="urn:microsoft.com/office/officeart/2008/layout/NameandTitleOrganizationalChart"/>
    <dgm:cxn modelId="{A3C6B231-BAB4-5F4D-829F-7AB9BBCCA366}" type="presOf" srcId="{4034D5F5-D069-C348-92BA-B93B446E3302}" destId="{A840BC10-DBA1-F44E-B7EB-5891A6738657}" srcOrd="0" destOrd="0" presId="urn:microsoft.com/office/officeart/2008/layout/NameandTitleOrganizationalChart"/>
    <dgm:cxn modelId="{49CAAB37-5952-4E44-8961-E3FCA1A76AFC}" srcId="{8F920F1E-9832-1A44-B00C-EF9A631C88A9}" destId="{72C46D4F-A618-964C-A3C4-11C5A4A3FC6A}" srcOrd="0" destOrd="0" parTransId="{25782442-A4BE-8D42-B793-EEB679CB4D01}" sibTransId="{FC7CB173-33F1-4940-A209-0656688DAFB7}"/>
    <dgm:cxn modelId="{E40BE137-C800-F846-856B-2EA40C888F13}" type="presOf" srcId="{E9ACB44F-4F22-7448-8F51-700D71D50C8D}" destId="{24427952-CE70-9E4B-8B2A-12DC69F9C5C5}" srcOrd="0" destOrd="0" presId="urn:microsoft.com/office/officeart/2008/layout/NameandTitleOrganizationalChart"/>
    <dgm:cxn modelId="{AE97C63C-1CFA-DA42-8A3E-4EEDBC538E11}" srcId="{C773A00F-7C26-7843-8C77-0AD910B04E4F}" destId="{D150DF20-4EFD-A641-81E4-64F2A57B2CA0}" srcOrd="0" destOrd="0" parTransId="{191CD20B-F3A6-2645-A141-C12EBD3D897E}" sibTransId="{5A92D0B2-91EA-F944-AB4A-9000A2AB92A1}"/>
    <dgm:cxn modelId="{99466A40-875D-0641-ADC2-D92B65ACADE3}" srcId="{D150DF20-4EFD-A641-81E4-64F2A57B2CA0}" destId="{D271CF8A-6697-494F-BE9C-D127AB4FA462}" srcOrd="1" destOrd="0" parTransId="{842E600C-1B72-FE41-B6B8-EA44DF58DEA9}" sibTransId="{E481BF8F-0D87-5842-AB2D-C5C93E4062A2}"/>
    <dgm:cxn modelId="{A3E1CD45-2830-0A4D-90DC-756A1E9BF3F7}" type="presOf" srcId="{9A3F7557-760D-3D4F-BE65-E4BA68EE9C67}" destId="{7EA7F762-A48E-254B-847D-F79B141659D5}" srcOrd="0" destOrd="0" presId="urn:microsoft.com/office/officeart/2008/layout/NameandTitleOrganizationalChart"/>
    <dgm:cxn modelId="{38896263-A6FB-6846-9C76-EBFABB00D90B}" type="presOf" srcId="{A1BA5297-3C79-AA43-937E-BD1E783BA3EF}" destId="{9A1CA1A8-40FD-1F40-AE8A-C4C9B8328DA6}" srcOrd="1" destOrd="0" presId="urn:microsoft.com/office/officeart/2008/layout/NameandTitleOrganizationalChart"/>
    <dgm:cxn modelId="{5F041764-3871-BE42-8B22-AD6A59CC6C7C}" type="presOf" srcId="{C36DF31C-2A1E-BD48-9012-D5B5250A6C76}" destId="{DA33F5CA-4294-834C-881D-C0041305FF5F}" srcOrd="0" destOrd="0" presId="urn:microsoft.com/office/officeart/2008/layout/NameandTitleOrganizationalChart"/>
    <dgm:cxn modelId="{AC47F364-5ED7-D847-BD18-22589243ED2E}" type="presOf" srcId="{DB4D829F-766B-4E46-ACEB-0BF2261973A8}" destId="{8E3C38AA-4195-AB4A-9F50-D392269BCAA0}" srcOrd="1" destOrd="0" presId="urn:microsoft.com/office/officeart/2008/layout/NameandTitleOrganizationalChart"/>
    <dgm:cxn modelId="{CAFB2165-C74E-2249-B1A8-80087F027A9A}" type="presOf" srcId="{09F87EAC-EB79-D94F-81F6-2F9BBD7A1791}" destId="{9CCF382C-3046-2544-9BBF-1AC4A236B2D5}" srcOrd="0" destOrd="0" presId="urn:microsoft.com/office/officeart/2008/layout/NameandTitleOrganizationalChart"/>
    <dgm:cxn modelId="{799B1469-FEF9-9446-9C83-689CEFEB1B0E}" type="presOf" srcId="{D271CF8A-6697-494F-BE9C-D127AB4FA462}" destId="{0BEF5C4A-8F56-4C42-B303-18D6D81CC27F}" srcOrd="1" destOrd="0" presId="urn:microsoft.com/office/officeart/2008/layout/NameandTitleOrganizationalChart"/>
    <dgm:cxn modelId="{C30DF56D-7826-0B4A-91F9-F901EC531DFC}" type="presOf" srcId="{5F6F8118-B6E5-A24F-8A76-C7B90E01B6AC}" destId="{522493A5-6B90-474C-BB50-E5099105B209}" srcOrd="0" destOrd="0" presId="urn:microsoft.com/office/officeart/2008/layout/NameandTitleOrganizationalChart"/>
    <dgm:cxn modelId="{90096A81-1452-A748-B388-F4A8978E6743}" type="presOf" srcId="{E9ACB44F-4F22-7448-8F51-700D71D50C8D}" destId="{037357A9-304E-FA4A-B351-2C1A6DEFD8ED}" srcOrd="1" destOrd="0" presId="urn:microsoft.com/office/officeart/2008/layout/NameandTitleOrganizationalChart"/>
    <dgm:cxn modelId="{E872D184-88A7-A046-ADCE-0B9F70DD4001}" type="presOf" srcId="{D150DF20-4EFD-A641-81E4-64F2A57B2CA0}" destId="{9D424C88-87F5-9B42-B111-3DCF120D6222}" srcOrd="0" destOrd="0" presId="urn:microsoft.com/office/officeart/2008/layout/NameandTitleOrganizationalChart"/>
    <dgm:cxn modelId="{1BE29E8D-A65B-FA4A-8A5A-3C48A4FB4EEA}" type="presOf" srcId="{E481BF8F-0D87-5842-AB2D-C5C93E4062A2}" destId="{B5AC30F2-4F19-2042-AA6F-807EDD45F7A0}" srcOrd="0" destOrd="0" presId="urn:microsoft.com/office/officeart/2008/layout/NameandTitleOrganizationalChart"/>
    <dgm:cxn modelId="{72A169A0-EF20-D441-B315-7DBB0EDF0529}" type="presOf" srcId="{C773A00F-7C26-7843-8C77-0AD910B04E4F}" destId="{30937A78-37DF-D64E-A3A1-84F624A879F6}" srcOrd="0" destOrd="0" presId="urn:microsoft.com/office/officeart/2008/layout/NameandTitleOrganizationalChart"/>
    <dgm:cxn modelId="{418E55B9-6AD6-6A43-AB62-2D25A6BA896A}" type="presOf" srcId="{72C46D4F-A618-964C-A3C4-11C5A4A3FC6A}" destId="{93C3E3A1-2198-3B48-BD5C-CEA0A5C6A4F6}" srcOrd="0" destOrd="0" presId="urn:microsoft.com/office/officeart/2008/layout/NameandTitleOrganizationalChart"/>
    <dgm:cxn modelId="{B142FEC1-AC42-8E47-90FE-5DBC428B747C}" type="presOf" srcId="{DB4D829F-766B-4E46-ACEB-0BF2261973A8}" destId="{0B17F56B-55A3-034E-B0C7-EBA2D9D02A9A}" srcOrd="0" destOrd="0" presId="urn:microsoft.com/office/officeart/2008/layout/NameandTitleOrganizationalChart"/>
    <dgm:cxn modelId="{35A17DCB-FE6B-364F-B93C-703C75EEA1BF}" srcId="{D271CF8A-6697-494F-BE9C-D127AB4FA462}" destId="{A1BA5297-3C79-AA43-937E-BD1E783BA3EF}" srcOrd="0" destOrd="0" parTransId="{5F6F8118-B6E5-A24F-8A76-C7B90E01B6AC}" sibTransId="{09F87EAC-EB79-D94F-81F6-2F9BBD7A1791}"/>
    <dgm:cxn modelId="{0E402EDE-E593-0B49-A4B9-D3C0C8B20F0A}" type="presOf" srcId="{02420A45-4AF5-4841-B108-3389D0D68C46}" destId="{97566E12-B295-F140-923D-358DBC226305}" srcOrd="0" destOrd="0" presId="urn:microsoft.com/office/officeart/2008/layout/NameandTitleOrganizationalChart"/>
    <dgm:cxn modelId="{0318F6E6-01E7-744C-83E6-581B269CDD9E}" type="presOf" srcId="{72C46D4F-A618-964C-A3C4-11C5A4A3FC6A}" destId="{32FE8FED-7C40-4048-93B9-F6355EF4E1C5}" srcOrd="1" destOrd="0" presId="urn:microsoft.com/office/officeart/2008/layout/NameandTitleOrganizationalChart"/>
    <dgm:cxn modelId="{32C1AEE7-0554-E04A-846B-10359EFD8FF1}" type="presOf" srcId="{842E600C-1B72-FE41-B6B8-EA44DF58DEA9}" destId="{BCF91482-BDC3-934E-BBC7-C6E76601E21B}" srcOrd="0" destOrd="0" presId="urn:microsoft.com/office/officeart/2008/layout/NameandTitleOrganizationalChart"/>
    <dgm:cxn modelId="{BD9625F0-8B0D-E642-9199-F9404AEC7EBB}" type="presOf" srcId="{D150DF20-4EFD-A641-81E4-64F2A57B2CA0}" destId="{AF1BDD33-9F98-1A46-B458-C47F2ED0A6A9}" srcOrd="1" destOrd="0" presId="urn:microsoft.com/office/officeart/2008/layout/NameandTitleOrganizationalChart"/>
    <dgm:cxn modelId="{675C78F0-296C-0E42-A976-C8E7C9005008}" srcId="{D271CF8A-6697-494F-BE9C-D127AB4FA462}" destId="{DB4D829F-766B-4E46-ACEB-0BF2261973A8}" srcOrd="1" destOrd="0" parTransId="{02420A45-4AF5-4841-B108-3389D0D68C46}" sibTransId="{4034D5F5-D069-C348-92BA-B93B446E3302}"/>
    <dgm:cxn modelId="{AA2DB7F6-43DD-1148-A57C-EB2F848BE633}" type="presOf" srcId="{8F920F1E-9832-1A44-B00C-EF9A631C88A9}" destId="{FDEECC77-B918-A743-BAE4-263B676185FF}" srcOrd="0" destOrd="0" presId="urn:microsoft.com/office/officeart/2008/layout/NameandTitleOrganizationalChart"/>
    <dgm:cxn modelId="{130B41F7-3A00-784B-ABF8-9AC0B73A456F}" type="presOf" srcId="{8F920F1E-9832-1A44-B00C-EF9A631C88A9}" destId="{BEFB7FE1-2F90-8C49-81E8-4D2E1AB3B5F4}" srcOrd="1" destOrd="0" presId="urn:microsoft.com/office/officeart/2008/layout/NameandTitleOrganizationalChart"/>
    <dgm:cxn modelId="{367D04FF-D526-7146-B107-C73F9BBD5EBA}" type="presOf" srcId="{25782442-A4BE-8D42-B793-EEB679CB4D01}" destId="{CDD2E1BC-A8A7-EB40-9EA9-87E6133F8A34}" srcOrd="0" destOrd="0" presId="urn:microsoft.com/office/officeart/2008/layout/NameandTitleOrganizationalChart"/>
    <dgm:cxn modelId="{3B1E0304-0CAA-8247-A004-BC9D2F08E56A}" type="presParOf" srcId="{30937A78-37DF-D64E-A3A1-84F624A879F6}" destId="{AB0C7258-22B8-8E45-AA9B-9E3B7FD52D32}" srcOrd="0" destOrd="0" presId="urn:microsoft.com/office/officeart/2008/layout/NameandTitleOrganizationalChart"/>
    <dgm:cxn modelId="{09D955B0-B4E4-B643-AEF3-9B0DF606CF78}" type="presParOf" srcId="{AB0C7258-22B8-8E45-AA9B-9E3B7FD52D32}" destId="{642DBDE4-F7FF-5C4C-A45C-C8B584A8E4C7}" srcOrd="0" destOrd="0" presId="urn:microsoft.com/office/officeart/2008/layout/NameandTitleOrganizationalChart"/>
    <dgm:cxn modelId="{35AA942A-C35E-1241-92F9-F822B1953913}" type="presParOf" srcId="{642DBDE4-F7FF-5C4C-A45C-C8B584A8E4C7}" destId="{9D424C88-87F5-9B42-B111-3DCF120D6222}" srcOrd="0" destOrd="0" presId="urn:microsoft.com/office/officeart/2008/layout/NameandTitleOrganizationalChart"/>
    <dgm:cxn modelId="{7020786E-311F-624A-AD0F-33417A1FD7E2}" type="presParOf" srcId="{642DBDE4-F7FF-5C4C-A45C-C8B584A8E4C7}" destId="{0E8EDEF3-D85F-3C4E-A653-80BCF028CED2}" srcOrd="1" destOrd="0" presId="urn:microsoft.com/office/officeart/2008/layout/NameandTitleOrganizationalChart"/>
    <dgm:cxn modelId="{F165FBCB-5164-1947-BECB-8CC04989E192}" type="presParOf" srcId="{642DBDE4-F7FF-5C4C-A45C-C8B584A8E4C7}" destId="{AF1BDD33-9F98-1A46-B458-C47F2ED0A6A9}" srcOrd="2" destOrd="0" presId="urn:microsoft.com/office/officeart/2008/layout/NameandTitleOrganizationalChart"/>
    <dgm:cxn modelId="{88A3E119-FBBB-6C4B-911F-350D60C9C965}" type="presParOf" srcId="{AB0C7258-22B8-8E45-AA9B-9E3B7FD52D32}" destId="{1F6FAE56-CD3B-AC44-9790-FA465F18B274}" srcOrd="1" destOrd="0" presId="urn:microsoft.com/office/officeart/2008/layout/NameandTitleOrganizationalChart"/>
    <dgm:cxn modelId="{3BAD6760-3F2A-EF4F-9AE1-69F95CA7A3E3}" type="presParOf" srcId="{AB0C7258-22B8-8E45-AA9B-9E3B7FD52D32}" destId="{B852DA1E-5414-F54D-A197-E41EF513BD8B}" srcOrd="2" destOrd="0" presId="urn:microsoft.com/office/officeart/2008/layout/NameandTitleOrganizationalChart"/>
    <dgm:cxn modelId="{4992349E-5840-6D4E-8FA0-E391B6F4575F}" type="presParOf" srcId="{B852DA1E-5414-F54D-A197-E41EF513BD8B}" destId="{7AAAE5D9-A3E6-4D4B-987D-023C672FDF33}" srcOrd="0" destOrd="0" presId="urn:microsoft.com/office/officeart/2008/layout/NameandTitleOrganizationalChart"/>
    <dgm:cxn modelId="{69AF78BD-8DFE-2C45-9A28-88B73DDBBFDA}" type="presParOf" srcId="{B852DA1E-5414-F54D-A197-E41EF513BD8B}" destId="{02F6C28A-1AB9-E249-8874-73BF6E22AEBE}" srcOrd="1" destOrd="0" presId="urn:microsoft.com/office/officeart/2008/layout/NameandTitleOrganizationalChart"/>
    <dgm:cxn modelId="{366D60D8-BBAA-2745-9075-A862E2DB9FA4}" type="presParOf" srcId="{02F6C28A-1AB9-E249-8874-73BF6E22AEBE}" destId="{0FC0A499-4AC2-3149-AB1C-65B24E1AA817}" srcOrd="0" destOrd="0" presId="urn:microsoft.com/office/officeart/2008/layout/NameandTitleOrganizationalChart"/>
    <dgm:cxn modelId="{2707253E-5FB3-A84F-8AEF-6D46D9E31CF1}" type="presParOf" srcId="{0FC0A499-4AC2-3149-AB1C-65B24E1AA817}" destId="{FDEECC77-B918-A743-BAE4-263B676185FF}" srcOrd="0" destOrd="0" presId="urn:microsoft.com/office/officeart/2008/layout/NameandTitleOrganizationalChart"/>
    <dgm:cxn modelId="{ED675533-BA8F-1742-91F3-B3F530908E39}" type="presParOf" srcId="{0FC0A499-4AC2-3149-AB1C-65B24E1AA817}" destId="{3F590A17-DF54-A847-8533-9EF798DF3CC3}" srcOrd="1" destOrd="0" presId="urn:microsoft.com/office/officeart/2008/layout/NameandTitleOrganizationalChart"/>
    <dgm:cxn modelId="{52C5E91A-A103-6D4F-A71F-8A192462F06B}" type="presParOf" srcId="{0FC0A499-4AC2-3149-AB1C-65B24E1AA817}" destId="{BEFB7FE1-2F90-8C49-81E8-4D2E1AB3B5F4}" srcOrd="2" destOrd="0" presId="urn:microsoft.com/office/officeart/2008/layout/NameandTitleOrganizationalChart"/>
    <dgm:cxn modelId="{579B3B02-C153-DF47-889F-1F1D35DC0FFC}" type="presParOf" srcId="{02F6C28A-1AB9-E249-8874-73BF6E22AEBE}" destId="{D220CFAD-4C38-9545-9E6B-4F5A1CC802F4}" srcOrd="1" destOrd="0" presId="urn:microsoft.com/office/officeart/2008/layout/NameandTitleOrganizationalChart"/>
    <dgm:cxn modelId="{0D77F282-AE65-924A-8BF3-E2BFD7BD5565}" type="presParOf" srcId="{02F6C28A-1AB9-E249-8874-73BF6E22AEBE}" destId="{B51576D7-006E-D148-BA0D-DE4808CD880C}" srcOrd="2" destOrd="0" presId="urn:microsoft.com/office/officeart/2008/layout/NameandTitleOrganizationalChart"/>
    <dgm:cxn modelId="{555440ED-6526-B142-BC79-D7D32961A3F7}" type="presParOf" srcId="{B51576D7-006E-D148-BA0D-DE4808CD880C}" destId="{CDD2E1BC-A8A7-EB40-9EA9-87E6133F8A34}" srcOrd="0" destOrd="0" presId="urn:microsoft.com/office/officeart/2008/layout/NameandTitleOrganizationalChart"/>
    <dgm:cxn modelId="{C50E2373-939E-8441-A83C-350A77172440}" type="presParOf" srcId="{B51576D7-006E-D148-BA0D-DE4808CD880C}" destId="{B4B0709C-91D7-F947-B6C8-E847C46C4691}" srcOrd="1" destOrd="0" presId="urn:microsoft.com/office/officeart/2008/layout/NameandTitleOrganizationalChart"/>
    <dgm:cxn modelId="{B319B94C-F011-5848-951E-7CB8318B8ABC}" type="presParOf" srcId="{B4B0709C-91D7-F947-B6C8-E847C46C4691}" destId="{98344C46-F7EA-5342-891B-DBE917FA114F}" srcOrd="0" destOrd="0" presId="urn:microsoft.com/office/officeart/2008/layout/NameandTitleOrganizationalChart"/>
    <dgm:cxn modelId="{0C5D8378-FAD1-0B4B-A81F-F3AEF355EDA7}" type="presParOf" srcId="{98344C46-F7EA-5342-891B-DBE917FA114F}" destId="{93C3E3A1-2198-3B48-BD5C-CEA0A5C6A4F6}" srcOrd="0" destOrd="0" presId="urn:microsoft.com/office/officeart/2008/layout/NameandTitleOrganizationalChart"/>
    <dgm:cxn modelId="{E6E0ECD4-752A-094B-9188-4CE6DA2A0DBA}" type="presParOf" srcId="{98344C46-F7EA-5342-891B-DBE917FA114F}" destId="{13662230-5C5C-3E4A-8066-6CFD59EF8A58}" srcOrd="1" destOrd="0" presId="urn:microsoft.com/office/officeart/2008/layout/NameandTitleOrganizationalChart"/>
    <dgm:cxn modelId="{99BFBA17-2400-D94E-971C-A4E119EE319F}" type="presParOf" srcId="{98344C46-F7EA-5342-891B-DBE917FA114F}" destId="{32FE8FED-7C40-4048-93B9-F6355EF4E1C5}" srcOrd="2" destOrd="0" presId="urn:microsoft.com/office/officeart/2008/layout/NameandTitleOrganizationalChart"/>
    <dgm:cxn modelId="{666E6FF8-AF36-F348-A56C-1C94393134A2}" type="presParOf" srcId="{B4B0709C-91D7-F947-B6C8-E847C46C4691}" destId="{4FAF72AE-AF7B-674A-A374-05EB7279CC21}" srcOrd="1" destOrd="0" presId="urn:microsoft.com/office/officeart/2008/layout/NameandTitleOrganizationalChart"/>
    <dgm:cxn modelId="{C55835DD-B386-3846-ACE5-9A81268986E1}" type="presParOf" srcId="{B4B0709C-91D7-F947-B6C8-E847C46C4691}" destId="{08351149-478D-9D4E-996C-938C49A35D6B}" srcOrd="2" destOrd="0" presId="urn:microsoft.com/office/officeart/2008/layout/NameandTitleOrganizationalChart"/>
    <dgm:cxn modelId="{D5390D70-ECC9-F04C-9485-094278AB5933}" type="presParOf" srcId="{B51576D7-006E-D148-BA0D-DE4808CD880C}" destId="{DA33F5CA-4294-834C-881D-C0041305FF5F}" srcOrd="2" destOrd="0" presId="urn:microsoft.com/office/officeart/2008/layout/NameandTitleOrganizationalChart"/>
    <dgm:cxn modelId="{0FEF9492-32A9-CA41-B49C-031DFFF25DAB}" type="presParOf" srcId="{B51576D7-006E-D148-BA0D-DE4808CD880C}" destId="{8E4D384D-E33B-E14D-83D7-4585FC81CCF0}" srcOrd="3" destOrd="0" presId="urn:microsoft.com/office/officeart/2008/layout/NameandTitleOrganizationalChart"/>
    <dgm:cxn modelId="{D5D57E2B-5A71-464F-8714-BD9B427AB95D}" type="presParOf" srcId="{8E4D384D-E33B-E14D-83D7-4585FC81CCF0}" destId="{4C6AEDF1-A78F-8640-8C6A-D4B96FADC325}" srcOrd="0" destOrd="0" presId="urn:microsoft.com/office/officeart/2008/layout/NameandTitleOrganizationalChart"/>
    <dgm:cxn modelId="{EAEE2867-5D1D-A443-AB83-14C505F44931}" type="presParOf" srcId="{4C6AEDF1-A78F-8640-8C6A-D4B96FADC325}" destId="{24427952-CE70-9E4B-8B2A-12DC69F9C5C5}" srcOrd="0" destOrd="0" presId="urn:microsoft.com/office/officeart/2008/layout/NameandTitleOrganizationalChart"/>
    <dgm:cxn modelId="{F30D04B2-F8A5-2645-89E6-117639ABA86B}" type="presParOf" srcId="{4C6AEDF1-A78F-8640-8C6A-D4B96FADC325}" destId="{7EA7F762-A48E-254B-847D-F79B141659D5}" srcOrd="1" destOrd="0" presId="urn:microsoft.com/office/officeart/2008/layout/NameandTitleOrganizationalChart"/>
    <dgm:cxn modelId="{78910602-AC97-B246-979D-64C6D14F3CA3}" type="presParOf" srcId="{4C6AEDF1-A78F-8640-8C6A-D4B96FADC325}" destId="{037357A9-304E-FA4A-B351-2C1A6DEFD8ED}" srcOrd="2" destOrd="0" presId="urn:microsoft.com/office/officeart/2008/layout/NameandTitleOrganizationalChart"/>
    <dgm:cxn modelId="{808E402F-EDB0-E845-AC19-A8B640C89AE9}" type="presParOf" srcId="{8E4D384D-E33B-E14D-83D7-4585FC81CCF0}" destId="{7B1F9614-B36C-9B41-AED7-8F7D7EA2330D}" srcOrd="1" destOrd="0" presId="urn:microsoft.com/office/officeart/2008/layout/NameandTitleOrganizationalChart"/>
    <dgm:cxn modelId="{C16EC02D-3B82-D94F-BF77-66FD5DE413E5}" type="presParOf" srcId="{8E4D384D-E33B-E14D-83D7-4585FC81CCF0}" destId="{605A24BF-A8E1-0C4D-8928-77BD85108067}" srcOrd="2" destOrd="0" presId="urn:microsoft.com/office/officeart/2008/layout/NameandTitleOrganizationalChart"/>
    <dgm:cxn modelId="{BD0A4142-5DCD-9B4A-A06E-8CD6D847496B}" type="presParOf" srcId="{B852DA1E-5414-F54D-A197-E41EF513BD8B}" destId="{BCF91482-BDC3-934E-BBC7-C6E76601E21B}" srcOrd="2" destOrd="0" presId="urn:microsoft.com/office/officeart/2008/layout/NameandTitleOrganizationalChart"/>
    <dgm:cxn modelId="{FFDD7AB6-BDD7-1347-A7D2-AB3DB6CB6150}" type="presParOf" srcId="{B852DA1E-5414-F54D-A197-E41EF513BD8B}" destId="{8D457C54-6E02-524A-A66F-7CE796C0713C}" srcOrd="3" destOrd="0" presId="urn:microsoft.com/office/officeart/2008/layout/NameandTitleOrganizationalChart"/>
    <dgm:cxn modelId="{EAF2DABE-5518-C245-98D5-F013469A4178}" type="presParOf" srcId="{8D457C54-6E02-524A-A66F-7CE796C0713C}" destId="{6138A8A8-B752-FE43-AE08-CCE0CBC88E5D}" srcOrd="0" destOrd="0" presId="urn:microsoft.com/office/officeart/2008/layout/NameandTitleOrganizationalChart"/>
    <dgm:cxn modelId="{FC540847-1044-A743-B32E-FAB2C50C4F74}" type="presParOf" srcId="{6138A8A8-B752-FE43-AE08-CCE0CBC88E5D}" destId="{825EAC4F-3B7F-4D4B-B962-87FDB71FD738}" srcOrd="0" destOrd="0" presId="urn:microsoft.com/office/officeart/2008/layout/NameandTitleOrganizationalChart"/>
    <dgm:cxn modelId="{B1910181-5344-3547-9BF8-E4D998C5C33A}" type="presParOf" srcId="{6138A8A8-B752-FE43-AE08-CCE0CBC88E5D}" destId="{B5AC30F2-4F19-2042-AA6F-807EDD45F7A0}" srcOrd="1" destOrd="0" presId="urn:microsoft.com/office/officeart/2008/layout/NameandTitleOrganizationalChart"/>
    <dgm:cxn modelId="{75BDD2AE-5CCE-324A-A017-7F9B6B7C4CE9}" type="presParOf" srcId="{6138A8A8-B752-FE43-AE08-CCE0CBC88E5D}" destId="{0BEF5C4A-8F56-4C42-B303-18D6D81CC27F}" srcOrd="2" destOrd="0" presId="urn:microsoft.com/office/officeart/2008/layout/NameandTitleOrganizationalChart"/>
    <dgm:cxn modelId="{6828C21E-C74E-B64D-B1A2-A76DD26D0330}" type="presParOf" srcId="{8D457C54-6E02-524A-A66F-7CE796C0713C}" destId="{BB02D778-8952-1444-AA99-5B0A0B0EEB2F}" srcOrd="1" destOrd="0" presId="urn:microsoft.com/office/officeart/2008/layout/NameandTitleOrganizationalChart"/>
    <dgm:cxn modelId="{C375ED78-A702-2042-BE32-33B06EF92DE0}" type="presParOf" srcId="{8D457C54-6E02-524A-A66F-7CE796C0713C}" destId="{2A4401C4-0112-2844-987D-14FBB8E45115}" srcOrd="2" destOrd="0" presId="urn:microsoft.com/office/officeart/2008/layout/NameandTitleOrganizationalChart"/>
    <dgm:cxn modelId="{BAF06EE9-C349-9F4D-8E1F-1CDDD87EB8C5}" type="presParOf" srcId="{2A4401C4-0112-2844-987D-14FBB8E45115}" destId="{522493A5-6B90-474C-BB50-E5099105B209}" srcOrd="0" destOrd="0" presId="urn:microsoft.com/office/officeart/2008/layout/NameandTitleOrganizationalChart"/>
    <dgm:cxn modelId="{2CEE66B6-376F-F74F-82F6-5473E3ADD93D}" type="presParOf" srcId="{2A4401C4-0112-2844-987D-14FBB8E45115}" destId="{E866FE29-0C3E-F74D-8F7F-E7A2EFCA86CB}" srcOrd="1" destOrd="0" presId="urn:microsoft.com/office/officeart/2008/layout/NameandTitleOrganizationalChart"/>
    <dgm:cxn modelId="{DAA7807C-A390-164E-AB0E-86820100D4AD}" type="presParOf" srcId="{E866FE29-0C3E-F74D-8F7F-E7A2EFCA86CB}" destId="{3EA9A6A2-3107-3A44-A340-2119E62C2FCF}" srcOrd="0" destOrd="0" presId="urn:microsoft.com/office/officeart/2008/layout/NameandTitleOrganizationalChart"/>
    <dgm:cxn modelId="{6417E782-73C2-294D-AEFD-59886D4D00E4}" type="presParOf" srcId="{3EA9A6A2-3107-3A44-A340-2119E62C2FCF}" destId="{78B795E4-B0FB-244A-A442-572F040B95D0}" srcOrd="0" destOrd="0" presId="urn:microsoft.com/office/officeart/2008/layout/NameandTitleOrganizationalChart"/>
    <dgm:cxn modelId="{F28F48B2-E786-E648-B5FA-440855140A09}" type="presParOf" srcId="{3EA9A6A2-3107-3A44-A340-2119E62C2FCF}" destId="{9CCF382C-3046-2544-9BBF-1AC4A236B2D5}" srcOrd="1" destOrd="0" presId="urn:microsoft.com/office/officeart/2008/layout/NameandTitleOrganizationalChart"/>
    <dgm:cxn modelId="{002486B6-C31B-F84C-9143-E7253F24890A}" type="presParOf" srcId="{3EA9A6A2-3107-3A44-A340-2119E62C2FCF}" destId="{9A1CA1A8-40FD-1F40-AE8A-C4C9B8328DA6}" srcOrd="2" destOrd="0" presId="urn:microsoft.com/office/officeart/2008/layout/NameandTitleOrganizationalChart"/>
    <dgm:cxn modelId="{7DFACA67-9499-644C-BDA2-37167CDE65E1}" type="presParOf" srcId="{E866FE29-0C3E-F74D-8F7F-E7A2EFCA86CB}" destId="{9A41840C-32FC-B946-9CFF-54F714BDE847}" srcOrd="1" destOrd="0" presId="urn:microsoft.com/office/officeart/2008/layout/NameandTitleOrganizationalChart"/>
    <dgm:cxn modelId="{626E91D2-E469-7541-AA79-17CF670BAE16}" type="presParOf" srcId="{E866FE29-0C3E-F74D-8F7F-E7A2EFCA86CB}" destId="{1DFC6AE4-9390-E242-B1E2-F536DC04E801}" srcOrd="2" destOrd="0" presId="urn:microsoft.com/office/officeart/2008/layout/NameandTitleOrganizationalChart"/>
    <dgm:cxn modelId="{4A3C6B1E-A879-114B-BC96-4602A9A7F515}" type="presParOf" srcId="{2A4401C4-0112-2844-987D-14FBB8E45115}" destId="{97566E12-B295-F140-923D-358DBC226305}" srcOrd="2" destOrd="0" presId="urn:microsoft.com/office/officeart/2008/layout/NameandTitleOrganizationalChart"/>
    <dgm:cxn modelId="{A8FAF584-D218-2147-A46A-1FD7FA379167}" type="presParOf" srcId="{2A4401C4-0112-2844-987D-14FBB8E45115}" destId="{9264F42F-EB39-5E42-803B-390734CA1043}" srcOrd="3" destOrd="0" presId="urn:microsoft.com/office/officeart/2008/layout/NameandTitleOrganizationalChart"/>
    <dgm:cxn modelId="{82B46548-6422-C44A-9C09-4B6E04B95B47}" type="presParOf" srcId="{9264F42F-EB39-5E42-803B-390734CA1043}" destId="{B8CD9D46-4341-3540-B30B-92E87B5B111E}" srcOrd="0" destOrd="0" presId="urn:microsoft.com/office/officeart/2008/layout/NameandTitleOrganizationalChart"/>
    <dgm:cxn modelId="{4535AF88-0115-FB40-A46A-98372E3EF93D}" type="presParOf" srcId="{B8CD9D46-4341-3540-B30B-92E87B5B111E}" destId="{0B17F56B-55A3-034E-B0C7-EBA2D9D02A9A}" srcOrd="0" destOrd="0" presId="urn:microsoft.com/office/officeart/2008/layout/NameandTitleOrganizationalChart"/>
    <dgm:cxn modelId="{648B6F96-A6AE-8A4C-A0A6-CA4140D5C2AD}" type="presParOf" srcId="{B8CD9D46-4341-3540-B30B-92E87B5B111E}" destId="{A840BC10-DBA1-F44E-B7EB-5891A6738657}" srcOrd="1" destOrd="0" presId="urn:microsoft.com/office/officeart/2008/layout/NameandTitleOrganizationalChart"/>
    <dgm:cxn modelId="{EAC0DD09-3017-704B-A498-129AB50BB6A5}" type="presParOf" srcId="{B8CD9D46-4341-3540-B30B-92E87B5B111E}" destId="{8E3C38AA-4195-AB4A-9F50-D392269BCAA0}" srcOrd="2" destOrd="0" presId="urn:microsoft.com/office/officeart/2008/layout/NameandTitleOrganizationalChart"/>
    <dgm:cxn modelId="{78AE3C8B-30A7-E040-8525-21408AAED622}" type="presParOf" srcId="{9264F42F-EB39-5E42-803B-390734CA1043}" destId="{1F7FEEA8-AC8B-5844-B917-526E43C19268}" srcOrd="1" destOrd="0" presId="urn:microsoft.com/office/officeart/2008/layout/NameandTitleOrganizationalChart"/>
    <dgm:cxn modelId="{997A92F6-944C-7147-86AC-F7E75B74ED8E}" type="presParOf" srcId="{9264F42F-EB39-5E42-803B-390734CA1043}" destId="{4D5259BD-A48D-9E4D-AC8D-0A2F0712A9EC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44D2CE-9A70-DA44-88DF-62516535648E}" type="doc">
      <dgm:prSet loTypeId="urn:microsoft.com/office/officeart/2005/8/layout/radial5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BDDF836-6457-2147-9472-29FAA640FF19}">
      <dgm:prSet phldrT="[Text]" custT="1"/>
      <dgm:spPr/>
      <dgm:t>
        <a:bodyPr/>
        <a:lstStyle/>
        <a:p>
          <a:r>
            <a:rPr lang="en-GB" sz="1800" dirty="0"/>
            <a:t>Strong rhythm and/or rhyme</a:t>
          </a:r>
        </a:p>
      </dgm:t>
    </dgm:pt>
    <dgm:pt modelId="{C14E2177-02CD-4D43-9309-5C83E91A3CD0}" type="parTrans" cxnId="{0F9190D9-C1EB-BF4E-826F-DF94DCA0942F}">
      <dgm:prSet/>
      <dgm:spPr/>
      <dgm:t>
        <a:bodyPr/>
        <a:lstStyle/>
        <a:p>
          <a:endParaRPr lang="en-GB"/>
        </a:p>
      </dgm:t>
    </dgm:pt>
    <dgm:pt modelId="{1A58C07B-23D3-DD48-B68D-DB178D7AE103}" type="sibTrans" cxnId="{0F9190D9-C1EB-BF4E-826F-DF94DCA0942F}">
      <dgm:prSet/>
      <dgm:spPr/>
      <dgm:t>
        <a:bodyPr/>
        <a:lstStyle/>
        <a:p>
          <a:endParaRPr lang="en-GB"/>
        </a:p>
      </dgm:t>
    </dgm:pt>
    <dgm:pt modelId="{9A646DDD-9F02-5D42-9027-340CE50D9BAA}" type="asst">
      <dgm:prSet phldrT="[Text]" custT="1"/>
      <dgm:spPr/>
      <dgm:t>
        <a:bodyPr/>
        <a:lstStyle/>
        <a:p>
          <a:r>
            <a:rPr lang="en-GB" sz="1800" dirty="0"/>
            <a:t>Epic</a:t>
          </a:r>
        </a:p>
      </dgm:t>
    </dgm:pt>
    <dgm:pt modelId="{EBAA8186-8104-5C45-B69F-17FC29E33225}" type="parTrans" cxnId="{15928EEA-48D1-434A-8C50-B61F838A5462}">
      <dgm:prSet/>
      <dgm:spPr/>
      <dgm:t>
        <a:bodyPr/>
        <a:lstStyle/>
        <a:p>
          <a:endParaRPr lang="en-GB"/>
        </a:p>
      </dgm:t>
    </dgm:pt>
    <dgm:pt modelId="{2C0A3F37-6A7A-5F4C-A6B9-0BD7D49711F5}" type="sibTrans" cxnId="{15928EEA-48D1-434A-8C50-B61F838A5462}">
      <dgm:prSet/>
      <dgm:spPr/>
      <dgm:t>
        <a:bodyPr/>
        <a:lstStyle/>
        <a:p>
          <a:endParaRPr lang="en-GB"/>
        </a:p>
      </dgm:t>
    </dgm:pt>
    <dgm:pt modelId="{AD4A4CF7-6839-1E42-BDFD-6FCCC9903CA0}" type="asst">
      <dgm:prSet phldrT="[Text]" custT="1"/>
      <dgm:spPr/>
      <dgm:t>
        <a:bodyPr/>
        <a:lstStyle/>
        <a:p>
          <a:r>
            <a:rPr lang="en-GB" sz="1800" dirty="0"/>
            <a:t>Dramatic Monologue</a:t>
          </a:r>
        </a:p>
      </dgm:t>
    </dgm:pt>
    <dgm:pt modelId="{76A950E5-94D0-384C-A8F3-C8D1809595FE}" type="parTrans" cxnId="{22DB37F1-A637-A945-96C9-28306BD0B77D}">
      <dgm:prSet/>
      <dgm:spPr/>
      <dgm:t>
        <a:bodyPr/>
        <a:lstStyle/>
        <a:p>
          <a:endParaRPr lang="en-GB"/>
        </a:p>
      </dgm:t>
    </dgm:pt>
    <dgm:pt modelId="{413B8DD9-4FCF-A047-AFDB-8463DACF75BC}" type="sibTrans" cxnId="{22DB37F1-A637-A945-96C9-28306BD0B77D}">
      <dgm:prSet/>
      <dgm:spPr/>
      <dgm:t>
        <a:bodyPr/>
        <a:lstStyle/>
        <a:p>
          <a:endParaRPr lang="en-GB"/>
        </a:p>
      </dgm:t>
    </dgm:pt>
    <dgm:pt modelId="{AE547DF2-9DA9-BF40-A4EF-D0FC9AD3BAA0}" type="asst">
      <dgm:prSet phldrT="[Text]" custT="1"/>
      <dgm:spPr/>
      <dgm:t>
        <a:bodyPr/>
        <a:lstStyle/>
        <a:p>
          <a:r>
            <a:rPr lang="en-GB" sz="1800" dirty="0"/>
            <a:t>Short stanzas</a:t>
          </a:r>
        </a:p>
      </dgm:t>
    </dgm:pt>
    <dgm:pt modelId="{D527E78C-2286-BE4B-9AB1-39FDC73047D9}" type="parTrans" cxnId="{FF3B9916-B25F-5046-9214-567E1FEB8445}">
      <dgm:prSet/>
      <dgm:spPr/>
      <dgm:t>
        <a:bodyPr/>
        <a:lstStyle/>
        <a:p>
          <a:endParaRPr lang="en-GB"/>
        </a:p>
      </dgm:t>
    </dgm:pt>
    <dgm:pt modelId="{08F2F8FE-931C-2641-946A-A53417C63B9A}" type="sibTrans" cxnId="{FF3B9916-B25F-5046-9214-567E1FEB8445}">
      <dgm:prSet/>
      <dgm:spPr/>
      <dgm:t>
        <a:bodyPr/>
        <a:lstStyle/>
        <a:p>
          <a:endParaRPr lang="en-GB"/>
        </a:p>
      </dgm:t>
    </dgm:pt>
    <dgm:pt modelId="{8166EC34-E2BF-924F-B26B-77CE583782E1}" type="asst">
      <dgm:prSet phldrT="[Text]" custT="1"/>
      <dgm:spPr/>
      <dgm:t>
        <a:bodyPr/>
        <a:lstStyle/>
        <a:p>
          <a:r>
            <a:rPr lang="en-GB" sz="1800" dirty="0"/>
            <a:t>Folklore/Common people</a:t>
          </a:r>
        </a:p>
      </dgm:t>
    </dgm:pt>
    <dgm:pt modelId="{8010D697-2480-034B-BB7C-4AA238E86AE8}" type="parTrans" cxnId="{DAB31CDE-5842-AA41-969B-0277619531F5}">
      <dgm:prSet/>
      <dgm:spPr/>
      <dgm:t>
        <a:bodyPr/>
        <a:lstStyle/>
        <a:p>
          <a:endParaRPr lang="en-GB"/>
        </a:p>
      </dgm:t>
    </dgm:pt>
    <dgm:pt modelId="{BBAD5821-398F-EA44-B816-30BF124EBCE6}" type="sibTrans" cxnId="{DAB31CDE-5842-AA41-969B-0277619531F5}">
      <dgm:prSet/>
      <dgm:spPr/>
      <dgm:t>
        <a:bodyPr/>
        <a:lstStyle/>
        <a:p>
          <a:endParaRPr lang="en-GB"/>
        </a:p>
      </dgm:t>
    </dgm:pt>
    <dgm:pt modelId="{0411C1CF-2AAD-A844-A93D-8A32308B25E7}" type="asst">
      <dgm:prSet phldrT="[Text]" custT="1"/>
      <dgm:spPr/>
      <dgm:t>
        <a:bodyPr/>
        <a:lstStyle/>
        <a:p>
          <a:r>
            <a:rPr lang="en-GB" sz="1800" dirty="0"/>
            <a:t>Persona developed</a:t>
          </a:r>
        </a:p>
      </dgm:t>
    </dgm:pt>
    <dgm:pt modelId="{80FE6316-936B-EE4C-96CD-243FD610790C}" type="parTrans" cxnId="{EA4FF143-6D5C-2B40-8371-88467EC4E2CE}">
      <dgm:prSet/>
      <dgm:spPr/>
      <dgm:t>
        <a:bodyPr/>
        <a:lstStyle/>
        <a:p>
          <a:endParaRPr lang="en-GB"/>
        </a:p>
      </dgm:t>
    </dgm:pt>
    <dgm:pt modelId="{52073F63-14A2-3942-B801-E4003723A7AA}" type="sibTrans" cxnId="{EA4FF143-6D5C-2B40-8371-88467EC4E2CE}">
      <dgm:prSet/>
      <dgm:spPr/>
      <dgm:t>
        <a:bodyPr/>
        <a:lstStyle/>
        <a:p>
          <a:endParaRPr lang="en-GB"/>
        </a:p>
      </dgm:t>
    </dgm:pt>
    <dgm:pt modelId="{D3B0E094-4EB5-FF4B-8E9B-2B0451DD2BF3}" type="asst">
      <dgm:prSet phldrT="[Text]" custT="1"/>
      <dgm:spPr/>
      <dgm:t>
        <a:bodyPr/>
        <a:lstStyle/>
        <a:p>
          <a:r>
            <a:rPr lang="en-GB" sz="1800" dirty="0"/>
            <a:t>Psychological insights</a:t>
          </a:r>
        </a:p>
      </dgm:t>
    </dgm:pt>
    <dgm:pt modelId="{551DEF1E-6E39-E944-8C63-A4C8C3E38A9F}" type="parTrans" cxnId="{5917109C-AC05-CB43-B28B-FCEDF72197A1}">
      <dgm:prSet/>
      <dgm:spPr/>
      <dgm:t>
        <a:bodyPr/>
        <a:lstStyle/>
        <a:p>
          <a:endParaRPr lang="en-GB"/>
        </a:p>
      </dgm:t>
    </dgm:pt>
    <dgm:pt modelId="{72FF4E61-E145-1241-8E31-CD1D25205BA2}" type="sibTrans" cxnId="{5917109C-AC05-CB43-B28B-FCEDF72197A1}">
      <dgm:prSet/>
      <dgm:spPr/>
      <dgm:t>
        <a:bodyPr/>
        <a:lstStyle/>
        <a:p>
          <a:endParaRPr lang="en-GB"/>
        </a:p>
      </dgm:t>
    </dgm:pt>
    <dgm:pt modelId="{E49D1A1A-8522-D649-89B4-1BA6DE0BEA6B}" type="asst">
      <dgm:prSet phldrT="[Text]" custT="1"/>
      <dgm:spPr/>
      <dgm:t>
        <a:bodyPr/>
        <a:lstStyle/>
        <a:p>
          <a:r>
            <a:rPr lang="en-GB" sz="1800" dirty="0"/>
            <a:t>Longer</a:t>
          </a:r>
        </a:p>
      </dgm:t>
    </dgm:pt>
    <dgm:pt modelId="{B3C4E7E2-5F12-0242-AE22-8CC814655D0C}" type="parTrans" cxnId="{BCB5A55B-1A85-A448-85EC-5E8457C7BDAC}">
      <dgm:prSet/>
      <dgm:spPr/>
      <dgm:t>
        <a:bodyPr/>
        <a:lstStyle/>
        <a:p>
          <a:endParaRPr lang="en-GB"/>
        </a:p>
      </dgm:t>
    </dgm:pt>
    <dgm:pt modelId="{4F7E3B6A-2960-3B46-A98A-5EF34BBB5B06}" type="sibTrans" cxnId="{BCB5A55B-1A85-A448-85EC-5E8457C7BDAC}">
      <dgm:prSet/>
      <dgm:spPr/>
      <dgm:t>
        <a:bodyPr/>
        <a:lstStyle/>
        <a:p>
          <a:endParaRPr lang="en-GB"/>
        </a:p>
      </dgm:t>
    </dgm:pt>
    <dgm:pt modelId="{90C54503-C849-3147-8EAB-A33594734FE9}" type="asst">
      <dgm:prSet phldrT="[Text]" custT="1"/>
      <dgm:spPr/>
      <dgm:t>
        <a:bodyPr/>
        <a:lstStyle/>
        <a:p>
          <a:r>
            <a:rPr lang="en-GB" sz="1800" dirty="0"/>
            <a:t>Momentous, grand events e.g. a war or quest.</a:t>
          </a:r>
        </a:p>
      </dgm:t>
    </dgm:pt>
    <dgm:pt modelId="{1171B01E-5A75-E14A-BBED-DD1377D023FF}" type="parTrans" cxnId="{51A580A1-E7DA-5D4A-AA31-E0A82F7FF0C3}">
      <dgm:prSet/>
      <dgm:spPr/>
      <dgm:t>
        <a:bodyPr/>
        <a:lstStyle/>
        <a:p>
          <a:endParaRPr lang="en-GB"/>
        </a:p>
      </dgm:t>
    </dgm:pt>
    <dgm:pt modelId="{6FE522DC-A7F0-BE4E-83B5-DB0A7AC64CF8}" type="sibTrans" cxnId="{51A580A1-E7DA-5D4A-AA31-E0A82F7FF0C3}">
      <dgm:prSet/>
      <dgm:spPr/>
      <dgm:t>
        <a:bodyPr/>
        <a:lstStyle/>
        <a:p>
          <a:endParaRPr lang="en-GB"/>
        </a:p>
      </dgm:t>
    </dgm:pt>
    <dgm:pt modelId="{B10B5AD8-A7E1-4B44-A499-92F4F7D2FDDE}" type="asst">
      <dgm:prSet phldrT="[Text]" custT="1"/>
      <dgm:spPr/>
      <dgm:t>
        <a:bodyPr/>
        <a:lstStyle/>
        <a:p>
          <a:r>
            <a:rPr lang="en-GB" sz="1800" dirty="0"/>
            <a:t>Heroes</a:t>
          </a:r>
        </a:p>
      </dgm:t>
    </dgm:pt>
    <dgm:pt modelId="{5AB595F7-F6D2-134B-B6CC-1FA6491BFB64}" type="parTrans" cxnId="{889B4801-3D66-E543-9909-FD8574D0819A}">
      <dgm:prSet/>
      <dgm:spPr/>
      <dgm:t>
        <a:bodyPr/>
        <a:lstStyle/>
        <a:p>
          <a:endParaRPr lang="en-GB"/>
        </a:p>
      </dgm:t>
    </dgm:pt>
    <dgm:pt modelId="{175D8744-8B16-A142-98AE-FD771D1FFD2E}" type="sibTrans" cxnId="{889B4801-3D66-E543-9909-FD8574D0819A}">
      <dgm:prSet/>
      <dgm:spPr/>
      <dgm:t>
        <a:bodyPr/>
        <a:lstStyle/>
        <a:p>
          <a:endParaRPr lang="en-GB"/>
        </a:p>
      </dgm:t>
    </dgm:pt>
    <dgm:pt modelId="{3D3A13F9-C9B4-A443-92FC-45BE2B948A72}" type="asst">
      <dgm:prSet phldrT="[Text]" custT="1"/>
      <dgm:spPr/>
      <dgm:t>
        <a:bodyPr/>
        <a:lstStyle/>
        <a:p>
          <a:r>
            <a:rPr lang="en-GB" sz="1800" dirty="0"/>
            <a:t>Ballad</a:t>
          </a:r>
        </a:p>
      </dgm:t>
    </dgm:pt>
    <dgm:pt modelId="{685EDEC8-D9FA-7243-94F1-BBCFBF5F654D}" type="parTrans" cxnId="{442B3CA8-B1C1-E440-B7F2-92E5FA7C4069}">
      <dgm:prSet/>
      <dgm:spPr/>
      <dgm:t>
        <a:bodyPr/>
        <a:lstStyle/>
        <a:p>
          <a:endParaRPr lang="en-GB"/>
        </a:p>
      </dgm:t>
    </dgm:pt>
    <dgm:pt modelId="{33ABB706-E1B3-604B-8F16-E4E258B57E55}" type="sibTrans" cxnId="{442B3CA8-B1C1-E440-B7F2-92E5FA7C4069}">
      <dgm:prSet/>
      <dgm:spPr/>
      <dgm:t>
        <a:bodyPr/>
        <a:lstStyle/>
        <a:p>
          <a:endParaRPr lang="en-GB"/>
        </a:p>
      </dgm:t>
    </dgm:pt>
    <dgm:pt modelId="{6930194D-2F0A-4D4B-9A8E-E52316558492}" type="asst">
      <dgm:prSet phldrT="[Text]" custT="1"/>
      <dgm:spPr/>
      <dgm:t>
        <a:bodyPr/>
        <a:lstStyle/>
        <a:p>
          <a:r>
            <a:rPr lang="en-GB" sz="1800" dirty="0"/>
            <a:t>Can be written in blank verse (no rhyme)</a:t>
          </a:r>
        </a:p>
      </dgm:t>
    </dgm:pt>
    <dgm:pt modelId="{6586C101-CE74-6448-A671-8B02B495E82D}" type="parTrans" cxnId="{370ADF52-D85F-8940-8F93-1E9FA27AC178}">
      <dgm:prSet/>
      <dgm:spPr/>
      <dgm:t>
        <a:bodyPr/>
        <a:lstStyle/>
        <a:p>
          <a:endParaRPr lang="en-GB"/>
        </a:p>
      </dgm:t>
    </dgm:pt>
    <dgm:pt modelId="{39BDF93D-5C60-8F4B-91FF-D0E81545FC84}" type="sibTrans" cxnId="{370ADF52-D85F-8940-8F93-1E9FA27AC178}">
      <dgm:prSet/>
      <dgm:spPr/>
      <dgm:t>
        <a:bodyPr/>
        <a:lstStyle/>
        <a:p>
          <a:endParaRPr lang="en-GB"/>
        </a:p>
      </dgm:t>
    </dgm:pt>
    <dgm:pt modelId="{3A0F0B30-B3B2-864D-8A6F-5A42337D073F}" type="pres">
      <dgm:prSet presAssocID="{3C44D2CE-9A70-DA44-88DF-62516535648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5598AFD-6FDC-0E4F-AA4F-CA3907BB6359}" type="pres">
      <dgm:prSet presAssocID="{0BDDF836-6457-2147-9472-29FAA640FF19}" presName="centerShape" presStyleLbl="node0" presStyleIdx="0" presStyleCnt="1" custLinFactNeighborY="17163"/>
      <dgm:spPr/>
    </dgm:pt>
    <dgm:pt modelId="{F9F621EB-0696-FC43-9A0D-2E5E4BDF8434}" type="pres">
      <dgm:prSet presAssocID="{EBAA8186-8104-5C45-B69F-17FC29E33225}" presName="parTrans" presStyleLbl="sibTrans2D1" presStyleIdx="0" presStyleCnt="3"/>
      <dgm:spPr/>
    </dgm:pt>
    <dgm:pt modelId="{43E15746-0AD1-9248-8C5E-EF4839D85EC8}" type="pres">
      <dgm:prSet presAssocID="{EBAA8186-8104-5C45-B69F-17FC29E33225}" presName="connectorText" presStyleLbl="sibTrans2D1" presStyleIdx="0" presStyleCnt="3"/>
      <dgm:spPr/>
    </dgm:pt>
    <dgm:pt modelId="{BAE6FED9-3E88-804A-AD79-E5CF4F9E2AF9}" type="pres">
      <dgm:prSet presAssocID="{9A646DDD-9F02-5D42-9027-340CE50D9BAA}" presName="node" presStyleLbl="node1" presStyleIdx="0" presStyleCnt="3" custScaleX="267769" custScaleY="166674" custRadScaleRad="79931" custRadScaleInc="1547">
        <dgm:presLayoutVars>
          <dgm:bulletEnabled val="1"/>
        </dgm:presLayoutVars>
      </dgm:prSet>
      <dgm:spPr/>
    </dgm:pt>
    <dgm:pt modelId="{8C7E5CA5-3359-0549-B43E-D079219273A6}" type="pres">
      <dgm:prSet presAssocID="{685EDEC8-D9FA-7243-94F1-BBCFBF5F654D}" presName="parTrans" presStyleLbl="sibTrans2D1" presStyleIdx="1" presStyleCnt="3"/>
      <dgm:spPr/>
    </dgm:pt>
    <dgm:pt modelId="{61B0FA63-0534-CC40-82AF-B064C8B1B601}" type="pres">
      <dgm:prSet presAssocID="{685EDEC8-D9FA-7243-94F1-BBCFBF5F654D}" presName="connectorText" presStyleLbl="sibTrans2D1" presStyleIdx="1" presStyleCnt="3"/>
      <dgm:spPr/>
    </dgm:pt>
    <dgm:pt modelId="{B41B42E4-5706-084E-A8ED-0F4FF531DA40}" type="pres">
      <dgm:prSet presAssocID="{3D3A13F9-C9B4-A443-92FC-45BE2B948A72}" presName="node" presStyleLbl="node1" presStyleIdx="1" presStyleCnt="3" custScaleX="180434" custScaleY="145800" custRadScaleRad="197343" custRadScaleInc="-42409">
        <dgm:presLayoutVars>
          <dgm:bulletEnabled val="1"/>
        </dgm:presLayoutVars>
      </dgm:prSet>
      <dgm:spPr/>
    </dgm:pt>
    <dgm:pt modelId="{48D552B1-64ED-9D4F-9B13-C3F6B2E8BA56}" type="pres">
      <dgm:prSet presAssocID="{76A950E5-94D0-384C-A8F3-C8D1809595FE}" presName="parTrans" presStyleLbl="sibTrans2D1" presStyleIdx="2" presStyleCnt="3"/>
      <dgm:spPr/>
    </dgm:pt>
    <dgm:pt modelId="{3D967882-FCA8-ED4F-868A-71B0C36D74D8}" type="pres">
      <dgm:prSet presAssocID="{76A950E5-94D0-384C-A8F3-C8D1809595FE}" presName="connectorText" presStyleLbl="sibTrans2D1" presStyleIdx="2" presStyleCnt="3"/>
      <dgm:spPr/>
    </dgm:pt>
    <dgm:pt modelId="{102178E7-3A0C-774C-9AAF-44662CCEA8BF}" type="pres">
      <dgm:prSet presAssocID="{AD4A4CF7-6839-1E42-BDFD-6FCCC9903CA0}" presName="node" presStyleLbl="node1" presStyleIdx="2" presStyleCnt="3" custScaleX="225585" custScaleY="158526" custRadScaleRad="190098" custRadScaleInc="39715">
        <dgm:presLayoutVars>
          <dgm:bulletEnabled val="1"/>
        </dgm:presLayoutVars>
      </dgm:prSet>
      <dgm:spPr/>
    </dgm:pt>
  </dgm:ptLst>
  <dgm:cxnLst>
    <dgm:cxn modelId="{889B4801-3D66-E543-9909-FD8574D0819A}" srcId="{9A646DDD-9F02-5D42-9027-340CE50D9BAA}" destId="{B10B5AD8-A7E1-4B44-A499-92F4F7D2FDDE}" srcOrd="2" destOrd="0" parTransId="{5AB595F7-F6D2-134B-B6CC-1FA6491BFB64}" sibTransId="{175D8744-8B16-A142-98AE-FD771D1FFD2E}"/>
    <dgm:cxn modelId="{8ABAFB01-AAE2-3040-B542-D8379C2BC310}" type="presOf" srcId="{9A646DDD-9F02-5D42-9027-340CE50D9BAA}" destId="{BAE6FED9-3E88-804A-AD79-E5CF4F9E2AF9}" srcOrd="0" destOrd="0" presId="urn:microsoft.com/office/officeart/2005/8/layout/radial5"/>
    <dgm:cxn modelId="{FF3B9916-B25F-5046-9214-567E1FEB8445}" srcId="{3D3A13F9-C9B4-A443-92FC-45BE2B948A72}" destId="{AE547DF2-9DA9-BF40-A4EF-D0FC9AD3BAA0}" srcOrd="0" destOrd="0" parTransId="{D527E78C-2286-BE4B-9AB1-39FDC73047D9}" sibTransId="{08F2F8FE-931C-2641-946A-A53417C63B9A}"/>
    <dgm:cxn modelId="{B7B12627-E151-8448-B47A-027DF57D2738}" type="presOf" srcId="{0BDDF836-6457-2147-9472-29FAA640FF19}" destId="{A5598AFD-6FDC-0E4F-AA4F-CA3907BB6359}" srcOrd="0" destOrd="0" presId="urn:microsoft.com/office/officeart/2005/8/layout/radial5"/>
    <dgm:cxn modelId="{E76C492D-FFE0-BC40-8F4F-D52D315F3026}" type="presOf" srcId="{EBAA8186-8104-5C45-B69F-17FC29E33225}" destId="{F9F621EB-0696-FC43-9A0D-2E5E4BDF8434}" srcOrd="0" destOrd="0" presId="urn:microsoft.com/office/officeart/2005/8/layout/radial5"/>
    <dgm:cxn modelId="{EA4FF143-6D5C-2B40-8371-88467EC4E2CE}" srcId="{AD4A4CF7-6839-1E42-BDFD-6FCCC9903CA0}" destId="{0411C1CF-2AAD-A844-A93D-8A32308B25E7}" srcOrd="0" destOrd="0" parTransId="{80FE6316-936B-EE4C-96CD-243FD610790C}" sibTransId="{52073F63-14A2-3942-B801-E4003723A7AA}"/>
    <dgm:cxn modelId="{FFB02A45-2E00-4B40-B957-0200FDBFF0E1}" type="presOf" srcId="{B10B5AD8-A7E1-4B44-A499-92F4F7D2FDDE}" destId="{BAE6FED9-3E88-804A-AD79-E5CF4F9E2AF9}" srcOrd="0" destOrd="3" presId="urn:microsoft.com/office/officeart/2005/8/layout/radial5"/>
    <dgm:cxn modelId="{CA169751-5D14-8B4E-8E39-E66CAB170532}" type="presOf" srcId="{E49D1A1A-8522-D649-89B4-1BA6DE0BEA6B}" destId="{BAE6FED9-3E88-804A-AD79-E5CF4F9E2AF9}" srcOrd="0" destOrd="1" presId="urn:microsoft.com/office/officeart/2005/8/layout/radial5"/>
    <dgm:cxn modelId="{815D5C52-931A-DB41-85FC-946379189DB3}" type="presOf" srcId="{0411C1CF-2AAD-A844-A93D-8A32308B25E7}" destId="{102178E7-3A0C-774C-9AAF-44662CCEA8BF}" srcOrd="0" destOrd="1" presId="urn:microsoft.com/office/officeart/2005/8/layout/radial5"/>
    <dgm:cxn modelId="{370ADF52-D85F-8940-8F93-1E9FA27AC178}" srcId="{AD4A4CF7-6839-1E42-BDFD-6FCCC9903CA0}" destId="{6930194D-2F0A-4D4B-9A8E-E52316558492}" srcOrd="2" destOrd="0" parTransId="{6586C101-CE74-6448-A671-8B02B495E82D}" sibTransId="{39BDF93D-5C60-8F4B-91FF-D0E81545FC84}"/>
    <dgm:cxn modelId="{40F7FF57-C7D9-214C-AE38-46D182E1CD70}" type="presOf" srcId="{6930194D-2F0A-4D4B-9A8E-E52316558492}" destId="{102178E7-3A0C-774C-9AAF-44662CCEA8BF}" srcOrd="0" destOrd="3" presId="urn:microsoft.com/office/officeart/2005/8/layout/radial5"/>
    <dgm:cxn modelId="{BCB5A55B-1A85-A448-85EC-5E8457C7BDAC}" srcId="{9A646DDD-9F02-5D42-9027-340CE50D9BAA}" destId="{E49D1A1A-8522-D649-89B4-1BA6DE0BEA6B}" srcOrd="0" destOrd="0" parTransId="{B3C4E7E2-5F12-0242-AE22-8CC814655D0C}" sibTransId="{4F7E3B6A-2960-3B46-A98A-5EF34BBB5B06}"/>
    <dgm:cxn modelId="{5FFAF15F-8DDF-E244-A4BB-8D442AB01F8B}" type="presOf" srcId="{AE547DF2-9DA9-BF40-A4EF-D0FC9AD3BAA0}" destId="{B41B42E4-5706-084E-A8ED-0F4FF531DA40}" srcOrd="0" destOrd="1" presId="urn:microsoft.com/office/officeart/2005/8/layout/radial5"/>
    <dgm:cxn modelId="{F180E363-9B4E-D74E-A1AA-38A4A9F780CC}" type="presOf" srcId="{685EDEC8-D9FA-7243-94F1-BBCFBF5F654D}" destId="{61B0FA63-0534-CC40-82AF-B064C8B1B601}" srcOrd="1" destOrd="0" presId="urn:microsoft.com/office/officeart/2005/8/layout/radial5"/>
    <dgm:cxn modelId="{BC22C16E-E0C5-C248-8F2D-8FA31E7DCDE5}" type="presOf" srcId="{76A950E5-94D0-384C-A8F3-C8D1809595FE}" destId="{48D552B1-64ED-9D4F-9B13-C3F6B2E8BA56}" srcOrd="0" destOrd="0" presId="urn:microsoft.com/office/officeart/2005/8/layout/radial5"/>
    <dgm:cxn modelId="{F0974978-DDFC-404D-AF6C-26E7E0799921}" type="presOf" srcId="{76A950E5-94D0-384C-A8F3-C8D1809595FE}" destId="{3D967882-FCA8-ED4F-868A-71B0C36D74D8}" srcOrd="1" destOrd="0" presId="urn:microsoft.com/office/officeart/2005/8/layout/radial5"/>
    <dgm:cxn modelId="{5917109C-AC05-CB43-B28B-FCEDF72197A1}" srcId="{AD4A4CF7-6839-1E42-BDFD-6FCCC9903CA0}" destId="{D3B0E094-4EB5-FF4B-8E9B-2B0451DD2BF3}" srcOrd="1" destOrd="0" parTransId="{551DEF1E-6E39-E944-8C63-A4C8C3E38A9F}" sibTransId="{72FF4E61-E145-1241-8E31-CD1D25205BA2}"/>
    <dgm:cxn modelId="{CD1B599E-2813-A144-85A7-113FD696CC0C}" type="presOf" srcId="{EBAA8186-8104-5C45-B69F-17FC29E33225}" destId="{43E15746-0AD1-9248-8C5E-EF4839D85EC8}" srcOrd="1" destOrd="0" presId="urn:microsoft.com/office/officeart/2005/8/layout/radial5"/>
    <dgm:cxn modelId="{51A580A1-E7DA-5D4A-AA31-E0A82F7FF0C3}" srcId="{9A646DDD-9F02-5D42-9027-340CE50D9BAA}" destId="{90C54503-C849-3147-8EAB-A33594734FE9}" srcOrd="1" destOrd="0" parTransId="{1171B01E-5A75-E14A-BBED-DD1377D023FF}" sibTransId="{6FE522DC-A7F0-BE4E-83B5-DB0A7AC64CF8}"/>
    <dgm:cxn modelId="{8208C1A4-1686-064D-82DC-A2C61AC64252}" type="presOf" srcId="{AD4A4CF7-6839-1E42-BDFD-6FCCC9903CA0}" destId="{102178E7-3A0C-774C-9AAF-44662CCEA8BF}" srcOrd="0" destOrd="0" presId="urn:microsoft.com/office/officeart/2005/8/layout/radial5"/>
    <dgm:cxn modelId="{442B3CA8-B1C1-E440-B7F2-92E5FA7C4069}" srcId="{0BDDF836-6457-2147-9472-29FAA640FF19}" destId="{3D3A13F9-C9B4-A443-92FC-45BE2B948A72}" srcOrd="1" destOrd="0" parTransId="{685EDEC8-D9FA-7243-94F1-BBCFBF5F654D}" sibTransId="{33ABB706-E1B3-604B-8F16-E4E258B57E55}"/>
    <dgm:cxn modelId="{2CDD24C6-7A7B-1B48-B27E-31F480D92009}" type="presOf" srcId="{3D3A13F9-C9B4-A443-92FC-45BE2B948A72}" destId="{B41B42E4-5706-084E-A8ED-0F4FF531DA40}" srcOrd="0" destOrd="0" presId="urn:microsoft.com/office/officeart/2005/8/layout/radial5"/>
    <dgm:cxn modelId="{9FBA5ECD-5BA6-1144-8388-71CFFB8A8A60}" type="presOf" srcId="{685EDEC8-D9FA-7243-94F1-BBCFBF5F654D}" destId="{8C7E5CA5-3359-0549-B43E-D079219273A6}" srcOrd="0" destOrd="0" presId="urn:microsoft.com/office/officeart/2005/8/layout/radial5"/>
    <dgm:cxn modelId="{0F9190D9-C1EB-BF4E-826F-DF94DCA0942F}" srcId="{3C44D2CE-9A70-DA44-88DF-62516535648E}" destId="{0BDDF836-6457-2147-9472-29FAA640FF19}" srcOrd="0" destOrd="0" parTransId="{C14E2177-02CD-4D43-9309-5C83E91A3CD0}" sibTransId="{1A58C07B-23D3-DD48-B68D-DB178D7AE103}"/>
    <dgm:cxn modelId="{DAB31CDE-5842-AA41-969B-0277619531F5}" srcId="{3D3A13F9-C9B4-A443-92FC-45BE2B948A72}" destId="{8166EC34-E2BF-924F-B26B-77CE583782E1}" srcOrd="1" destOrd="0" parTransId="{8010D697-2480-034B-BB7C-4AA238E86AE8}" sibTransId="{BBAD5821-398F-EA44-B816-30BF124EBCE6}"/>
    <dgm:cxn modelId="{2B4B26E8-FFE5-404A-938E-ED499C521527}" type="presOf" srcId="{90C54503-C849-3147-8EAB-A33594734FE9}" destId="{BAE6FED9-3E88-804A-AD79-E5CF4F9E2AF9}" srcOrd="0" destOrd="2" presId="urn:microsoft.com/office/officeart/2005/8/layout/radial5"/>
    <dgm:cxn modelId="{3A090BEA-4D1E-504B-BA71-063A641D0426}" type="presOf" srcId="{8166EC34-E2BF-924F-B26B-77CE583782E1}" destId="{B41B42E4-5706-084E-A8ED-0F4FF531DA40}" srcOrd="0" destOrd="2" presId="urn:microsoft.com/office/officeart/2005/8/layout/radial5"/>
    <dgm:cxn modelId="{15928EEA-48D1-434A-8C50-B61F838A5462}" srcId="{0BDDF836-6457-2147-9472-29FAA640FF19}" destId="{9A646DDD-9F02-5D42-9027-340CE50D9BAA}" srcOrd="0" destOrd="0" parTransId="{EBAA8186-8104-5C45-B69F-17FC29E33225}" sibTransId="{2C0A3F37-6A7A-5F4C-A6B9-0BD7D49711F5}"/>
    <dgm:cxn modelId="{22DB37F1-A637-A945-96C9-28306BD0B77D}" srcId="{0BDDF836-6457-2147-9472-29FAA640FF19}" destId="{AD4A4CF7-6839-1E42-BDFD-6FCCC9903CA0}" srcOrd="2" destOrd="0" parTransId="{76A950E5-94D0-384C-A8F3-C8D1809595FE}" sibTransId="{413B8DD9-4FCF-A047-AFDB-8463DACF75BC}"/>
    <dgm:cxn modelId="{32C616F6-4E3F-7941-956F-85DD5C600EC3}" type="presOf" srcId="{D3B0E094-4EB5-FF4B-8E9B-2B0451DD2BF3}" destId="{102178E7-3A0C-774C-9AAF-44662CCEA8BF}" srcOrd="0" destOrd="2" presId="urn:microsoft.com/office/officeart/2005/8/layout/radial5"/>
    <dgm:cxn modelId="{DF3D14FE-1E80-F94C-9F7E-AECB56538CEB}" type="presOf" srcId="{3C44D2CE-9A70-DA44-88DF-62516535648E}" destId="{3A0F0B30-B3B2-864D-8A6F-5A42337D073F}" srcOrd="0" destOrd="0" presId="urn:microsoft.com/office/officeart/2005/8/layout/radial5"/>
    <dgm:cxn modelId="{25C5C865-7232-4744-82AF-849FB23F5218}" type="presParOf" srcId="{3A0F0B30-B3B2-864D-8A6F-5A42337D073F}" destId="{A5598AFD-6FDC-0E4F-AA4F-CA3907BB6359}" srcOrd="0" destOrd="0" presId="urn:microsoft.com/office/officeart/2005/8/layout/radial5"/>
    <dgm:cxn modelId="{60E4A204-4E76-C54C-9D2A-E94249E59634}" type="presParOf" srcId="{3A0F0B30-B3B2-864D-8A6F-5A42337D073F}" destId="{F9F621EB-0696-FC43-9A0D-2E5E4BDF8434}" srcOrd="1" destOrd="0" presId="urn:microsoft.com/office/officeart/2005/8/layout/radial5"/>
    <dgm:cxn modelId="{6C2A0330-DF64-DE4C-B3EF-98FFDBBED75F}" type="presParOf" srcId="{F9F621EB-0696-FC43-9A0D-2E5E4BDF8434}" destId="{43E15746-0AD1-9248-8C5E-EF4839D85EC8}" srcOrd="0" destOrd="0" presId="urn:microsoft.com/office/officeart/2005/8/layout/radial5"/>
    <dgm:cxn modelId="{0E02F8AB-8DDE-DB4A-A255-C306D0BE91C5}" type="presParOf" srcId="{3A0F0B30-B3B2-864D-8A6F-5A42337D073F}" destId="{BAE6FED9-3E88-804A-AD79-E5CF4F9E2AF9}" srcOrd="2" destOrd="0" presId="urn:microsoft.com/office/officeart/2005/8/layout/radial5"/>
    <dgm:cxn modelId="{768DF663-A52D-914F-AD35-E38683E9A1C2}" type="presParOf" srcId="{3A0F0B30-B3B2-864D-8A6F-5A42337D073F}" destId="{8C7E5CA5-3359-0549-B43E-D079219273A6}" srcOrd="3" destOrd="0" presId="urn:microsoft.com/office/officeart/2005/8/layout/radial5"/>
    <dgm:cxn modelId="{0139989B-7B8C-6942-8621-23C2181381D0}" type="presParOf" srcId="{8C7E5CA5-3359-0549-B43E-D079219273A6}" destId="{61B0FA63-0534-CC40-82AF-B064C8B1B601}" srcOrd="0" destOrd="0" presId="urn:microsoft.com/office/officeart/2005/8/layout/radial5"/>
    <dgm:cxn modelId="{C0273304-B3E1-4248-862C-DCBC707D72FA}" type="presParOf" srcId="{3A0F0B30-B3B2-864D-8A6F-5A42337D073F}" destId="{B41B42E4-5706-084E-A8ED-0F4FF531DA40}" srcOrd="4" destOrd="0" presId="urn:microsoft.com/office/officeart/2005/8/layout/radial5"/>
    <dgm:cxn modelId="{6A43669E-3066-DC4F-9734-0E67431DCBDB}" type="presParOf" srcId="{3A0F0B30-B3B2-864D-8A6F-5A42337D073F}" destId="{48D552B1-64ED-9D4F-9B13-C3F6B2E8BA56}" srcOrd="5" destOrd="0" presId="urn:microsoft.com/office/officeart/2005/8/layout/radial5"/>
    <dgm:cxn modelId="{C5AD98F8-7BC6-304E-AB64-6225203E5ACE}" type="presParOf" srcId="{48D552B1-64ED-9D4F-9B13-C3F6B2E8BA56}" destId="{3D967882-FCA8-ED4F-868A-71B0C36D74D8}" srcOrd="0" destOrd="0" presId="urn:microsoft.com/office/officeart/2005/8/layout/radial5"/>
    <dgm:cxn modelId="{585ACBAA-65E8-1748-BEA8-C8656154244C}" type="presParOf" srcId="{3A0F0B30-B3B2-864D-8A6F-5A42337D073F}" destId="{102178E7-3A0C-774C-9AAF-44662CCEA8BF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1E3259-78FD-4242-BA68-64C5FBDC78D9}" type="doc">
      <dgm:prSet loTypeId="urn:microsoft.com/office/officeart/2005/8/layout/hierarchy2" loCatId="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GB"/>
        </a:p>
      </dgm:t>
    </dgm:pt>
    <dgm:pt modelId="{BFD2795B-C691-1E42-9889-F6107D9099DE}">
      <dgm:prSet phldrT="[Text]"/>
      <dgm:spPr/>
      <dgm:t>
        <a:bodyPr/>
        <a:lstStyle/>
        <a:p>
          <a:r>
            <a:rPr lang="en-GB" dirty="0"/>
            <a:t>Narrative</a:t>
          </a:r>
        </a:p>
      </dgm:t>
    </dgm:pt>
    <dgm:pt modelId="{D25083E9-45D7-564D-AC7C-9EC7B29A49FA}" type="parTrans" cxnId="{033B78D1-0FAE-DD42-A506-ADCAFC6DEDD2}">
      <dgm:prSet/>
      <dgm:spPr/>
      <dgm:t>
        <a:bodyPr/>
        <a:lstStyle/>
        <a:p>
          <a:endParaRPr lang="en-GB"/>
        </a:p>
      </dgm:t>
    </dgm:pt>
    <dgm:pt modelId="{09D15480-9437-5C49-A11F-36CB3D6ECFE1}" type="sibTrans" cxnId="{033B78D1-0FAE-DD42-A506-ADCAFC6DEDD2}">
      <dgm:prSet/>
      <dgm:spPr/>
      <dgm:t>
        <a:bodyPr/>
        <a:lstStyle/>
        <a:p>
          <a:endParaRPr lang="en-GB"/>
        </a:p>
      </dgm:t>
    </dgm:pt>
    <dgm:pt modelId="{9214BB75-C346-2545-B258-C48D1C61BA95}">
      <dgm:prSet phldrT="[Text]"/>
      <dgm:spPr/>
      <dgm:t>
        <a:bodyPr/>
        <a:lstStyle/>
        <a:p>
          <a:r>
            <a:rPr lang="en-GB" dirty="0"/>
            <a:t>Lyric</a:t>
          </a:r>
        </a:p>
      </dgm:t>
    </dgm:pt>
    <dgm:pt modelId="{825E1DF5-194C-4D4B-8CFA-C6935D2F7B7F}" type="parTrans" cxnId="{8C0E34A8-5A21-DD4C-881B-E90FC935B3A3}">
      <dgm:prSet/>
      <dgm:spPr/>
      <dgm:t>
        <a:bodyPr/>
        <a:lstStyle/>
        <a:p>
          <a:endParaRPr lang="en-GB"/>
        </a:p>
      </dgm:t>
    </dgm:pt>
    <dgm:pt modelId="{31B26C3F-7248-ED42-8453-12FDE6A65C27}" type="sibTrans" cxnId="{8C0E34A8-5A21-DD4C-881B-E90FC935B3A3}">
      <dgm:prSet/>
      <dgm:spPr/>
      <dgm:t>
        <a:bodyPr/>
        <a:lstStyle/>
        <a:p>
          <a:endParaRPr lang="en-GB"/>
        </a:p>
      </dgm:t>
    </dgm:pt>
    <dgm:pt modelId="{874BC7D6-553E-DA49-986F-714B27833F8F}">
      <dgm:prSet phldrT="[Text]"/>
      <dgm:spPr/>
      <dgm:t>
        <a:bodyPr/>
        <a:lstStyle/>
        <a:p>
          <a:r>
            <a:rPr lang="en-GB" dirty="0"/>
            <a:t>Clear rhyme and Rhythm</a:t>
          </a:r>
        </a:p>
      </dgm:t>
    </dgm:pt>
    <dgm:pt modelId="{42E4A89B-D144-A244-8036-A4EBF2C8539B}" type="parTrans" cxnId="{06EB0A8A-D267-614B-824E-69DDA4F6397B}">
      <dgm:prSet/>
      <dgm:spPr/>
      <dgm:t>
        <a:bodyPr/>
        <a:lstStyle/>
        <a:p>
          <a:endParaRPr lang="en-GB"/>
        </a:p>
      </dgm:t>
    </dgm:pt>
    <dgm:pt modelId="{2AA44BAA-4B64-1F4B-979A-A798FE64E748}" type="sibTrans" cxnId="{06EB0A8A-D267-614B-824E-69DDA4F6397B}">
      <dgm:prSet/>
      <dgm:spPr/>
      <dgm:t>
        <a:bodyPr/>
        <a:lstStyle/>
        <a:p>
          <a:endParaRPr lang="en-GB"/>
        </a:p>
      </dgm:t>
    </dgm:pt>
    <dgm:pt modelId="{AF298A69-6E40-FC45-8C51-A0B002BA0CB7}">
      <dgm:prSet phldrT="[Text]"/>
      <dgm:spPr/>
      <dgm:t>
        <a:bodyPr/>
        <a:lstStyle/>
        <a:p>
          <a:r>
            <a:rPr lang="en-GB" dirty="0"/>
            <a:t>Blank verse</a:t>
          </a:r>
        </a:p>
      </dgm:t>
    </dgm:pt>
    <dgm:pt modelId="{33BFFE0A-F913-9243-B8EE-421E785F0AE3}" type="parTrans" cxnId="{7D3CE60F-83CF-534E-B01F-66EFC4FBBE90}">
      <dgm:prSet/>
      <dgm:spPr/>
      <dgm:t>
        <a:bodyPr/>
        <a:lstStyle/>
        <a:p>
          <a:endParaRPr lang="en-GB"/>
        </a:p>
      </dgm:t>
    </dgm:pt>
    <dgm:pt modelId="{5EF82A00-B100-DF4F-8976-71889A0DA603}" type="sibTrans" cxnId="{7D3CE60F-83CF-534E-B01F-66EFC4FBBE90}">
      <dgm:prSet/>
      <dgm:spPr/>
      <dgm:t>
        <a:bodyPr/>
        <a:lstStyle/>
        <a:p>
          <a:endParaRPr lang="en-GB"/>
        </a:p>
      </dgm:t>
    </dgm:pt>
    <dgm:pt modelId="{2446FA25-E295-5449-875B-D0DC1662D6EB}">
      <dgm:prSet phldrT="[Text]"/>
      <dgm:spPr/>
      <dgm:t>
        <a:bodyPr/>
        <a:lstStyle/>
        <a:p>
          <a:r>
            <a:rPr lang="en-GB" dirty="0"/>
            <a:t>Some Dramatic monologues</a:t>
          </a:r>
        </a:p>
      </dgm:t>
    </dgm:pt>
    <dgm:pt modelId="{2A305ABE-55BD-4E43-87E2-AADAD9B216F2}" type="parTrans" cxnId="{D65408DF-0AB1-6F43-A436-09BE310F60AA}">
      <dgm:prSet/>
      <dgm:spPr/>
      <dgm:t>
        <a:bodyPr/>
        <a:lstStyle/>
        <a:p>
          <a:endParaRPr lang="en-GB"/>
        </a:p>
      </dgm:t>
    </dgm:pt>
    <dgm:pt modelId="{F9111258-0EFD-FD45-9869-343C7138BBCB}" type="sibTrans" cxnId="{D65408DF-0AB1-6F43-A436-09BE310F60AA}">
      <dgm:prSet/>
      <dgm:spPr/>
      <dgm:t>
        <a:bodyPr/>
        <a:lstStyle/>
        <a:p>
          <a:endParaRPr lang="en-GB"/>
        </a:p>
      </dgm:t>
    </dgm:pt>
    <dgm:pt modelId="{E548B5A3-ACBF-1845-8192-A8F9DA38FB92}">
      <dgm:prSet phldrT="[Text]"/>
      <dgm:spPr/>
      <dgm:t>
        <a:bodyPr/>
        <a:lstStyle/>
        <a:p>
          <a:r>
            <a:rPr lang="en-GB" dirty="0"/>
            <a:t>Epic </a:t>
          </a:r>
        </a:p>
      </dgm:t>
    </dgm:pt>
    <dgm:pt modelId="{F6FFF81B-A4E3-2A46-97F5-D9CF6FEBE943}" type="parTrans" cxnId="{BCFFDB94-A281-5744-9E04-B5E4D1D897BE}">
      <dgm:prSet/>
      <dgm:spPr/>
      <dgm:t>
        <a:bodyPr/>
        <a:lstStyle/>
        <a:p>
          <a:endParaRPr lang="en-GB"/>
        </a:p>
      </dgm:t>
    </dgm:pt>
    <dgm:pt modelId="{FE2F8941-09F7-D449-890D-72CC371BE2E5}" type="sibTrans" cxnId="{BCFFDB94-A281-5744-9E04-B5E4D1D897BE}">
      <dgm:prSet/>
      <dgm:spPr/>
      <dgm:t>
        <a:bodyPr/>
        <a:lstStyle/>
        <a:p>
          <a:endParaRPr lang="en-GB"/>
        </a:p>
      </dgm:t>
    </dgm:pt>
    <dgm:pt modelId="{8EDAB0EE-2C39-224B-8DC2-50C5CD13E60E}">
      <dgm:prSet phldrT="[Text]"/>
      <dgm:spPr/>
      <dgm:t>
        <a:bodyPr/>
        <a:lstStyle/>
        <a:p>
          <a:r>
            <a:rPr lang="en-GB" dirty="0"/>
            <a:t>Ballad</a:t>
          </a:r>
        </a:p>
      </dgm:t>
    </dgm:pt>
    <dgm:pt modelId="{C11A1561-A5BD-8F45-88FE-BA99365D4CCD}" type="parTrans" cxnId="{22B7F5C3-554C-254E-85E8-7629F451AB90}">
      <dgm:prSet/>
      <dgm:spPr/>
      <dgm:t>
        <a:bodyPr/>
        <a:lstStyle/>
        <a:p>
          <a:endParaRPr lang="en-GB"/>
        </a:p>
      </dgm:t>
    </dgm:pt>
    <dgm:pt modelId="{C47BD4EF-0E64-8A4E-AD22-31D991478CD6}" type="sibTrans" cxnId="{22B7F5C3-554C-254E-85E8-7629F451AB90}">
      <dgm:prSet/>
      <dgm:spPr/>
      <dgm:t>
        <a:bodyPr/>
        <a:lstStyle/>
        <a:p>
          <a:endParaRPr lang="en-GB"/>
        </a:p>
      </dgm:t>
    </dgm:pt>
    <dgm:pt modelId="{89D1A925-C6D5-6646-8F55-19DBE94DC532}">
      <dgm:prSet phldrT="[Text]"/>
      <dgm:spPr/>
      <dgm:t>
        <a:bodyPr/>
        <a:lstStyle/>
        <a:p>
          <a:r>
            <a:rPr lang="en-GB" dirty="0"/>
            <a:t>Dramatic Monologues</a:t>
          </a:r>
        </a:p>
      </dgm:t>
    </dgm:pt>
    <dgm:pt modelId="{2847F071-B9F9-954C-AAFA-549F05BE38AC}" type="parTrans" cxnId="{8CA32A70-55A2-5B4B-AAE4-B6BD229DA926}">
      <dgm:prSet/>
      <dgm:spPr/>
      <dgm:t>
        <a:bodyPr/>
        <a:lstStyle/>
        <a:p>
          <a:endParaRPr lang="en-GB"/>
        </a:p>
      </dgm:t>
    </dgm:pt>
    <dgm:pt modelId="{404BA6AE-1DB0-174B-B629-C7141BBC0627}" type="sibTrans" cxnId="{8CA32A70-55A2-5B4B-AAE4-B6BD229DA926}">
      <dgm:prSet/>
      <dgm:spPr/>
      <dgm:t>
        <a:bodyPr/>
        <a:lstStyle/>
        <a:p>
          <a:endParaRPr lang="en-GB"/>
        </a:p>
      </dgm:t>
    </dgm:pt>
    <dgm:pt modelId="{1637E9AE-4791-A843-BA35-17485AD34779}">
      <dgm:prSet/>
      <dgm:spPr/>
      <dgm:t>
        <a:bodyPr/>
        <a:lstStyle/>
        <a:p>
          <a:r>
            <a:rPr lang="en-GB"/>
            <a:t>Set rhyme and rhythm</a:t>
          </a:r>
          <a:endParaRPr lang="en-GB" dirty="0"/>
        </a:p>
      </dgm:t>
    </dgm:pt>
    <dgm:pt modelId="{D865C42D-15CF-3446-8B75-1947880441C1}" type="parTrans" cxnId="{8EE8DB34-DD72-5B4D-922E-0D79E9070D75}">
      <dgm:prSet/>
      <dgm:spPr/>
      <dgm:t>
        <a:bodyPr/>
        <a:lstStyle/>
        <a:p>
          <a:endParaRPr lang="en-GB"/>
        </a:p>
      </dgm:t>
    </dgm:pt>
    <dgm:pt modelId="{EE2FB749-4847-AD4A-A087-4FB7CC1DDBB2}" type="sibTrans" cxnId="{8EE8DB34-DD72-5B4D-922E-0D79E9070D75}">
      <dgm:prSet/>
      <dgm:spPr/>
      <dgm:t>
        <a:bodyPr/>
        <a:lstStyle/>
        <a:p>
          <a:endParaRPr lang="en-GB"/>
        </a:p>
      </dgm:t>
    </dgm:pt>
    <dgm:pt modelId="{12DD3026-0515-7046-9B96-1CC51B8CB883}">
      <dgm:prSet/>
      <dgm:spPr/>
      <dgm:t>
        <a:bodyPr/>
        <a:lstStyle/>
        <a:p>
          <a:r>
            <a:rPr lang="en-GB"/>
            <a:t>Sonnet</a:t>
          </a:r>
          <a:endParaRPr lang="en-GB" dirty="0"/>
        </a:p>
      </dgm:t>
    </dgm:pt>
    <dgm:pt modelId="{0FEF3EF9-BFA2-2C4A-BE79-C629E745BB14}" type="parTrans" cxnId="{CE14D671-98A5-9142-9879-F19DE5D4B90F}">
      <dgm:prSet/>
      <dgm:spPr/>
      <dgm:t>
        <a:bodyPr/>
        <a:lstStyle/>
        <a:p>
          <a:endParaRPr lang="en-GB"/>
        </a:p>
      </dgm:t>
    </dgm:pt>
    <dgm:pt modelId="{7BECD97E-B8DC-6A47-B97A-8CC4E7808BDB}" type="sibTrans" cxnId="{CE14D671-98A5-9142-9879-F19DE5D4B90F}">
      <dgm:prSet/>
      <dgm:spPr/>
      <dgm:t>
        <a:bodyPr/>
        <a:lstStyle/>
        <a:p>
          <a:endParaRPr lang="en-GB"/>
        </a:p>
      </dgm:t>
    </dgm:pt>
    <dgm:pt modelId="{F285463D-129C-D34F-9F30-6A9FBFDD6EE3}">
      <dgm:prSet/>
      <dgm:spPr/>
      <dgm:t>
        <a:bodyPr/>
        <a:lstStyle/>
        <a:p>
          <a:r>
            <a:rPr lang="en-GB" dirty="0"/>
            <a:t>Love and religion</a:t>
          </a:r>
        </a:p>
      </dgm:t>
    </dgm:pt>
    <dgm:pt modelId="{08265FB9-3CD2-8149-84D8-E1FD8CD35338}" type="parTrans" cxnId="{6DF0C201-D0FB-4741-9A68-A3A13A2AA964}">
      <dgm:prSet/>
      <dgm:spPr/>
      <dgm:t>
        <a:bodyPr/>
        <a:lstStyle/>
        <a:p>
          <a:endParaRPr lang="en-GB"/>
        </a:p>
      </dgm:t>
    </dgm:pt>
    <dgm:pt modelId="{6CF79A16-B023-F842-8BB5-EA1BC4C1CC30}" type="sibTrans" cxnId="{6DF0C201-D0FB-4741-9A68-A3A13A2AA964}">
      <dgm:prSet/>
      <dgm:spPr/>
      <dgm:t>
        <a:bodyPr/>
        <a:lstStyle/>
        <a:p>
          <a:endParaRPr lang="en-GB"/>
        </a:p>
      </dgm:t>
    </dgm:pt>
    <dgm:pt modelId="{2D7CCE43-3A49-DB4E-9FAC-8E67FE99C318}">
      <dgm:prSet/>
      <dgm:spPr/>
      <dgm:t>
        <a:bodyPr/>
        <a:lstStyle/>
        <a:p>
          <a:r>
            <a:rPr lang="en-GB"/>
            <a:t>No set rhyme and rhythm</a:t>
          </a:r>
          <a:endParaRPr lang="en-GB" dirty="0"/>
        </a:p>
      </dgm:t>
    </dgm:pt>
    <dgm:pt modelId="{AA919D17-EB82-A84D-9BE5-DD7E4684C860}" type="parTrans" cxnId="{42C4A066-5D3F-884B-818B-78C6ADCE8290}">
      <dgm:prSet/>
      <dgm:spPr/>
      <dgm:t>
        <a:bodyPr/>
        <a:lstStyle/>
        <a:p>
          <a:endParaRPr lang="en-GB"/>
        </a:p>
      </dgm:t>
    </dgm:pt>
    <dgm:pt modelId="{7A8BBA66-7FB6-C449-A1FF-105EADC7CC99}" type="sibTrans" cxnId="{42C4A066-5D3F-884B-818B-78C6ADCE8290}">
      <dgm:prSet/>
      <dgm:spPr/>
      <dgm:t>
        <a:bodyPr/>
        <a:lstStyle/>
        <a:p>
          <a:endParaRPr lang="en-GB"/>
        </a:p>
      </dgm:t>
    </dgm:pt>
    <dgm:pt modelId="{F2F93C09-861E-704F-AAFB-F5CB187CBE82}">
      <dgm:prSet/>
      <dgm:spPr/>
      <dgm:t>
        <a:bodyPr/>
        <a:lstStyle/>
        <a:p>
          <a:r>
            <a:rPr lang="en-GB" dirty="0"/>
            <a:t>Elegies</a:t>
          </a:r>
        </a:p>
      </dgm:t>
    </dgm:pt>
    <dgm:pt modelId="{3822F4A4-2F4C-6B4E-B6BA-3C9B82479CBF}" type="parTrans" cxnId="{8E953D70-BB4E-D941-B836-0B0FE6E4A940}">
      <dgm:prSet/>
      <dgm:spPr/>
      <dgm:t>
        <a:bodyPr/>
        <a:lstStyle/>
        <a:p>
          <a:endParaRPr lang="en-GB"/>
        </a:p>
      </dgm:t>
    </dgm:pt>
    <dgm:pt modelId="{D6863A4D-D569-1142-83FE-C50D74D7D70E}" type="sibTrans" cxnId="{8E953D70-BB4E-D941-B836-0B0FE6E4A940}">
      <dgm:prSet/>
      <dgm:spPr/>
      <dgm:t>
        <a:bodyPr/>
        <a:lstStyle/>
        <a:p>
          <a:endParaRPr lang="en-GB"/>
        </a:p>
      </dgm:t>
    </dgm:pt>
    <dgm:pt modelId="{AF927ED8-825C-A34D-9378-F67FA6F47F6F}">
      <dgm:prSet/>
      <dgm:spPr/>
      <dgm:t>
        <a:bodyPr/>
        <a:lstStyle/>
        <a:p>
          <a:r>
            <a:rPr lang="en-GB" dirty="0"/>
            <a:t>Odes</a:t>
          </a:r>
        </a:p>
      </dgm:t>
    </dgm:pt>
    <dgm:pt modelId="{08AA3D6A-5172-C341-80C4-B23F8C65B013}" type="parTrans" cxnId="{0F340DF3-38FC-EC4F-A918-4851C030D142}">
      <dgm:prSet/>
      <dgm:spPr/>
      <dgm:t>
        <a:bodyPr/>
        <a:lstStyle/>
        <a:p>
          <a:endParaRPr lang="en-GB"/>
        </a:p>
      </dgm:t>
    </dgm:pt>
    <dgm:pt modelId="{63FAC1A3-D38B-3F4A-8700-E40229757710}" type="sibTrans" cxnId="{0F340DF3-38FC-EC4F-A918-4851C030D142}">
      <dgm:prSet/>
      <dgm:spPr/>
      <dgm:t>
        <a:bodyPr/>
        <a:lstStyle/>
        <a:p>
          <a:endParaRPr lang="en-GB"/>
        </a:p>
      </dgm:t>
    </dgm:pt>
    <dgm:pt modelId="{052F21E4-0E50-5D48-A3E2-86820A84CECF}">
      <dgm:prSet phldrT="[Text]"/>
      <dgm:spPr/>
      <dgm:t>
        <a:bodyPr/>
        <a:lstStyle/>
        <a:p>
          <a:r>
            <a:rPr lang="en-GB" dirty="0"/>
            <a:t>Long and heroic</a:t>
          </a:r>
        </a:p>
      </dgm:t>
    </dgm:pt>
    <dgm:pt modelId="{4F58B32B-8788-5440-86C1-E4628CA76D69}" type="parTrans" cxnId="{C977859E-E74E-F144-97DA-9AE9FD2225EC}">
      <dgm:prSet/>
      <dgm:spPr/>
      <dgm:t>
        <a:bodyPr/>
        <a:lstStyle/>
        <a:p>
          <a:endParaRPr lang="en-GB"/>
        </a:p>
      </dgm:t>
    </dgm:pt>
    <dgm:pt modelId="{BF7C37D7-65AD-C349-9FC7-F72225B0B5DA}" type="sibTrans" cxnId="{C977859E-E74E-F144-97DA-9AE9FD2225EC}">
      <dgm:prSet/>
      <dgm:spPr/>
      <dgm:t>
        <a:bodyPr/>
        <a:lstStyle/>
        <a:p>
          <a:endParaRPr lang="en-GB"/>
        </a:p>
      </dgm:t>
    </dgm:pt>
    <dgm:pt modelId="{7F8D3F17-A092-1940-8A4D-7857AE43657C}">
      <dgm:prSet phldrT="[Text]"/>
      <dgm:spPr/>
      <dgm:t>
        <a:bodyPr/>
        <a:lstStyle/>
        <a:p>
          <a:r>
            <a:rPr lang="en-GB" dirty="0"/>
            <a:t>Stories of the common people</a:t>
          </a:r>
        </a:p>
      </dgm:t>
    </dgm:pt>
    <dgm:pt modelId="{0975C294-E15A-DD40-A056-972A6D9EC943}" type="parTrans" cxnId="{A98F37EE-B4E2-6F49-A55C-229F19B318BA}">
      <dgm:prSet/>
      <dgm:spPr/>
      <dgm:t>
        <a:bodyPr/>
        <a:lstStyle/>
        <a:p>
          <a:endParaRPr lang="en-GB"/>
        </a:p>
      </dgm:t>
    </dgm:pt>
    <dgm:pt modelId="{56DD031B-6339-034B-A1ED-93B9C4EED85B}" type="sibTrans" cxnId="{A98F37EE-B4E2-6F49-A55C-229F19B318BA}">
      <dgm:prSet/>
      <dgm:spPr/>
      <dgm:t>
        <a:bodyPr/>
        <a:lstStyle/>
        <a:p>
          <a:endParaRPr lang="en-GB"/>
        </a:p>
      </dgm:t>
    </dgm:pt>
    <dgm:pt modelId="{25E61EA3-1487-3D48-A7DA-1903BB0A00E7}">
      <dgm:prSet phldrT="[Text]"/>
      <dgm:spPr/>
      <dgm:t>
        <a:bodyPr/>
        <a:lstStyle/>
        <a:p>
          <a:r>
            <a:rPr lang="en-GB" dirty="0"/>
            <a:t>First person speaker on a dramatic event</a:t>
          </a:r>
        </a:p>
      </dgm:t>
    </dgm:pt>
    <dgm:pt modelId="{F0201A01-1EB7-9E46-B9FF-BA16C434BECE}" type="parTrans" cxnId="{E65A75D0-5E6F-384D-91A7-536287735AC6}">
      <dgm:prSet/>
      <dgm:spPr/>
      <dgm:t>
        <a:bodyPr/>
        <a:lstStyle/>
        <a:p>
          <a:endParaRPr lang="en-GB"/>
        </a:p>
      </dgm:t>
    </dgm:pt>
    <dgm:pt modelId="{9D6A6B99-657D-4940-B1C9-102008FE08B4}" type="sibTrans" cxnId="{E65A75D0-5E6F-384D-91A7-536287735AC6}">
      <dgm:prSet/>
      <dgm:spPr/>
      <dgm:t>
        <a:bodyPr/>
        <a:lstStyle/>
        <a:p>
          <a:endParaRPr lang="en-GB"/>
        </a:p>
      </dgm:t>
    </dgm:pt>
    <dgm:pt modelId="{FD60F112-7BF1-2A45-95D2-F08884AECC12}">
      <dgm:prSet/>
      <dgm:spPr/>
      <dgm:t>
        <a:bodyPr/>
        <a:lstStyle/>
        <a:p>
          <a:r>
            <a:rPr lang="en-GB" dirty="0"/>
            <a:t>Tragic laments</a:t>
          </a:r>
        </a:p>
      </dgm:t>
    </dgm:pt>
    <dgm:pt modelId="{A841AC71-D591-FF45-883C-E45615CF7AF6}" type="parTrans" cxnId="{A3308791-B69C-3E43-A2EE-D62F7BB1BD1B}">
      <dgm:prSet/>
      <dgm:spPr/>
      <dgm:t>
        <a:bodyPr/>
        <a:lstStyle/>
        <a:p>
          <a:endParaRPr lang="en-GB"/>
        </a:p>
      </dgm:t>
    </dgm:pt>
    <dgm:pt modelId="{93F38176-5FB3-4446-8A35-6DBDF2CAF981}" type="sibTrans" cxnId="{A3308791-B69C-3E43-A2EE-D62F7BB1BD1B}">
      <dgm:prSet/>
      <dgm:spPr/>
      <dgm:t>
        <a:bodyPr/>
        <a:lstStyle/>
        <a:p>
          <a:endParaRPr lang="en-GB"/>
        </a:p>
      </dgm:t>
    </dgm:pt>
    <dgm:pt modelId="{4C7D18BB-F915-B84C-A6FD-F76D4B4C1120}">
      <dgm:prSet/>
      <dgm:spPr/>
      <dgm:t>
        <a:bodyPr/>
        <a:lstStyle/>
        <a:p>
          <a:r>
            <a:rPr lang="en-GB" dirty="0"/>
            <a:t>Admiring tributes </a:t>
          </a:r>
        </a:p>
      </dgm:t>
    </dgm:pt>
    <dgm:pt modelId="{BDEADA5A-FDCA-DA4C-BB6D-CD04039FA763}" type="parTrans" cxnId="{E99D1F51-E8E0-5D4C-95CC-1213B07407C3}">
      <dgm:prSet/>
      <dgm:spPr/>
      <dgm:t>
        <a:bodyPr/>
        <a:lstStyle/>
        <a:p>
          <a:endParaRPr lang="en-GB"/>
        </a:p>
      </dgm:t>
    </dgm:pt>
    <dgm:pt modelId="{652D260A-3EF7-1543-9C2F-7E8785BCF24E}" type="sibTrans" cxnId="{E99D1F51-E8E0-5D4C-95CC-1213B07407C3}">
      <dgm:prSet/>
      <dgm:spPr/>
      <dgm:t>
        <a:bodyPr/>
        <a:lstStyle/>
        <a:p>
          <a:endParaRPr lang="en-GB"/>
        </a:p>
      </dgm:t>
    </dgm:pt>
    <dgm:pt modelId="{7FC138BC-B92C-FA47-9545-BFCF86B6182C}" type="pres">
      <dgm:prSet presAssocID="{D61E3259-78FD-4242-BA68-64C5FBDC78D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9B0F09C-C895-3747-946B-4B9DE499A9FC}" type="pres">
      <dgm:prSet presAssocID="{BFD2795B-C691-1E42-9889-F6107D9099DE}" presName="root1" presStyleCnt="0"/>
      <dgm:spPr/>
    </dgm:pt>
    <dgm:pt modelId="{F46FB406-6D7D-6444-AE8B-11496E46F57E}" type="pres">
      <dgm:prSet presAssocID="{BFD2795B-C691-1E42-9889-F6107D9099DE}" presName="LevelOneTextNode" presStyleLbl="node0" presStyleIdx="0" presStyleCnt="2">
        <dgm:presLayoutVars>
          <dgm:chPref val="3"/>
        </dgm:presLayoutVars>
      </dgm:prSet>
      <dgm:spPr/>
    </dgm:pt>
    <dgm:pt modelId="{860C4D78-8061-E943-AB2C-D2864CCCE288}" type="pres">
      <dgm:prSet presAssocID="{BFD2795B-C691-1E42-9889-F6107D9099DE}" presName="level2hierChild" presStyleCnt="0"/>
      <dgm:spPr/>
    </dgm:pt>
    <dgm:pt modelId="{020050B9-2D8F-264C-AE02-F3AD41E93D87}" type="pres">
      <dgm:prSet presAssocID="{42E4A89B-D144-A244-8036-A4EBF2C8539B}" presName="conn2-1" presStyleLbl="parChTrans1D2" presStyleIdx="0" presStyleCnt="4"/>
      <dgm:spPr/>
    </dgm:pt>
    <dgm:pt modelId="{A7B01488-9CDC-C241-89B1-94D0D7747FC8}" type="pres">
      <dgm:prSet presAssocID="{42E4A89B-D144-A244-8036-A4EBF2C8539B}" presName="connTx" presStyleLbl="parChTrans1D2" presStyleIdx="0" presStyleCnt="4"/>
      <dgm:spPr/>
    </dgm:pt>
    <dgm:pt modelId="{25F70D4A-EC59-4348-B0BF-EC234EF794D6}" type="pres">
      <dgm:prSet presAssocID="{874BC7D6-553E-DA49-986F-714B27833F8F}" presName="root2" presStyleCnt="0"/>
      <dgm:spPr/>
    </dgm:pt>
    <dgm:pt modelId="{323A64DD-DAA0-224A-83BA-1F3899B233FE}" type="pres">
      <dgm:prSet presAssocID="{874BC7D6-553E-DA49-986F-714B27833F8F}" presName="LevelTwoTextNode" presStyleLbl="node2" presStyleIdx="0" presStyleCnt="4">
        <dgm:presLayoutVars>
          <dgm:chPref val="3"/>
        </dgm:presLayoutVars>
      </dgm:prSet>
      <dgm:spPr/>
    </dgm:pt>
    <dgm:pt modelId="{31DFAA04-BDDE-A64F-BE56-5BF214E47E2C}" type="pres">
      <dgm:prSet presAssocID="{874BC7D6-553E-DA49-986F-714B27833F8F}" presName="level3hierChild" presStyleCnt="0"/>
      <dgm:spPr/>
    </dgm:pt>
    <dgm:pt modelId="{A543836D-1B38-8242-8B21-9CB22B78A5B3}" type="pres">
      <dgm:prSet presAssocID="{F6FFF81B-A4E3-2A46-97F5-D9CF6FEBE943}" presName="conn2-1" presStyleLbl="parChTrans1D3" presStyleIdx="0" presStyleCnt="7"/>
      <dgm:spPr/>
    </dgm:pt>
    <dgm:pt modelId="{BB88481C-C889-C84C-90F3-43E076760220}" type="pres">
      <dgm:prSet presAssocID="{F6FFF81B-A4E3-2A46-97F5-D9CF6FEBE943}" presName="connTx" presStyleLbl="parChTrans1D3" presStyleIdx="0" presStyleCnt="7"/>
      <dgm:spPr/>
    </dgm:pt>
    <dgm:pt modelId="{4195C71E-0A7E-B74B-87A0-6F643FE6D966}" type="pres">
      <dgm:prSet presAssocID="{E548B5A3-ACBF-1845-8192-A8F9DA38FB92}" presName="root2" presStyleCnt="0"/>
      <dgm:spPr/>
    </dgm:pt>
    <dgm:pt modelId="{812A4439-E74D-6E40-A153-0500CBD05038}" type="pres">
      <dgm:prSet presAssocID="{E548B5A3-ACBF-1845-8192-A8F9DA38FB92}" presName="LevelTwoTextNode" presStyleLbl="node3" presStyleIdx="0" presStyleCnt="7">
        <dgm:presLayoutVars>
          <dgm:chPref val="3"/>
        </dgm:presLayoutVars>
      </dgm:prSet>
      <dgm:spPr/>
    </dgm:pt>
    <dgm:pt modelId="{26D98C79-B111-564A-A80A-2F01428B7FCC}" type="pres">
      <dgm:prSet presAssocID="{E548B5A3-ACBF-1845-8192-A8F9DA38FB92}" presName="level3hierChild" presStyleCnt="0"/>
      <dgm:spPr/>
    </dgm:pt>
    <dgm:pt modelId="{2841C759-18E1-0F40-9BD3-3F05FE45932E}" type="pres">
      <dgm:prSet presAssocID="{4F58B32B-8788-5440-86C1-E4628CA76D69}" presName="conn2-1" presStyleLbl="parChTrans1D4" presStyleIdx="0" presStyleCnt="6"/>
      <dgm:spPr/>
    </dgm:pt>
    <dgm:pt modelId="{7F0E9C6F-1285-A44D-ABFB-63043A8018C1}" type="pres">
      <dgm:prSet presAssocID="{4F58B32B-8788-5440-86C1-E4628CA76D69}" presName="connTx" presStyleLbl="parChTrans1D4" presStyleIdx="0" presStyleCnt="6"/>
      <dgm:spPr/>
    </dgm:pt>
    <dgm:pt modelId="{ABF2E0C0-C2E1-174A-B980-E1EBEDD52B1A}" type="pres">
      <dgm:prSet presAssocID="{052F21E4-0E50-5D48-A3E2-86820A84CECF}" presName="root2" presStyleCnt="0"/>
      <dgm:spPr/>
    </dgm:pt>
    <dgm:pt modelId="{52989EB8-6DEF-A642-852E-7B01F7F0CDA5}" type="pres">
      <dgm:prSet presAssocID="{052F21E4-0E50-5D48-A3E2-86820A84CECF}" presName="LevelTwoTextNode" presStyleLbl="node4" presStyleIdx="0" presStyleCnt="6">
        <dgm:presLayoutVars>
          <dgm:chPref val="3"/>
        </dgm:presLayoutVars>
      </dgm:prSet>
      <dgm:spPr/>
    </dgm:pt>
    <dgm:pt modelId="{27734213-69EF-CE4F-AEE7-3B81ED32C8AF}" type="pres">
      <dgm:prSet presAssocID="{052F21E4-0E50-5D48-A3E2-86820A84CECF}" presName="level3hierChild" presStyleCnt="0"/>
      <dgm:spPr/>
    </dgm:pt>
    <dgm:pt modelId="{FA4E73B2-39A4-BE43-8067-6FCF02D246DE}" type="pres">
      <dgm:prSet presAssocID="{C11A1561-A5BD-8F45-88FE-BA99365D4CCD}" presName="conn2-1" presStyleLbl="parChTrans1D3" presStyleIdx="1" presStyleCnt="7"/>
      <dgm:spPr/>
    </dgm:pt>
    <dgm:pt modelId="{970C51F3-E381-7445-B5BF-FD47C509D88D}" type="pres">
      <dgm:prSet presAssocID="{C11A1561-A5BD-8F45-88FE-BA99365D4CCD}" presName="connTx" presStyleLbl="parChTrans1D3" presStyleIdx="1" presStyleCnt="7"/>
      <dgm:spPr/>
    </dgm:pt>
    <dgm:pt modelId="{2CF4FBE2-7DA7-CF4B-9D57-F60D964BF34B}" type="pres">
      <dgm:prSet presAssocID="{8EDAB0EE-2C39-224B-8DC2-50C5CD13E60E}" presName="root2" presStyleCnt="0"/>
      <dgm:spPr/>
    </dgm:pt>
    <dgm:pt modelId="{02DE9097-F6DA-934D-944A-6A3400A0EF19}" type="pres">
      <dgm:prSet presAssocID="{8EDAB0EE-2C39-224B-8DC2-50C5CD13E60E}" presName="LevelTwoTextNode" presStyleLbl="node3" presStyleIdx="1" presStyleCnt="7">
        <dgm:presLayoutVars>
          <dgm:chPref val="3"/>
        </dgm:presLayoutVars>
      </dgm:prSet>
      <dgm:spPr/>
    </dgm:pt>
    <dgm:pt modelId="{DE5986E3-4C74-3243-A3AD-DFA3765508D1}" type="pres">
      <dgm:prSet presAssocID="{8EDAB0EE-2C39-224B-8DC2-50C5CD13E60E}" presName="level3hierChild" presStyleCnt="0"/>
      <dgm:spPr/>
    </dgm:pt>
    <dgm:pt modelId="{17C3CD84-3932-674B-BAC5-4AB1DDCA035F}" type="pres">
      <dgm:prSet presAssocID="{0975C294-E15A-DD40-A056-972A6D9EC943}" presName="conn2-1" presStyleLbl="parChTrans1D4" presStyleIdx="1" presStyleCnt="6"/>
      <dgm:spPr/>
    </dgm:pt>
    <dgm:pt modelId="{769B88E4-DA91-1248-B15B-76FFF9801968}" type="pres">
      <dgm:prSet presAssocID="{0975C294-E15A-DD40-A056-972A6D9EC943}" presName="connTx" presStyleLbl="parChTrans1D4" presStyleIdx="1" presStyleCnt="6"/>
      <dgm:spPr/>
    </dgm:pt>
    <dgm:pt modelId="{F459A2FF-155F-A741-9BEE-B9183F24A8B0}" type="pres">
      <dgm:prSet presAssocID="{7F8D3F17-A092-1940-8A4D-7857AE43657C}" presName="root2" presStyleCnt="0"/>
      <dgm:spPr/>
    </dgm:pt>
    <dgm:pt modelId="{B485757D-36BC-124F-9218-9623428EB5E4}" type="pres">
      <dgm:prSet presAssocID="{7F8D3F17-A092-1940-8A4D-7857AE43657C}" presName="LevelTwoTextNode" presStyleLbl="node4" presStyleIdx="1" presStyleCnt="6">
        <dgm:presLayoutVars>
          <dgm:chPref val="3"/>
        </dgm:presLayoutVars>
      </dgm:prSet>
      <dgm:spPr/>
    </dgm:pt>
    <dgm:pt modelId="{D4390B38-FACC-ED4B-9E5D-53587134432C}" type="pres">
      <dgm:prSet presAssocID="{7F8D3F17-A092-1940-8A4D-7857AE43657C}" presName="level3hierChild" presStyleCnt="0"/>
      <dgm:spPr/>
    </dgm:pt>
    <dgm:pt modelId="{C1C09F60-224F-D143-8C56-DFA2471C08C8}" type="pres">
      <dgm:prSet presAssocID="{2847F071-B9F9-954C-AAFA-549F05BE38AC}" presName="conn2-1" presStyleLbl="parChTrans1D3" presStyleIdx="2" presStyleCnt="7"/>
      <dgm:spPr/>
    </dgm:pt>
    <dgm:pt modelId="{EE0A0054-EA76-BA44-AD6D-A20E2D059C1C}" type="pres">
      <dgm:prSet presAssocID="{2847F071-B9F9-954C-AAFA-549F05BE38AC}" presName="connTx" presStyleLbl="parChTrans1D3" presStyleIdx="2" presStyleCnt="7"/>
      <dgm:spPr/>
    </dgm:pt>
    <dgm:pt modelId="{2E9AEEF7-938D-A44F-8C41-06B0503ABC9E}" type="pres">
      <dgm:prSet presAssocID="{89D1A925-C6D5-6646-8F55-19DBE94DC532}" presName="root2" presStyleCnt="0"/>
      <dgm:spPr/>
    </dgm:pt>
    <dgm:pt modelId="{314C7E51-3CCA-0043-B0C6-401E86AB8D76}" type="pres">
      <dgm:prSet presAssocID="{89D1A925-C6D5-6646-8F55-19DBE94DC532}" presName="LevelTwoTextNode" presStyleLbl="node3" presStyleIdx="2" presStyleCnt="7">
        <dgm:presLayoutVars>
          <dgm:chPref val="3"/>
        </dgm:presLayoutVars>
      </dgm:prSet>
      <dgm:spPr/>
    </dgm:pt>
    <dgm:pt modelId="{56E4E07E-1A49-B644-B89B-41206254F282}" type="pres">
      <dgm:prSet presAssocID="{89D1A925-C6D5-6646-8F55-19DBE94DC532}" presName="level3hierChild" presStyleCnt="0"/>
      <dgm:spPr/>
    </dgm:pt>
    <dgm:pt modelId="{72E1FCA2-3AF5-514C-A0B9-D672F0F0591A}" type="pres">
      <dgm:prSet presAssocID="{F0201A01-1EB7-9E46-B9FF-BA16C434BECE}" presName="conn2-1" presStyleLbl="parChTrans1D4" presStyleIdx="2" presStyleCnt="6"/>
      <dgm:spPr/>
    </dgm:pt>
    <dgm:pt modelId="{9FDA8E78-6D77-9E47-8F38-55CA02DBDFA1}" type="pres">
      <dgm:prSet presAssocID="{F0201A01-1EB7-9E46-B9FF-BA16C434BECE}" presName="connTx" presStyleLbl="parChTrans1D4" presStyleIdx="2" presStyleCnt="6"/>
      <dgm:spPr/>
    </dgm:pt>
    <dgm:pt modelId="{F12F1D2F-4AF5-BB43-930D-05ED58188F5E}" type="pres">
      <dgm:prSet presAssocID="{25E61EA3-1487-3D48-A7DA-1903BB0A00E7}" presName="root2" presStyleCnt="0"/>
      <dgm:spPr/>
    </dgm:pt>
    <dgm:pt modelId="{03704F64-CA8E-754B-A0C5-0C786C30AB75}" type="pres">
      <dgm:prSet presAssocID="{25E61EA3-1487-3D48-A7DA-1903BB0A00E7}" presName="LevelTwoTextNode" presStyleLbl="node4" presStyleIdx="2" presStyleCnt="6" custLinFactNeighborY="72355">
        <dgm:presLayoutVars>
          <dgm:chPref val="3"/>
        </dgm:presLayoutVars>
      </dgm:prSet>
      <dgm:spPr/>
    </dgm:pt>
    <dgm:pt modelId="{693450F2-27FD-AC41-B23F-3F60878C75E7}" type="pres">
      <dgm:prSet presAssocID="{25E61EA3-1487-3D48-A7DA-1903BB0A00E7}" presName="level3hierChild" presStyleCnt="0"/>
      <dgm:spPr/>
    </dgm:pt>
    <dgm:pt modelId="{CE47103E-7A61-BD42-A0CC-23BF0446E834}" type="pres">
      <dgm:prSet presAssocID="{33BFFE0A-F913-9243-B8EE-421E785F0AE3}" presName="conn2-1" presStyleLbl="parChTrans1D2" presStyleIdx="1" presStyleCnt="4"/>
      <dgm:spPr/>
    </dgm:pt>
    <dgm:pt modelId="{EF27607C-D3CD-6C49-9F37-82623D342F34}" type="pres">
      <dgm:prSet presAssocID="{33BFFE0A-F913-9243-B8EE-421E785F0AE3}" presName="connTx" presStyleLbl="parChTrans1D2" presStyleIdx="1" presStyleCnt="4"/>
      <dgm:spPr/>
    </dgm:pt>
    <dgm:pt modelId="{D1556720-9E7B-B841-8429-C680D348E3CD}" type="pres">
      <dgm:prSet presAssocID="{AF298A69-6E40-FC45-8C51-A0B002BA0CB7}" presName="root2" presStyleCnt="0"/>
      <dgm:spPr/>
    </dgm:pt>
    <dgm:pt modelId="{958D37AA-AFDD-2C44-A663-AB101E183443}" type="pres">
      <dgm:prSet presAssocID="{AF298A69-6E40-FC45-8C51-A0B002BA0CB7}" presName="LevelTwoTextNode" presStyleLbl="node2" presStyleIdx="1" presStyleCnt="4">
        <dgm:presLayoutVars>
          <dgm:chPref val="3"/>
        </dgm:presLayoutVars>
      </dgm:prSet>
      <dgm:spPr/>
    </dgm:pt>
    <dgm:pt modelId="{BF3D64AD-962C-8240-B3E6-2FFF3214357F}" type="pres">
      <dgm:prSet presAssocID="{AF298A69-6E40-FC45-8C51-A0B002BA0CB7}" presName="level3hierChild" presStyleCnt="0"/>
      <dgm:spPr/>
    </dgm:pt>
    <dgm:pt modelId="{B15A6735-5E7F-3445-80B5-8620FF04F448}" type="pres">
      <dgm:prSet presAssocID="{2A305ABE-55BD-4E43-87E2-AADAD9B216F2}" presName="conn2-1" presStyleLbl="parChTrans1D3" presStyleIdx="3" presStyleCnt="7"/>
      <dgm:spPr/>
    </dgm:pt>
    <dgm:pt modelId="{6027A3BF-07C2-3648-9E06-CE065F34D367}" type="pres">
      <dgm:prSet presAssocID="{2A305ABE-55BD-4E43-87E2-AADAD9B216F2}" presName="connTx" presStyleLbl="parChTrans1D3" presStyleIdx="3" presStyleCnt="7"/>
      <dgm:spPr/>
    </dgm:pt>
    <dgm:pt modelId="{50D4CC01-F673-FE4D-84F9-DA23BB30619E}" type="pres">
      <dgm:prSet presAssocID="{2446FA25-E295-5449-875B-D0DC1662D6EB}" presName="root2" presStyleCnt="0"/>
      <dgm:spPr/>
    </dgm:pt>
    <dgm:pt modelId="{BEEA4CAE-1599-3840-9598-DAE90D559DF5}" type="pres">
      <dgm:prSet presAssocID="{2446FA25-E295-5449-875B-D0DC1662D6EB}" presName="LevelTwoTextNode" presStyleLbl="node3" presStyleIdx="3" presStyleCnt="7">
        <dgm:presLayoutVars>
          <dgm:chPref val="3"/>
        </dgm:presLayoutVars>
      </dgm:prSet>
      <dgm:spPr/>
    </dgm:pt>
    <dgm:pt modelId="{3B9DAB50-980C-CD4E-A095-D3EF3001686F}" type="pres">
      <dgm:prSet presAssocID="{2446FA25-E295-5449-875B-D0DC1662D6EB}" presName="level3hierChild" presStyleCnt="0"/>
      <dgm:spPr/>
    </dgm:pt>
    <dgm:pt modelId="{EF6C9DDF-5629-0B42-B1C9-4A9CE68CA28D}" type="pres">
      <dgm:prSet presAssocID="{9214BB75-C346-2545-B258-C48D1C61BA95}" presName="root1" presStyleCnt="0"/>
      <dgm:spPr/>
    </dgm:pt>
    <dgm:pt modelId="{6050B84C-CA52-2540-80B4-7BA47C298CEE}" type="pres">
      <dgm:prSet presAssocID="{9214BB75-C346-2545-B258-C48D1C61BA95}" presName="LevelOneTextNode" presStyleLbl="node0" presStyleIdx="1" presStyleCnt="2">
        <dgm:presLayoutVars>
          <dgm:chPref val="3"/>
        </dgm:presLayoutVars>
      </dgm:prSet>
      <dgm:spPr/>
    </dgm:pt>
    <dgm:pt modelId="{FBCC377A-1BBC-2048-B8E6-1CE04A929E56}" type="pres">
      <dgm:prSet presAssocID="{9214BB75-C346-2545-B258-C48D1C61BA95}" presName="level2hierChild" presStyleCnt="0"/>
      <dgm:spPr/>
    </dgm:pt>
    <dgm:pt modelId="{4271B6AA-8B9E-0246-8B4B-8F53E00479A5}" type="pres">
      <dgm:prSet presAssocID="{D865C42D-15CF-3446-8B75-1947880441C1}" presName="conn2-1" presStyleLbl="parChTrans1D2" presStyleIdx="2" presStyleCnt="4"/>
      <dgm:spPr/>
    </dgm:pt>
    <dgm:pt modelId="{133CBEE2-CFE8-3D4A-861E-29826EAEB906}" type="pres">
      <dgm:prSet presAssocID="{D865C42D-15CF-3446-8B75-1947880441C1}" presName="connTx" presStyleLbl="parChTrans1D2" presStyleIdx="2" presStyleCnt="4"/>
      <dgm:spPr/>
    </dgm:pt>
    <dgm:pt modelId="{A39EE994-C48D-E844-8CEA-D60AC3A4DF67}" type="pres">
      <dgm:prSet presAssocID="{1637E9AE-4791-A843-BA35-17485AD34779}" presName="root2" presStyleCnt="0"/>
      <dgm:spPr/>
    </dgm:pt>
    <dgm:pt modelId="{6E650F3C-AEA9-3E46-935D-CFFCA6421183}" type="pres">
      <dgm:prSet presAssocID="{1637E9AE-4791-A843-BA35-17485AD34779}" presName="LevelTwoTextNode" presStyleLbl="node2" presStyleIdx="2" presStyleCnt="4">
        <dgm:presLayoutVars>
          <dgm:chPref val="3"/>
        </dgm:presLayoutVars>
      </dgm:prSet>
      <dgm:spPr/>
    </dgm:pt>
    <dgm:pt modelId="{AAF3936A-EEF3-764D-9E34-23C31757908D}" type="pres">
      <dgm:prSet presAssocID="{1637E9AE-4791-A843-BA35-17485AD34779}" presName="level3hierChild" presStyleCnt="0"/>
      <dgm:spPr/>
    </dgm:pt>
    <dgm:pt modelId="{0F2F36BA-10C9-8C42-B25D-EC6A4794D956}" type="pres">
      <dgm:prSet presAssocID="{0FEF3EF9-BFA2-2C4A-BE79-C629E745BB14}" presName="conn2-1" presStyleLbl="parChTrans1D3" presStyleIdx="4" presStyleCnt="7"/>
      <dgm:spPr/>
    </dgm:pt>
    <dgm:pt modelId="{31D062A7-4586-714F-9634-59A8D9ACEDE7}" type="pres">
      <dgm:prSet presAssocID="{0FEF3EF9-BFA2-2C4A-BE79-C629E745BB14}" presName="connTx" presStyleLbl="parChTrans1D3" presStyleIdx="4" presStyleCnt="7"/>
      <dgm:spPr/>
    </dgm:pt>
    <dgm:pt modelId="{329C3F17-3360-3B46-ADA2-81CF1A75F301}" type="pres">
      <dgm:prSet presAssocID="{12DD3026-0515-7046-9B96-1CC51B8CB883}" presName="root2" presStyleCnt="0"/>
      <dgm:spPr/>
    </dgm:pt>
    <dgm:pt modelId="{4762CDDD-3419-C841-9980-A749FB0B54DB}" type="pres">
      <dgm:prSet presAssocID="{12DD3026-0515-7046-9B96-1CC51B8CB883}" presName="LevelTwoTextNode" presStyleLbl="node3" presStyleIdx="4" presStyleCnt="7">
        <dgm:presLayoutVars>
          <dgm:chPref val="3"/>
        </dgm:presLayoutVars>
      </dgm:prSet>
      <dgm:spPr/>
    </dgm:pt>
    <dgm:pt modelId="{646256C4-1903-7A41-88DF-5F164878BDA3}" type="pres">
      <dgm:prSet presAssocID="{12DD3026-0515-7046-9B96-1CC51B8CB883}" presName="level3hierChild" presStyleCnt="0"/>
      <dgm:spPr/>
    </dgm:pt>
    <dgm:pt modelId="{E0F5C2BB-DC1F-2C46-8F9B-3EB81144CA8C}" type="pres">
      <dgm:prSet presAssocID="{08265FB9-3CD2-8149-84D8-E1FD8CD35338}" presName="conn2-1" presStyleLbl="parChTrans1D4" presStyleIdx="3" presStyleCnt="6"/>
      <dgm:spPr/>
    </dgm:pt>
    <dgm:pt modelId="{C96173B1-9481-A14F-999B-53A5F2AA707C}" type="pres">
      <dgm:prSet presAssocID="{08265FB9-3CD2-8149-84D8-E1FD8CD35338}" presName="connTx" presStyleLbl="parChTrans1D4" presStyleIdx="3" presStyleCnt="6"/>
      <dgm:spPr/>
    </dgm:pt>
    <dgm:pt modelId="{7B55CA8B-866B-104F-B245-E3BEF3E73C9C}" type="pres">
      <dgm:prSet presAssocID="{F285463D-129C-D34F-9F30-6A9FBFDD6EE3}" presName="root2" presStyleCnt="0"/>
      <dgm:spPr/>
    </dgm:pt>
    <dgm:pt modelId="{3DEF36BB-1F60-4045-ABA1-F063D00B9B32}" type="pres">
      <dgm:prSet presAssocID="{F285463D-129C-D34F-9F30-6A9FBFDD6EE3}" presName="LevelTwoTextNode" presStyleLbl="node4" presStyleIdx="3" presStyleCnt="6">
        <dgm:presLayoutVars>
          <dgm:chPref val="3"/>
        </dgm:presLayoutVars>
      </dgm:prSet>
      <dgm:spPr/>
    </dgm:pt>
    <dgm:pt modelId="{0A752146-85B6-4E4B-B79A-EF83E62CED2A}" type="pres">
      <dgm:prSet presAssocID="{F285463D-129C-D34F-9F30-6A9FBFDD6EE3}" presName="level3hierChild" presStyleCnt="0"/>
      <dgm:spPr/>
    </dgm:pt>
    <dgm:pt modelId="{A5B57EAC-872A-6249-AF8A-91B465CB37D7}" type="pres">
      <dgm:prSet presAssocID="{AA919D17-EB82-A84D-9BE5-DD7E4684C860}" presName="conn2-1" presStyleLbl="parChTrans1D2" presStyleIdx="3" presStyleCnt="4"/>
      <dgm:spPr/>
    </dgm:pt>
    <dgm:pt modelId="{FED31F55-57E9-F344-A7AC-008C08B69FF9}" type="pres">
      <dgm:prSet presAssocID="{AA919D17-EB82-A84D-9BE5-DD7E4684C860}" presName="connTx" presStyleLbl="parChTrans1D2" presStyleIdx="3" presStyleCnt="4"/>
      <dgm:spPr/>
    </dgm:pt>
    <dgm:pt modelId="{BB8F041A-40CD-E04E-8055-41FDD9E07987}" type="pres">
      <dgm:prSet presAssocID="{2D7CCE43-3A49-DB4E-9FAC-8E67FE99C318}" presName="root2" presStyleCnt="0"/>
      <dgm:spPr/>
    </dgm:pt>
    <dgm:pt modelId="{0E9990B9-8F40-9C42-A8B7-811705C8C668}" type="pres">
      <dgm:prSet presAssocID="{2D7CCE43-3A49-DB4E-9FAC-8E67FE99C318}" presName="LevelTwoTextNode" presStyleLbl="node2" presStyleIdx="3" presStyleCnt="4">
        <dgm:presLayoutVars>
          <dgm:chPref val="3"/>
        </dgm:presLayoutVars>
      </dgm:prSet>
      <dgm:spPr/>
    </dgm:pt>
    <dgm:pt modelId="{517B87CC-0F6B-CB46-811A-EFA4DF5CC175}" type="pres">
      <dgm:prSet presAssocID="{2D7CCE43-3A49-DB4E-9FAC-8E67FE99C318}" presName="level3hierChild" presStyleCnt="0"/>
      <dgm:spPr/>
    </dgm:pt>
    <dgm:pt modelId="{FD667463-341E-0249-9B9A-ED6C4566F8EB}" type="pres">
      <dgm:prSet presAssocID="{3822F4A4-2F4C-6B4E-B6BA-3C9B82479CBF}" presName="conn2-1" presStyleLbl="parChTrans1D3" presStyleIdx="5" presStyleCnt="7"/>
      <dgm:spPr/>
    </dgm:pt>
    <dgm:pt modelId="{56D5A5F7-B325-614E-B0E9-CF0B67EFA2E4}" type="pres">
      <dgm:prSet presAssocID="{3822F4A4-2F4C-6B4E-B6BA-3C9B82479CBF}" presName="connTx" presStyleLbl="parChTrans1D3" presStyleIdx="5" presStyleCnt="7"/>
      <dgm:spPr/>
    </dgm:pt>
    <dgm:pt modelId="{5D8C9037-F49F-E145-AFEB-5355CAAA1A0B}" type="pres">
      <dgm:prSet presAssocID="{F2F93C09-861E-704F-AAFB-F5CB187CBE82}" presName="root2" presStyleCnt="0"/>
      <dgm:spPr/>
    </dgm:pt>
    <dgm:pt modelId="{659B50BA-1FAA-0E4E-8BE1-5E19F2A922C4}" type="pres">
      <dgm:prSet presAssocID="{F2F93C09-861E-704F-AAFB-F5CB187CBE82}" presName="LevelTwoTextNode" presStyleLbl="node3" presStyleIdx="5" presStyleCnt="7">
        <dgm:presLayoutVars>
          <dgm:chPref val="3"/>
        </dgm:presLayoutVars>
      </dgm:prSet>
      <dgm:spPr/>
    </dgm:pt>
    <dgm:pt modelId="{53E0FA6F-AFAD-C845-8AEA-30B2AB66FE7A}" type="pres">
      <dgm:prSet presAssocID="{F2F93C09-861E-704F-AAFB-F5CB187CBE82}" presName="level3hierChild" presStyleCnt="0"/>
      <dgm:spPr/>
    </dgm:pt>
    <dgm:pt modelId="{9C069FD7-EC5F-6443-8CD6-2951098054A6}" type="pres">
      <dgm:prSet presAssocID="{A841AC71-D591-FF45-883C-E45615CF7AF6}" presName="conn2-1" presStyleLbl="parChTrans1D4" presStyleIdx="4" presStyleCnt="6"/>
      <dgm:spPr/>
    </dgm:pt>
    <dgm:pt modelId="{538D44A0-105D-2840-B9E2-4E05EEA901D3}" type="pres">
      <dgm:prSet presAssocID="{A841AC71-D591-FF45-883C-E45615CF7AF6}" presName="connTx" presStyleLbl="parChTrans1D4" presStyleIdx="4" presStyleCnt="6"/>
      <dgm:spPr/>
    </dgm:pt>
    <dgm:pt modelId="{0411C13B-A22C-4B42-B755-B36C94E77723}" type="pres">
      <dgm:prSet presAssocID="{FD60F112-7BF1-2A45-95D2-F08884AECC12}" presName="root2" presStyleCnt="0"/>
      <dgm:spPr/>
    </dgm:pt>
    <dgm:pt modelId="{D61C2A9A-D564-6446-B8D0-B6240D1EA071}" type="pres">
      <dgm:prSet presAssocID="{FD60F112-7BF1-2A45-95D2-F08884AECC12}" presName="LevelTwoTextNode" presStyleLbl="node4" presStyleIdx="4" presStyleCnt="6">
        <dgm:presLayoutVars>
          <dgm:chPref val="3"/>
        </dgm:presLayoutVars>
      </dgm:prSet>
      <dgm:spPr/>
    </dgm:pt>
    <dgm:pt modelId="{44CF129D-5A02-3C4C-94F5-BE2EDBD7E5F0}" type="pres">
      <dgm:prSet presAssocID="{FD60F112-7BF1-2A45-95D2-F08884AECC12}" presName="level3hierChild" presStyleCnt="0"/>
      <dgm:spPr/>
    </dgm:pt>
    <dgm:pt modelId="{602CF1E1-BE7C-284E-B977-8ED767EAC6D4}" type="pres">
      <dgm:prSet presAssocID="{08AA3D6A-5172-C341-80C4-B23F8C65B013}" presName="conn2-1" presStyleLbl="parChTrans1D3" presStyleIdx="6" presStyleCnt="7"/>
      <dgm:spPr/>
    </dgm:pt>
    <dgm:pt modelId="{CDC1B9A5-51D9-0241-AF80-EEDC4D152334}" type="pres">
      <dgm:prSet presAssocID="{08AA3D6A-5172-C341-80C4-B23F8C65B013}" presName="connTx" presStyleLbl="parChTrans1D3" presStyleIdx="6" presStyleCnt="7"/>
      <dgm:spPr/>
    </dgm:pt>
    <dgm:pt modelId="{108B2436-8D68-9140-9387-2C1D03DD1C84}" type="pres">
      <dgm:prSet presAssocID="{AF927ED8-825C-A34D-9378-F67FA6F47F6F}" presName="root2" presStyleCnt="0"/>
      <dgm:spPr/>
    </dgm:pt>
    <dgm:pt modelId="{166776D8-3772-AB42-B61D-231FE9C8D1B1}" type="pres">
      <dgm:prSet presAssocID="{AF927ED8-825C-A34D-9378-F67FA6F47F6F}" presName="LevelTwoTextNode" presStyleLbl="node3" presStyleIdx="6" presStyleCnt="7">
        <dgm:presLayoutVars>
          <dgm:chPref val="3"/>
        </dgm:presLayoutVars>
      </dgm:prSet>
      <dgm:spPr/>
    </dgm:pt>
    <dgm:pt modelId="{4B2ECC73-A546-B645-83C8-A44A42B6EC00}" type="pres">
      <dgm:prSet presAssocID="{AF927ED8-825C-A34D-9378-F67FA6F47F6F}" presName="level3hierChild" presStyleCnt="0"/>
      <dgm:spPr/>
    </dgm:pt>
    <dgm:pt modelId="{DAAE32E3-FB27-9B45-ADAB-5D493F44BDC0}" type="pres">
      <dgm:prSet presAssocID="{BDEADA5A-FDCA-DA4C-BB6D-CD04039FA763}" presName="conn2-1" presStyleLbl="parChTrans1D4" presStyleIdx="5" presStyleCnt="6"/>
      <dgm:spPr/>
    </dgm:pt>
    <dgm:pt modelId="{90837569-B23A-5345-B52B-7A409D547D40}" type="pres">
      <dgm:prSet presAssocID="{BDEADA5A-FDCA-DA4C-BB6D-CD04039FA763}" presName="connTx" presStyleLbl="parChTrans1D4" presStyleIdx="5" presStyleCnt="6"/>
      <dgm:spPr/>
    </dgm:pt>
    <dgm:pt modelId="{9B8BF37D-5D45-0F4F-BAC0-F642AA0B7F5D}" type="pres">
      <dgm:prSet presAssocID="{4C7D18BB-F915-B84C-A6FD-F76D4B4C1120}" presName="root2" presStyleCnt="0"/>
      <dgm:spPr/>
    </dgm:pt>
    <dgm:pt modelId="{76BC5098-8EC8-B741-BE82-C22DE4AEC3CA}" type="pres">
      <dgm:prSet presAssocID="{4C7D18BB-F915-B84C-A6FD-F76D4B4C1120}" presName="LevelTwoTextNode" presStyleLbl="node4" presStyleIdx="5" presStyleCnt="6">
        <dgm:presLayoutVars>
          <dgm:chPref val="3"/>
        </dgm:presLayoutVars>
      </dgm:prSet>
      <dgm:spPr/>
    </dgm:pt>
    <dgm:pt modelId="{DB0E9752-9E58-244C-B6C6-C4E07694B34C}" type="pres">
      <dgm:prSet presAssocID="{4C7D18BB-F915-B84C-A6FD-F76D4B4C1120}" presName="level3hierChild" presStyleCnt="0"/>
      <dgm:spPr/>
    </dgm:pt>
  </dgm:ptLst>
  <dgm:cxnLst>
    <dgm:cxn modelId="{6DF0C201-D0FB-4741-9A68-A3A13A2AA964}" srcId="{12DD3026-0515-7046-9B96-1CC51B8CB883}" destId="{F285463D-129C-D34F-9F30-6A9FBFDD6EE3}" srcOrd="0" destOrd="0" parTransId="{08265FB9-3CD2-8149-84D8-E1FD8CD35338}" sibTransId="{6CF79A16-B023-F842-8BB5-EA1BC4C1CC30}"/>
    <dgm:cxn modelId="{1A081303-ED9D-1A48-B2CD-F0B3ADECBC97}" type="presOf" srcId="{4F58B32B-8788-5440-86C1-E4628CA76D69}" destId="{2841C759-18E1-0F40-9BD3-3F05FE45932E}" srcOrd="0" destOrd="0" presId="urn:microsoft.com/office/officeart/2005/8/layout/hierarchy2"/>
    <dgm:cxn modelId="{178C2D09-EAC0-3149-86E1-72FF02342996}" type="presOf" srcId="{9214BB75-C346-2545-B258-C48D1C61BA95}" destId="{6050B84C-CA52-2540-80B4-7BA47C298CEE}" srcOrd="0" destOrd="0" presId="urn:microsoft.com/office/officeart/2005/8/layout/hierarchy2"/>
    <dgm:cxn modelId="{B4547F0C-893B-C847-BAF3-F7E6B2D44A22}" type="presOf" srcId="{874BC7D6-553E-DA49-986F-714B27833F8F}" destId="{323A64DD-DAA0-224A-83BA-1F3899B233FE}" srcOrd="0" destOrd="0" presId="urn:microsoft.com/office/officeart/2005/8/layout/hierarchy2"/>
    <dgm:cxn modelId="{22A6500F-4D67-2648-A0E1-D5F43A922202}" type="presOf" srcId="{42E4A89B-D144-A244-8036-A4EBF2C8539B}" destId="{A7B01488-9CDC-C241-89B1-94D0D7747FC8}" srcOrd="1" destOrd="0" presId="urn:microsoft.com/office/officeart/2005/8/layout/hierarchy2"/>
    <dgm:cxn modelId="{7D3CE60F-83CF-534E-B01F-66EFC4FBBE90}" srcId="{BFD2795B-C691-1E42-9889-F6107D9099DE}" destId="{AF298A69-6E40-FC45-8C51-A0B002BA0CB7}" srcOrd="1" destOrd="0" parTransId="{33BFFE0A-F913-9243-B8EE-421E785F0AE3}" sibTransId="{5EF82A00-B100-DF4F-8976-71889A0DA603}"/>
    <dgm:cxn modelId="{59651F17-BE8A-8047-91FB-711AA4D5B0A8}" type="presOf" srcId="{F285463D-129C-D34F-9F30-6A9FBFDD6EE3}" destId="{3DEF36BB-1F60-4045-ABA1-F063D00B9B32}" srcOrd="0" destOrd="0" presId="urn:microsoft.com/office/officeart/2005/8/layout/hierarchy2"/>
    <dgm:cxn modelId="{7EA0E425-DDAA-434F-9E18-973963D8ECF3}" type="presOf" srcId="{89D1A925-C6D5-6646-8F55-19DBE94DC532}" destId="{314C7E51-3CCA-0043-B0C6-401E86AB8D76}" srcOrd="0" destOrd="0" presId="urn:microsoft.com/office/officeart/2005/8/layout/hierarchy2"/>
    <dgm:cxn modelId="{D0F3EB30-6DD3-2B4B-BC2C-8070F513DEF8}" type="presOf" srcId="{E548B5A3-ACBF-1845-8192-A8F9DA38FB92}" destId="{812A4439-E74D-6E40-A153-0500CBD05038}" srcOrd="0" destOrd="0" presId="urn:microsoft.com/office/officeart/2005/8/layout/hierarchy2"/>
    <dgm:cxn modelId="{8EE8DB34-DD72-5B4D-922E-0D79E9070D75}" srcId="{9214BB75-C346-2545-B258-C48D1C61BA95}" destId="{1637E9AE-4791-A843-BA35-17485AD34779}" srcOrd="0" destOrd="0" parTransId="{D865C42D-15CF-3446-8B75-1947880441C1}" sibTransId="{EE2FB749-4847-AD4A-A087-4FB7CC1DDBB2}"/>
    <dgm:cxn modelId="{3A392337-C5CD-E64E-80D5-E5703A7395C1}" type="presOf" srcId="{4C7D18BB-F915-B84C-A6FD-F76D4B4C1120}" destId="{76BC5098-8EC8-B741-BE82-C22DE4AEC3CA}" srcOrd="0" destOrd="0" presId="urn:microsoft.com/office/officeart/2005/8/layout/hierarchy2"/>
    <dgm:cxn modelId="{E4DF2738-05BE-BF49-80F8-F03F59A14DAB}" type="presOf" srcId="{AA919D17-EB82-A84D-9BE5-DD7E4684C860}" destId="{FED31F55-57E9-F344-A7AC-008C08B69FF9}" srcOrd="1" destOrd="0" presId="urn:microsoft.com/office/officeart/2005/8/layout/hierarchy2"/>
    <dgm:cxn modelId="{D775913F-6B22-1440-8F31-1B9D23C9AB8B}" type="presOf" srcId="{08265FB9-3CD2-8149-84D8-E1FD8CD35338}" destId="{E0F5C2BB-DC1F-2C46-8F9B-3EB81144CA8C}" srcOrd="0" destOrd="0" presId="urn:microsoft.com/office/officeart/2005/8/layout/hierarchy2"/>
    <dgm:cxn modelId="{1BBCC740-78AF-3D49-9D72-2CCF81ABC06A}" type="presOf" srcId="{D61E3259-78FD-4242-BA68-64C5FBDC78D9}" destId="{7FC138BC-B92C-FA47-9545-BFCF86B6182C}" srcOrd="0" destOrd="0" presId="urn:microsoft.com/office/officeart/2005/8/layout/hierarchy2"/>
    <dgm:cxn modelId="{20438941-483F-6742-94BD-F515865249C7}" type="presOf" srcId="{0975C294-E15A-DD40-A056-972A6D9EC943}" destId="{769B88E4-DA91-1248-B15B-76FFF9801968}" srcOrd="1" destOrd="0" presId="urn:microsoft.com/office/officeart/2005/8/layout/hierarchy2"/>
    <dgm:cxn modelId="{6169A449-20A4-4B44-9236-3B652F196CA6}" type="presOf" srcId="{42E4A89B-D144-A244-8036-A4EBF2C8539B}" destId="{020050B9-2D8F-264C-AE02-F3AD41E93D87}" srcOrd="0" destOrd="0" presId="urn:microsoft.com/office/officeart/2005/8/layout/hierarchy2"/>
    <dgm:cxn modelId="{8312C14A-1E9E-C049-BC8C-022216E90665}" type="presOf" srcId="{D865C42D-15CF-3446-8B75-1947880441C1}" destId="{133CBEE2-CFE8-3D4A-861E-29826EAEB906}" srcOrd="1" destOrd="0" presId="urn:microsoft.com/office/officeart/2005/8/layout/hierarchy2"/>
    <dgm:cxn modelId="{89E50F51-0978-6946-BD72-76DABDEA3D06}" type="presOf" srcId="{2446FA25-E295-5449-875B-D0DC1662D6EB}" destId="{BEEA4CAE-1599-3840-9598-DAE90D559DF5}" srcOrd="0" destOrd="0" presId="urn:microsoft.com/office/officeart/2005/8/layout/hierarchy2"/>
    <dgm:cxn modelId="{78971851-F96F-4D41-8028-FD7ED57BD3C7}" type="presOf" srcId="{0FEF3EF9-BFA2-2C4A-BE79-C629E745BB14}" destId="{31D062A7-4586-714F-9634-59A8D9ACEDE7}" srcOrd="1" destOrd="0" presId="urn:microsoft.com/office/officeart/2005/8/layout/hierarchy2"/>
    <dgm:cxn modelId="{E99D1F51-E8E0-5D4C-95CC-1213B07407C3}" srcId="{AF927ED8-825C-A34D-9378-F67FA6F47F6F}" destId="{4C7D18BB-F915-B84C-A6FD-F76D4B4C1120}" srcOrd="0" destOrd="0" parTransId="{BDEADA5A-FDCA-DA4C-BB6D-CD04039FA763}" sibTransId="{652D260A-3EF7-1543-9C2F-7E8785BCF24E}"/>
    <dgm:cxn modelId="{6CE97D53-7382-4540-B23E-DF2428F45E9A}" type="presOf" srcId="{2D7CCE43-3A49-DB4E-9FAC-8E67FE99C318}" destId="{0E9990B9-8F40-9C42-A8B7-811705C8C668}" srcOrd="0" destOrd="0" presId="urn:microsoft.com/office/officeart/2005/8/layout/hierarchy2"/>
    <dgm:cxn modelId="{5D59AD56-1DB5-FF49-9DE2-8417678F3436}" type="presOf" srcId="{1637E9AE-4791-A843-BA35-17485AD34779}" destId="{6E650F3C-AEA9-3E46-935D-CFFCA6421183}" srcOrd="0" destOrd="0" presId="urn:microsoft.com/office/officeart/2005/8/layout/hierarchy2"/>
    <dgm:cxn modelId="{D2547F58-E0BE-1047-A73C-F19C921A2CFE}" type="presOf" srcId="{33BFFE0A-F913-9243-B8EE-421E785F0AE3}" destId="{EF27607C-D3CD-6C49-9F37-82623D342F34}" srcOrd="1" destOrd="0" presId="urn:microsoft.com/office/officeart/2005/8/layout/hierarchy2"/>
    <dgm:cxn modelId="{8415355A-99F8-CF45-B8E0-5AA5F37CBB88}" type="presOf" srcId="{052F21E4-0E50-5D48-A3E2-86820A84CECF}" destId="{52989EB8-6DEF-A642-852E-7B01F7F0CDA5}" srcOrd="0" destOrd="0" presId="urn:microsoft.com/office/officeart/2005/8/layout/hierarchy2"/>
    <dgm:cxn modelId="{DD46705C-CCD9-F145-946C-64E7054DF52D}" type="presOf" srcId="{33BFFE0A-F913-9243-B8EE-421E785F0AE3}" destId="{CE47103E-7A61-BD42-A0CC-23BF0446E834}" srcOrd="0" destOrd="0" presId="urn:microsoft.com/office/officeart/2005/8/layout/hierarchy2"/>
    <dgm:cxn modelId="{90F6495D-E24F-1F46-BD93-9BC29249BBC8}" type="presOf" srcId="{3822F4A4-2F4C-6B4E-B6BA-3C9B82479CBF}" destId="{FD667463-341E-0249-9B9A-ED6C4566F8EB}" srcOrd="0" destOrd="0" presId="urn:microsoft.com/office/officeart/2005/8/layout/hierarchy2"/>
    <dgm:cxn modelId="{A3054966-2E7A-4B43-8E47-715F9CF77F75}" type="presOf" srcId="{AF927ED8-825C-A34D-9378-F67FA6F47F6F}" destId="{166776D8-3772-AB42-B61D-231FE9C8D1B1}" srcOrd="0" destOrd="0" presId="urn:microsoft.com/office/officeart/2005/8/layout/hierarchy2"/>
    <dgm:cxn modelId="{42C4A066-5D3F-884B-818B-78C6ADCE8290}" srcId="{9214BB75-C346-2545-B258-C48D1C61BA95}" destId="{2D7CCE43-3A49-DB4E-9FAC-8E67FE99C318}" srcOrd="1" destOrd="0" parTransId="{AA919D17-EB82-A84D-9BE5-DD7E4684C860}" sibTransId="{7A8BBA66-7FB6-C449-A1FF-105EADC7CC99}"/>
    <dgm:cxn modelId="{F174C467-4BF9-7D47-B53E-48017B4FCB4D}" type="presOf" srcId="{BDEADA5A-FDCA-DA4C-BB6D-CD04039FA763}" destId="{DAAE32E3-FB27-9B45-ADAB-5D493F44BDC0}" srcOrd="0" destOrd="0" presId="urn:microsoft.com/office/officeart/2005/8/layout/hierarchy2"/>
    <dgm:cxn modelId="{B9414169-619A-6642-94EF-522E55C2C448}" type="presOf" srcId="{08AA3D6A-5172-C341-80C4-B23F8C65B013}" destId="{CDC1B9A5-51D9-0241-AF80-EEDC4D152334}" srcOrd="1" destOrd="0" presId="urn:microsoft.com/office/officeart/2005/8/layout/hierarchy2"/>
    <dgm:cxn modelId="{8CA32A70-55A2-5B4B-AAE4-B6BD229DA926}" srcId="{874BC7D6-553E-DA49-986F-714B27833F8F}" destId="{89D1A925-C6D5-6646-8F55-19DBE94DC532}" srcOrd="2" destOrd="0" parTransId="{2847F071-B9F9-954C-AAFA-549F05BE38AC}" sibTransId="{404BA6AE-1DB0-174B-B629-C7141BBC0627}"/>
    <dgm:cxn modelId="{8E953D70-BB4E-D941-B836-0B0FE6E4A940}" srcId="{2D7CCE43-3A49-DB4E-9FAC-8E67FE99C318}" destId="{F2F93C09-861E-704F-AAFB-F5CB187CBE82}" srcOrd="0" destOrd="0" parTransId="{3822F4A4-2F4C-6B4E-B6BA-3C9B82479CBF}" sibTransId="{D6863A4D-D569-1142-83FE-C50D74D7D70E}"/>
    <dgm:cxn modelId="{90D89E70-6AB4-604B-B967-6271EA2B9622}" type="presOf" srcId="{D865C42D-15CF-3446-8B75-1947880441C1}" destId="{4271B6AA-8B9E-0246-8B4B-8F53E00479A5}" srcOrd="0" destOrd="0" presId="urn:microsoft.com/office/officeart/2005/8/layout/hierarchy2"/>
    <dgm:cxn modelId="{5A0CB570-4FA4-AB4F-BC1B-69F0E636DCDA}" type="presOf" srcId="{2A305ABE-55BD-4E43-87E2-AADAD9B216F2}" destId="{6027A3BF-07C2-3648-9E06-CE065F34D367}" srcOrd="1" destOrd="0" presId="urn:microsoft.com/office/officeart/2005/8/layout/hierarchy2"/>
    <dgm:cxn modelId="{CE14D671-98A5-9142-9879-F19DE5D4B90F}" srcId="{1637E9AE-4791-A843-BA35-17485AD34779}" destId="{12DD3026-0515-7046-9B96-1CC51B8CB883}" srcOrd="0" destOrd="0" parTransId="{0FEF3EF9-BFA2-2C4A-BE79-C629E745BB14}" sibTransId="{7BECD97E-B8DC-6A47-B97A-8CC4E7808BDB}"/>
    <dgm:cxn modelId="{BA36D173-C479-7049-8D12-2C042F5986E0}" type="presOf" srcId="{0FEF3EF9-BFA2-2C4A-BE79-C629E745BB14}" destId="{0F2F36BA-10C9-8C42-B25D-EC6A4794D956}" srcOrd="0" destOrd="0" presId="urn:microsoft.com/office/officeart/2005/8/layout/hierarchy2"/>
    <dgm:cxn modelId="{BEA1AE76-D500-994A-8842-C8F27EE6A9F8}" type="presOf" srcId="{F2F93C09-861E-704F-AAFB-F5CB187CBE82}" destId="{659B50BA-1FAA-0E4E-8BE1-5E19F2A922C4}" srcOrd="0" destOrd="0" presId="urn:microsoft.com/office/officeart/2005/8/layout/hierarchy2"/>
    <dgm:cxn modelId="{3A15C480-0E3E-D044-94DC-DCDC8E30A6CF}" type="presOf" srcId="{F6FFF81B-A4E3-2A46-97F5-D9CF6FEBE943}" destId="{BB88481C-C889-C84C-90F3-43E076760220}" srcOrd="1" destOrd="0" presId="urn:microsoft.com/office/officeart/2005/8/layout/hierarchy2"/>
    <dgm:cxn modelId="{535B9C81-E599-094C-8FE0-2A58B3D44399}" type="presOf" srcId="{F0201A01-1EB7-9E46-B9FF-BA16C434BECE}" destId="{9FDA8E78-6D77-9E47-8F38-55CA02DBDFA1}" srcOrd="1" destOrd="0" presId="urn:microsoft.com/office/officeart/2005/8/layout/hierarchy2"/>
    <dgm:cxn modelId="{3AB40489-596C-7240-B20C-7E7D12BBBEF9}" type="presOf" srcId="{AA919D17-EB82-A84D-9BE5-DD7E4684C860}" destId="{A5B57EAC-872A-6249-AF8A-91B465CB37D7}" srcOrd="0" destOrd="0" presId="urn:microsoft.com/office/officeart/2005/8/layout/hierarchy2"/>
    <dgm:cxn modelId="{06EB0A8A-D267-614B-824E-69DDA4F6397B}" srcId="{BFD2795B-C691-1E42-9889-F6107D9099DE}" destId="{874BC7D6-553E-DA49-986F-714B27833F8F}" srcOrd="0" destOrd="0" parTransId="{42E4A89B-D144-A244-8036-A4EBF2C8539B}" sibTransId="{2AA44BAA-4B64-1F4B-979A-A798FE64E748}"/>
    <dgm:cxn modelId="{A3308791-B69C-3E43-A2EE-D62F7BB1BD1B}" srcId="{F2F93C09-861E-704F-AAFB-F5CB187CBE82}" destId="{FD60F112-7BF1-2A45-95D2-F08884AECC12}" srcOrd="0" destOrd="0" parTransId="{A841AC71-D591-FF45-883C-E45615CF7AF6}" sibTransId="{93F38176-5FB3-4446-8A35-6DBDF2CAF981}"/>
    <dgm:cxn modelId="{BCFFDB94-A281-5744-9E04-B5E4D1D897BE}" srcId="{874BC7D6-553E-DA49-986F-714B27833F8F}" destId="{E548B5A3-ACBF-1845-8192-A8F9DA38FB92}" srcOrd="0" destOrd="0" parTransId="{F6FFF81B-A4E3-2A46-97F5-D9CF6FEBE943}" sibTransId="{FE2F8941-09F7-D449-890D-72CC371BE2E5}"/>
    <dgm:cxn modelId="{F959E596-4D7B-A947-94F0-274D20232441}" type="presOf" srcId="{AF298A69-6E40-FC45-8C51-A0B002BA0CB7}" destId="{958D37AA-AFDD-2C44-A663-AB101E183443}" srcOrd="0" destOrd="0" presId="urn:microsoft.com/office/officeart/2005/8/layout/hierarchy2"/>
    <dgm:cxn modelId="{7A212497-7F8D-4442-8707-F0A48D9D5CD9}" type="presOf" srcId="{A841AC71-D591-FF45-883C-E45615CF7AF6}" destId="{538D44A0-105D-2840-B9E2-4E05EEA901D3}" srcOrd="1" destOrd="0" presId="urn:microsoft.com/office/officeart/2005/8/layout/hierarchy2"/>
    <dgm:cxn modelId="{C977859E-E74E-F144-97DA-9AE9FD2225EC}" srcId="{E548B5A3-ACBF-1845-8192-A8F9DA38FB92}" destId="{052F21E4-0E50-5D48-A3E2-86820A84CECF}" srcOrd="0" destOrd="0" parTransId="{4F58B32B-8788-5440-86C1-E4628CA76D69}" sibTransId="{BF7C37D7-65AD-C349-9FC7-F72225B0B5DA}"/>
    <dgm:cxn modelId="{77EC34A1-E028-DF47-9D67-60D37C39CBB9}" type="presOf" srcId="{FD60F112-7BF1-2A45-95D2-F08884AECC12}" destId="{D61C2A9A-D564-6446-B8D0-B6240D1EA071}" srcOrd="0" destOrd="0" presId="urn:microsoft.com/office/officeart/2005/8/layout/hierarchy2"/>
    <dgm:cxn modelId="{8C0E34A8-5A21-DD4C-881B-E90FC935B3A3}" srcId="{D61E3259-78FD-4242-BA68-64C5FBDC78D9}" destId="{9214BB75-C346-2545-B258-C48D1C61BA95}" srcOrd="1" destOrd="0" parTransId="{825E1DF5-194C-4D4B-8CFA-C6935D2F7B7F}" sibTransId="{31B26C3F-7248-ED42-8453-12FDE6A65C27}"/>
    <dgm:cxn modelId="{6D4CB7A8-4110-4341-BB3A-98877196C693}" type="presOf" srcId="{C11A1561-A5BD-8F45-88FE-BA99365D4CCD}" destId="{970C51F3-E381-7445-B5BF-FD47C509D88D}" srcOrd="1" destOrd="0" presId="urn:microsoft.com/office/officeart/2005/8/layout/hierarchy2"/>
    <dgm:cxn modelId="{B3C59CAD-9BD5-5A42-A8C0-EB3EC2E124EA}" type="presOf" srcId="{F0201A01-1EB7-9E46-B9FF-BA16C434BECE}" destId="{72E1FCA2-3AF5-514C-A0B9-D672F0F0591A}" srcOrd="0" destOrd="0" presId="urn:microsoft.com/office/officeart/2005/8/layout/hierarchy2"/>
    <dgm:cxn modelId="{5371EBB0-5B5D-FB41-9B19-847F5D28929F}" type="presOf" srcId="{12DD3026-0515-7046-9B96-1CC51B8CB883}" destId="{4762CDDD-3419-C841-9980-A749FB0B54DB}" srcOrd="0" destOrd="0" presId="urn:microsoft.com/office/officeart/2005/8/layout/hierarchy2"/>
    <dgm:cxn modelId="{4EF2B7B8-B85B-8349-9102-22FBEF132562}" type="presOf" srcId="{25E61EA3-1487-3D48-A7DA-1903BB0A00E7}" destId="{03704F64-CA8E-754B-A0C5-0C786C30AB75}" srcOrd="0" destOrd="0" presId="urn:microsoft.com/office/officeart/2005/8/layout/hierarchy2"/>
    <dgm:cxn modelId="{22B7F5C3-554C-254E-85E8-7629F451AB90}" srcId="{874BC7D6-553E-DA49-986F-714B27833F8F}" destId="{8EDAB0EE-2C39-224B-8DC2-50C5CD13E60E}" srcOrd="1" destOrd="0" parTransId="{C11A1561-A5BD-8F45-88FE-BA99365D4CCD}" sibTransId="{C47BD4EF-0E64-8A4E-AD22-31D991478CD6}"/>
    <dgm:cxn modelId="{490115C7-B2AF-8A46-A154-093C3ABB067D}" type="presOf" srcId="{8EDAB0EE-2C39-224B-8DC2-50C5CD13E60E}" destId="{02DE9097-F6DA-934D-944A-6A3400A0EF19}" srcOrd="0" destOrd="0" presId="urn:microsoft.com/office/officeart/2005/8/layout/hierarchy2"/>
    <dgm:cxn modelId="{8AB14ECD-D2B7-2749-A5EC-545BCD56CB3A}" type="presOf" srcId="{0975C294-E15A-DD40-A056-972A6D9EC943}" destId="{17C3CD84-3932-674B-BAC5-4AB1DDCA035F}" srcOrd="0" destOrd="0" presId="urn:microsoft.com/office/officeart/2005/8/layout/hierarchy2"/>
    <dgm:cxn modelId="{E65A75D0-5E6F-384D-91A7-536287735AC6}" srcId="{89D1A925-C6D5-6646-8F55-19DBE94DC532}" destId="{25E61EA3-1487-3D48-A7DA-1903BB0A00E7}" srcOrd="0" destOrd="0" parTransId="{F0201A01-1EB7-9E46-B9FF-BA16C434BECE}" sibTransId="{9D6A6B99-657D-4940-B1C9-102008FE08B4}"/>
    <dgm:cxn modelId="{033B78D1-0FAE-DD42-A506-ADCAFC6DEDD2}" srcId="{D61E3259-78FD-4242-BA68-64C5FBDC78D9}" destId="{BFD2795B-C691-1E42-9889-F6107D9099DE}" srcOrd="0" destOrd="0" parTransId="{D25083E9-45D7-564D-AC7C-9EC7B29A49FA}" sibTransId="{09D15480-9437-5C49-A11F-36CB3D6ECFE1}"/>
    <dgm:cxn modelId="{44B688D6-42EB-6B41-9126-993916392028}" type="presOf" srcId="{7F8D3F17-A092-1940-8A4D-7857AE43657C}" destId="{B485757D-36BC-124F-9218-9623428EB5E4}" srcOrd="0" destOrd="0" presId="urn:microsoft.com/office/officeart/2005/8/layout/hierarchy2"/>
    <dgm:cxn modelId="{D65408DF-0AB1-6F43-A436-09BE310F60AA}" srcId="{AF298A69-6E40-FC45-8C51-A0B002BA0CB7}" destId="{2446FA25-E295-5449-875B-D0DC1662D6EB}" srcOrd="0" destOrd="0" parTransId="{2A305ABE-55BD-4E43-87E2-AADAD9B216F2}" sibTransId="{F9111258-0EFD-FD45-9869-343C7138BBCB}"/>
    <dgm:cxn modelId="{FE10CCE0-3376-484D-876A-3A52C63946CB}" type="presOf" srcId="{2847F071-B9F9-954C-AAFA-549F05BE38AC}" destId="{EE0A0054-EA76-BA44-AD6D-A20E2D059C1C}" srcOrd="1" destOrd="0" presId="urn:microsoft.com/office/officeart/2005/8/layout/hierarchy2"/>
    <dgm:cxn modelId="{347DD0E3-F2EC-E046-B676-CEB41729A6B6}" type="presOf" srcId="{4F58B32B-8788-5440-86C1-E4628CA76D69}" destId="{7F0E9C6F-1285-A44D-ABFB-63043A8018C1}" srcOrd="1" destOrd="0" presId="urn:microsoft.com/office/officeart/2005/8/layout/hierarchy2"/>
    <dgm:cxn modelId="{FACBA3E5-4C46-2C4F-A6AB-C6CF517A611E}" type="presOf" srcId="{BDEADA5A-FDCA-DA4C-BB6D-CD04039FA763}" destId="{90837569-B23A-5345-B52B-7A409D547D40}" srcOrd="1" destOrd="0" presId="urn:microsoft.com/office/officeart/2005/8/layout/hierarchy2"/>
    <dgm:cxn modelId="{B5E801ED-AF87-974B-8B84-7DF6A55D5C52}" type="presOf" srcId="{3822F4A4-2F4C-6B4E-B6BA-3C9B82479CBF}" destId="{56D5A5F7-B325-614E-B0E9-CF0B67EFA2E4}" srcOrd="1" destOrd="0" presId="urn:microsoft.com/office/officeart/2005/8/layout/hierarchy2"/>
    <dgm:cxn modelId="{B2C90FED-A53D-F843-9B1B-86BB96C36E8F}" type="presOf" srcId="{BFD2795B-C691-1E42-9889-F6107D9099DE}" destId="{F46FB406-6D7D-6444-AE8B-11496E46F57E}" srcOrd="0" destOrd="0" presId="urn:microsoft.com/office/officeart/2005/8/layout/hierarchy2"/>
    <dgm:cxn modelId="{A98F37EE-B4E2-6F49-A55C-229F19B318BA}" srcId="{8EDAB0EE-2C39-224B-8DC2-50C5CD13E60E}" destId="{7F8D3F17-A092-1940-8A4D-7857AE43657C}" srcOrd="0" destOrd="0" parTransId="{0975C294-E15A-DD40-A056-972A6D9EC943}" sibTransId="{56DD031B-6339-034B-A1ED-93B9C4EED85B}"/>
    <dgm:cxn modelId="{6A40B8EF-E05C-A145-AFED-88252E46E6EC}" type="presOf" srcId="{F6FFF81B-A4E3-2A46-97F5-D9CF6FEBE943}" destId="{A543836D-1B38-8242-8B21-9CB22B78A5B3}" srcOrd="0" destOrd="0" presId="urn:microsoft.com/office/officeart/2005/8/layout/hierarchy2"/>
    <dgm:cxn modelId="{3DF151F2-56B1-2342-9B9D-56A2B5A4968B}" type="presOf" srcId="{A841AC71-D591-FF45-883C-E45615CF7AF6}" destId="{9C069FD7-EC5F-6443-8CD6-2951098054A6}" srcOrd="0" destOrd="0" presId="urn:microsoft.com/office/officeart/2005/8/layout/hierarchy2"/>
    <dgm:cxn modelId="{0F340DF3-38FC-EC4F-A918-4851C030D142}" srcId="{2D7CCE43-3A49-DB4E-9FAC-8E67FE99C318}" destId="{AF927ED8-825C-A34D-9378-F67FA6F47F6F}" srcOrd="1" destOrd="0" parTransId="{08AA3D6A-5172-C341-80C4-B23F8C65B013}" sibTransId="{63FAC1A3-D38B-3F4A-8700-E40229757710}"/>
    <dgm:cxn modelId="{CF0E45F3-497E-AA4B-B01B-5D1D447B4787}" type="presOf" srcId="{08265FB9-3CD2-8149-84D8-E1FD8CD35338}" destId="{C96173B1-9481-A14F-999B-53A5F2AA707C}" srcOrd="1" destOrd="0" presId="urn:microsoft.com/office/officeart/2005/8/layout/hierarchy2"/>
    <dgm:cxn modelId="{642C1BF8-1ED2-0A4E-BCFB-5FFBC07326E2}" type="presOf" srcId="{C11A1561-A5BD-8F45-88FE-BA99365D4CCD}" destId="{FA4E73B2-39A4-BE43-8067-6FCF02D246DE}" srcOrd="0" destOrd="0" presId="urn:microsoft.com/office/officeart/2005/8/layout/hierarchy2"/>
    <dgm:cxn modelId="{D65485FA-602C-2E4C-9056-12DD9FFE711A}" type="presOf" srcId="{08AA3D6A-5172-C341-80C4-B23F8C65B013}" destId="{602CF1E1-BE7C-284E-B977-8ED767EAC6D4}" srcOrd="0" destOrd="0" presId="urn:microsoft.com/office/officeart/2005/8/layout/hierarchy2"/>
    <dgm:cxn modelId="{54EF94FC-4EE3-A245-93D9-55A4E08015FD}" type="presOf" srcId="{2A305ABE-55BD-4E43-87E2-AADAD9B216F2}" destId="{B15A6735-5E7F-3445-80B5-8620FF04F448}" srcOrd="0" destOrd="0" presId="urn:microsoft.com/office/officeart/2005/8/layout/hierarchy2"/>
    <dgm:cxn modelId="{EA8FC3FF-CDBC-3841-98EC-2CB75E5ECDD3}" type="presOf" srcId="{2847F071-B9F9-954C-AAFA-549F05BE38AC}" destId="{C1C09F60-224F-D143-8C56-DFA2471C08C8}" srcOrd="0" destOrd="0" presId="urn:microsoft.com/office/officeart/2005/8/layout/hierarchy2"/>
    <dgm:cxn modelId="{40537F30-A1AA-B043-94CF-59FE61A3A84D}" type="presParOf" srcId="{7FC138BC-B92C-FA47-9545-BFCF86B6182C}" destId="{59B0F09C-C895-3747-946B-4B9DE499A9FC}" srcOrd="0" destOrd="0" presId="urn:microsoft.com/office/officeart/2005/8/layout/hierarchy2"/>
    <dgm:cxn modelId="{CDF5B3A0-E6A3-B249-8E29-504AC0EB312C}" type="presParOf" srcId="{59B0F09C-C895-3747-946B-4B9DE499A9FC}" destId="{F46FB406-6D7D-6444-AE8B-11496E46F57E}" srcOrd="0" destOrd="0" presId="urn:microsoft.com/office/officeart/2005/8/layout/hierarchy2"/>
    <dgm:cxn modelId="{5DC7DA03-006B-A64E-B5EE-85325C982D9D}" type="presParOf" srcId="{59B0F09C-C895-3747-946B-4B9DE499A9FC}" destId="{860C4D78-8061-E943-AB2C-D2864CCCE288}" srcOrd="1" destOrd="0" presId="urn:microsoft.com/office/officeart/2005/8/layout/hierarchy2"/>
    <dgm:cxn modelId="{4B626802-D7A8-3448-8D2E-715B1976A77E}" type="presParOf" srcId="{860C4D78-8061-E943-AB2C-D2864CCCE288}" destId="{020050B9-2D8F-264C-AE02-F3AD41E93D87}" srcOrd="0" destOrd="0" presId="urn:microsoft.com/office/officeart/2005/8/layout/hierarchy2"/>
    <dgm:cxn modelId="{3E24834D-4BD3-0F4B-86AA-F3CE65BC88AB}" type="presParOf" srcId="{020050B9-2D8F-264C-AE02-F3AD41E93D87}" destId="{A7B01488-9CDC-C241-89B1-94D0D7747FC8}" srcOrd="0" destOrd="0" presId="urn:microsoft.com/office/officeart/2005/8/layout/hierarchy2"/>
    <dgm:cxn modelId="{9AFD2EB8-75EF-D645-8D93-C254A5C827B6}" type="presParOf" srcId="{860C4D78-8061-E943-AB2C-D2864CCCE288}" destId="{25F70D4A-EC59-4348-B0BF-EC234EF794D6}" srcOrd="1" destOrd="0" presId="urn:microsoft.com/office/officeart/2005/8/layout/hierarchy2"/>
    <dgm:cxn modelId="{3E72FE4E-07F4-4E4F-80AF-939FAC7A5CE8}" type="presParOf" srcId="{25F70D4A-EC59-4348-B0BF-EC234EF794D6}" destId="{323A64DD-DAA0-224A-83BA-1F3899B233FE}" srcOrd="0" destOrd="0" presId="urn:microsoft.com/office/officeart/2005/8/layout/hierarchy2"/>
    <dgm:cxn modelId="{0BEDCE6E-B6FA-1D46-951F-6CC2E7E64D2D}" type="presParOf" srcId="{25F70D4A-EC59-4348-B0BF-EC234EF794D6}" destId="{31DFAA04-BDDE-A64F-BE56-5BF214E47E2C}" srcOrd="1" destOrd="0" presId="urn:microsoft.com/office/officeart/2005/8/layout/hierarchy2"/>
    <dgm:cxn modelId="{BAE922A3-D0A6-5D42-B94E-6A90AC28853A}" type="presParOf" srcId="{31DFAA04-BDDE-A64F-BE56-5BF214E47E2C}" destId="{A543836D-1B38-8242-8B21-9CB22B78A5B3}" srcOrd="0" destOrd="0" presId="urn:microsoft.com/office/officeart/2005/8/layout/hierarchy2"/>
    <dgm:cxn modelId="{F450ED63-A3EA-8E4E-9F30-DCBB3256C043}" type="presParOf" srcId="{A543836D-1B38-8242-8B21-9CB22B78A5B3}" destId="{BB88481C-C889-C84C-90F3-43E076760220}" srcOrd="0" destOrd="0" presId="urn:microsoft.com/office/officeart/2005/8/layout/hierarchy2"/>
    <dgm:cxn modelId="{A89ABF65-453B-A24C-9326-F407134D9DF7}" type="presParOf" srcId="{31DFAA04-BDDE-A64F-BE56-5BF214E47E2C}" destId="{4195C71E-0A7E-B74B-87A0-6F643FE6D966}" srcOrd="1" destOrd="0" presId="urn:microsoft.com/office/officeart/2005/8/layout/hierarchy2"/>
    <dgm:cxn modelId="{E97B0FD2-7396-8E4A-831B-5D446B37FE84}" type="presParOf" srcId="{4195C71E-0A7E-B74B-87A0-6F643FE6D966}" destId="{812A4439-E74D-6E40-A153-0500CBD05038}" srcOrd="0" destOrd="0" presId="urn:microsoft.com/office/officeart/2005/8/layout/hierarchy2"/>
    <dgm:cxn modelId="{44C280EF-6DA5-F94C-BF71-F1FFC10268AF}" type="presParOf" srcId="{4195C71E-0A7E-B74B-87A0-6F643FE6D966}" destId="{26D98C79-B111-564A-A80A-2F01428B7FCC}" srcOrd="1" destOrd="0" presId="urn:microsoft.com/office/officeart/2005/8/layout/hierarchy2"/>
    <dgm:cxn modelId="{7C9B948F-4F1C-6C42-9D28-1DE0FDCBAE9B}" type="presParOf" srcId="{26D98C79-B111-564A-A80A-2F01428B7FCC}" destId="{2841C759-18E1-0F40-9BD3-3F05FE45932E}" srcOrd="0" destOrd="0" presId="urn:microsoft.com/office/officeart/2005/8/layout/hierarchy2"/>
    <dgm:cxn modelId="{C995476E-8819-8B43-BE23-A2B985F2E8B3}" type="presParOf" srcId="{2841C759-18E1-0F40-9BD3-3F05FE45932E}" destId="{7F0E9C6F-1285-A44D-ABFB-63043A8018C1}" srcOrd="0" destOrd="0" presId="urn:microsoft.com/office/officeart/2005/8/layout/hierarchy2"/>
    <dgm:cxn modelId="{A0137568-E734-4146-8AE6-8C3377CB3BC4}" type="presParOf" srcId="{26D98C79-B111-564A-A80A-2F01428B7FCC}" destId="{ABF2E0C0-C2E1-174A-B980-E1EBEDD52B1A}" srcOrd="1" destOrd="0" presId="urn:microsoft.com/office/officeart/2005/8/layout/hierarchy2"/>
    <dgm:cxn modelId="{F1F73713-4C22-8B4E-B560-E1D0FFB057E6}" type="presParOf" srcId="{ABF2E0C0-C2E1-174A-B980-E1EBEDD52B1A}" destId="{52989EB8-6DEF-A642-852E-7B01F7F0CDA5}" srcOrd="0" destOrd="0" presId="urn:microsoft.com/office/officeart/2005/8/layout/hierarchy2"/>
    <dgm:cxn modelId="{3D288AE2-2C6E-FA4E-881A-9F6D5579EA94}" type="presParOf" srcId="{ABF2E0C0-C2E1-174A-B980-E1EBEDD52B1A}" destId="{27734213-69EF-CE4F-AEE7-3B81ED32C8AF}" srcOrd="1" destOrd="0" presId="urn:microsoft.com/office/officeart/2005/8/layout/hierarchy2"/>
    <dgm:cxn modelId="{5E576CBE-FF3A-4543-BC72-F3E5C8F222F0}" type="presParOf" srcId="{31DFAA04-BDDE-A64F-BE56-5BF214E47E2C}" destId="{FA4E73B2-39A4-BE43-8067-6FCF02D246DE}" srcOrd="2" destOrd="0" presId="urn:microsoft.com/office/officeart/2005/8/layout/hierarchy2"/>
    <dgm:cxn modelId="{8FF7064B-2E37-3F4E-A019-3D0829C6F0E1}" type="presParOf" srcId="{FA4E73B2-39A4-BE43-8067-6FCF02D246DE}" destId="{970C51F3-E381-7445-B5BF-FD47C509D88D}" srcOrd="0" destOrd="0" presId="urn:microsoft.com/office/officeart/2005/8/layout/hierarchy2"/>
    <dgm:cxn modelId="{4185E5A1-909B-D84C-BE7D-C3419BCB5EB5}" type="presParOf" srcId="{31DFAA04-BDDE-A64F-BE56-5BF214E47E2C}" destId="{2CF4FBE2-7DA7-CF4B-9D57-F60D964BF34B}" srcOrd="3" destOrd="0" presId="urn:microsoft.com/office/officeart/2005/8/layout/hierarchy2"/>
    <dgm:cxn modelId="{0A2C41C5-C8D0-494D-860C-F8D0E1494941}" type="presParOf" srcId="{2CF4FBE2-7DA7-CF4B-9D57-F60D964BF34B}" destId="{02DE9097-F6DA-934D-944A-6A3400A0EF19}" srcOrd="0" destOrd="0" presId="urn:microsoft.com/office/officeart/2005/8/layout/hierarchy2"/>
    <dgm:cxn modelId="{695EDB76-CD23-BC49-9020-B0711A583172}" type="presParOf" srcId="{2CF4FBE2-7DA7-CF4B-9D57-F60D964BF34B}" destId="{DE5986E3-4C74-3243-A3AD-DFA3765508D1}" srcOrd="1" destOrd="0" presId="urn:microsoft.com/office/officeart/2005/8/layout/hierarchy2"/>
    <dgm:cxn modelId="{7C63D1D9-1E86-FA4C-90E4-27A92DD2C33D}" type="presParOf" srcId="{DE5986E3-4C74-3243-A3AD-DFA3765508D1}" destId="{17C3CD84-3932-674B-BAC5-4AB1DDCA035F}" srcOrd="0" destOrd="0" presId="urn:microsoft.com/office/officeart/2005/8/layout/hierarchy2"/>
    <dgm:cxn modelId="{2287C227-5981-5F45-B9C5-B2AEF070F419}" type="presParOf" srcId="{17C3CD84-3932-674B-BAC5-4AB1DDCA035F}" destId="{769B88E4-DA91-1248-B15B-76FFF9801968}" srcOrd="0" destOrd="0" presId="urn:microsoft.com/office/officeart/2005/8/layout/hierarchy2"/>
    <dgm:cxn modelId="{19AACC1B-CE59-2343-AF15-566E5322F591}" type="presParOf" srcId="{DE5986E3-4C74-3243-A3AD-DFA3765508D1}" destId="{F459A2FF-155F-A741-9BEE-B9183F24A8B0}" srcOrd="1" destOrd="0" presId="urn:microsoft.com/office/officeart/2005/8/layout/hierarchy2"/>
    <dgm:cxn modelId="{6F5F7418-4B2C-CA46-B219-EC4DEA6406E2}" type="presParOf" srcId="{F459A2FF-155F-A741-9BEE-B9183F24A8B0}" destId="{B485757D-36BC-124F-9218-9623428EB5E4}" srcOrd="0" destOrd="0" presId="urn:microsoft.com/office/officeart/2005/8/layout/hierarchy2"/>
    <dgm:cxn modelId="{0CD5CEE7-FED8-0641-976E-5138119F52E7}" type="presParOf" srcId="{F459A2FF-155F-A741-9BEE-B9183F24A8B0}" destId="{D4390B38-FACC-ED4B-9E5D-53587134432C}" srcOrd="1" destOrd="0" presId="urn:microsoft.com/office/officeart/2005/8/layout/hierarchy2"/>
    <dgm:cxn modelId="{9B8DACBC-51C0-1A42-8A73-C801DAE3F9EC}" type="presParOf" srcId="{31DFAA04-BDDE-A64F-BE56-5BF214E47E2C}" destId="{C1C09F60-224F-D143-8C56-DFA2471C08C8}" srcOrd="4" destOrd="0" presId="urn:microsoft.com/office/officeart/2005/8/layout/hierarchy2"/>
    <dgm:cxn modelId="{AC86771F-556F-3C46-A7F5-B86A120623CA}" type="presParOf" srcId="{C1C09F60-224F-D143-8C56-DFA2471C08C8}" destId="{EE0A0054-EA76-BA44-AD6D-A20E2D059C1C}" srcOrd="0" destOrd="0" presId="urn:microsoft.com/office/officeart/2005/8/layout/hierarchy2"/>
    <dgm:cxn modelId="{879C6813-5A6A-984C-856E-9FBB28817A82}" type="presParOf" srcId="{31DFAA04-BDDE-A64F-BE56-5BF214E47E2C}" destId="{2E9AEEF7-938D-A44F-8C41-06B0503ABC9E}" srcOrd="5" destOrd="0" presId="urn:microsoft.com/office/officeart/2005/8/layout/hierarchy2"/>
    <dgm:cxn modelId="{5B0F7CCB-FE62-3948-8815-99C1BC5DAB50}" type="presParOf" srcId="{2E9AEEF7-938D-A44F-8C41-06B0503ABC9E}" destId="{314C7E51-3CCA-0043-B0C6-401E86AB8D76}" srcOrd="0" destOrd="0" presId="urn:microsoft.com/office/officeart/2005/8/layout/hierarchy2"/>
    <dgm:cxn modelId="{77160EBE-7ADA-2B4B-AFE7-C82AEE351644}" type="presParOf" srcId="{2E9AEEF7-938D-A44F-8C41-06B0503ABC9E}" destId="{56E4E07E-1A49-B644-B89B-41206254F282}" srcOrd="1" destOrd="0" presId="urn:microsoft.com/office/officeart/2005/8/layout/hierarchy2"/>
    <dgm:cxn modelId="{7D3A418A-8932-6C4B-B9EA-44323B69DD03}" type="presParOf" srcId="{56E4E07E-1A49-B644-B89B-41206254F282}" destId="{72E1FCA2-3AF5-514C-A0B9-D672F0F0591A}" srcOrd="0" destOrd="0" presId="urn:microsoft.com/office/officeart/2005/8/layout/hierarchy2"/>
    <dgm:cxn modelId="{8F3B3F22-3C63-9F45-AAEF-F27A2DACBAF0}" type="presParOf" srcId="{72E1FCA2-3AF5-514C-A0B9-D672F0F0591A}" destId="{9FDA8E78-6D77-9E47-8F38-55CA02DBDFA1}" srcOrd="0" destOrd="0" presId="urn:microsoft.com/office/officeart/2005/8/layout/hierarchy2"/>
    <dgm:cxn modelId="{B1B560CD-376D-F249-8D4E-380F7293078C}" type="presParOf" srcId="{56E4E07E-1A49-B644-B89B-41206254F282}" destId="{F12F1D2F-4AF5-BB43-930D-05ED58188F5E}" srcOrd="1" destOrd="0" presId="urn:microsoft.com/office/officeart/2005/8/layout/hierarchy2"/>
    <dgm:cxn modelId="{ADCD81F1-92C4-3240-B0C6-EEF184500DAB}" type="presParOf" srcId="{F12F1D2F-4AF5-BB43-930D-05ED58188F5E}" destId="{03704F64-CA8E-754B-A0C5-0C786C30AB75}" srcOrd="0" destOrd="0" presId="urn:microsoft.com/office/officeart/2005/8/layout/hierarchy2"/>
    <dgm:cxn modelId="{2FBC432B-E726-934D-8DE1-87EC2B4E9123}" type="presParOf" srcId="{F12F1D2F-4AF5-BB43-930D-05ED58188F5E}" destId="{693450F2-27FD-AC41-B23F-3F60878C75E7}" srcOrd="1" destOrd="0" presId="urn:microsoft.com/office/officeart/2005/8/layout/hierarchy2"/>
    <dgm:cxn modelId="{7B612691-24F6-D349-9045-875C7A0CB404}" type="presParOf" srcId="{860C4D78-8061-E943-AB2C-D2864CCCE288}" destId="{CE47103E-7A61-BD42-A0CC-23BF0446E834}" srcOrd="2" destOrd="0" presId="urn:microsoft.com/office/officeart/2005/8/layout/hierarchy2"/>
    <dgm:cxn modelId="{A9B0B43C-27D9-F74A-B26C-88A7356DBFEA}" type="presParOf" srcId="{CE47103E-7A61-BD42-A0CC-23BF0446E834}" destId="{EF27607C-D3CD-6C49-9F37-82623D342F34}" srcOrd="0" destOrd="0" presId="urn:microsoft.com/office/officeart/2005/8/layout/hierarchy2"/>
    <dgm:cxn modelId="{FF0F7436-1853-5941-A42F-2FD12AAB01FD}" type="presParOf" srcId="{860C4D78-8061-E943-AB2C-D2864CCCE288}" destId="{D1556720-9E7B-B841-8429-C680D348E3CD}" srcOrd="3" destOrd="0" presId="urn:microsoft.com/office/officeart/2005/8/layout/hierarchy2"/>
    <dgm:cxn modelId="{F23DA27A-C078-FE4C-85E8-E2D50D4A8FCB}" type="presParOf" srcId="{D1556720-9E7B-B841-8429-C680D348E3CD}" destId="{958D37AA-AFDD-2C44-A663-AB101E183443}" srcOrd="0" destOrd="0" presId="urn:microsoft.com/office/officeart/2005/8/layout/hierarchy2"/>
    <dgm:cxn modelId="{59463555-71EC-E74E-9F3D-7C37C9EC1010}" type="presParOf" srcId="{D1556720-9E7B-B841-8429-C680D348E3CD}" destId="{BF3D64AD-962C-8240-B3E6-2FFF3214357F}" srcOrd="1" destOrd="0" presId="urn:microsoft.com/office/officeart/2005/8/layout/hierarchy2"/>
    <dgm:cxn modelId="{34014123-B65E-AE49-AE24-A41F8A984676}" type="presParOf" srcId="{BF3D64AD-962C-8240-B3E6-2FFF3214357F}" destId="{B15A6735-5E7F-3445-80B5-8620FF04F448}" srcOrd="0" destOrd="0" presId="urn:microsoft.com/office/officeart/2005/8/layout/hierarchy2"/>
    <dgm:cxn modelId="{7F96D792-2A14-AB46-8A20-E425D1D626D3}" type="presParOf" srcId="{B15A6735-5E7F-3445-80B5-8620FF04F448}" destId="{6027A3BF-07C2-3648-9E06-CE065F34D367}" srcOrd="0" destOrd="0" presId="urn:microsoft.com/office/officeart/2005/8/layout/hierarchy2"/>
    <dgm:cxn modelId="{F3246B7D-CF58-F344-B26D-34FBC1193181}" type="presParOf" srcId="{BF3D64AD-962C-8240-B3E6-2FFF3214357F}" destId="{50D4CC01-F673-FE4D-84F9-DA23BB30619E}" srcOrd="1" destOrd="0" presId="urn:microsoft.com/office/officeart/2005/8/layout/hierarchy2"/>
    <dgm:cxn modelId="{AC8E0FC8-6906-9448-8BCD-6D46781B2FB7}" type="presParOf" srcId="{50D4CC01-F673-FE4D-84F9-DA23BB30619E}" destId="{BEEA4CAE-1599-3840-9598-DAE90D559DF5}" srcOrd="0" destOrd="0" presId="urn:microsoft.com/office/officeart/2005/8/layout/hierarchy2"/>
    <dgm:cxn modelId="{78FDEBBD-62D0-1C4F-9290-C426479851A3}" type="presParOf" srcId="{50D4CC01-F673-FE4D-84F9-DA23BB30619E}" destId="{3B9DAB50-980C-CD4E-A095-D3EF3001686F}" srcOrd="1" destOrd="0" presId="urn:microsoft.com/office/officeart/2005/8/layout/hierarchy2"/>
    <dgm:cxn modelId="{0E8AAD98-7BDD-8746-9711-71514FE659D2}" type="presParOf" srcId="{7FC138BC-B92C-FA47-9545-BFCF86B6182C}" destId="{EF6C9DDF-5629-0B42-B1C9-4A9CE68CA28D}" srcOrd="1" destOrd="0" presId="urn:microsoft.com/office/officeart/2005/8/layout/hierarchy2"/>
    <dgm:cxn modelId="{B6A7153B-A821-FF4A-ACBC-7271414A19AC}" type="presParOf" srcId="{EF6C9DDF-5629-0B42-B1C9-4A9CE68CA28D}" destId="{6050B84C-CA52-2540-80B4-7BA47C298CEE}" srcOrd="0" destOrd="0" presId="urn:microsoft.com/office/officeart/2005/8/layout/hierarchy2"/>
    <dgm:cxn modelId="{D74C764A-9301-B941-A253-9F9E53B471E0}" type="presParOf" srcId="{EF6C9DDF-5629-0B42-B1C9-4A9CE68CA28D}" destId="{FBCC377A-1BBC-2048-B8E6-1CE04A929E56}" srcOrd="1" destOrd="0" presId="urn:microsoft.com/office/officeart/2005/8/layout/hierarchy2"/>
    <dgm:cxn modelId="{4E8832DF-3FDA-8945-AA86-0F2A2091AB2F}" type="presParOf" srcId="{FBCC377A-1BBC-2048-B8E6-1CE04A929E56}" destId="{4271B6AA-8B9E-0246-8B4B-8F53E00479A5}" srcOrd="0" destOrd="0" presId="urn:microsoft.com/office/officeart/2005/8/layout/hierarchy2"/>
    <dgm:cxn modelId="{5AC44285-B48D-3644-A32E-286088EAE959}" type="presParOf" srcId="{4271B6AA-8B9E-0246-8B4B-8F53E00479A5}" destId="{133CBEE2-CFE8-3D4A-861E-29826EAEB906}" srcOrd="0" destOrd="0" presId="urn:microsoft.com/office/officeart/2005/8/layout/hierarchy2"/>
    <dgm:cxn modelId="{CCCA4A97-1A2D-C745-B4A0-DCF14C3326E3}" type="presParOf" srcId="{FBCC377A-1BBC-2048-B8E6-1CE04A929E56}" destId="{A39EE994-C48D-E844-8CEA-D60AC3A4DF67}" srcOrd="1" destOrd="0" presId="urn:microsoft.com/office/officeart/2005/8/layout/hierarchy2"/>
    <dgm:cxn modelId="{A63274B4-4674-C04B-9A85-23129ECEE830}" type="presParOf" srcId="{A39EE994-C48D-E844-8CEA-D60AC3A4DF67}" destId="{6E650F3C-AEA9-3E46-935D-CFFCA6421183}" srcOrd="0" destOrd="0" presId="urn:microsoft.com/office/officeart/2005/8/layout/hierarchy2"/>
    <dgm:cxn modelId="{A356CE26-E348-EB45-BC62-2FDEC894C17D}" type="presParOf" srcId="{A39EE994-C48D-E844-8CEA-D60AC3A4DF67}" destId="{AAF3936A-EEF3-764D-9E34-23C31757908D}" srcOrd="1" destOrd="0" presId="urn:microsoft.com/office/officeart/2005/8/layout/hierarchy2"/>
    <dgm:cxn modelId="{D94B6FDF-5B28-E04B-848F-A403E51A4A63}" type="presParOf" srcId="{AAF3936A-EEF3-764D-9E34-23C31757908D}" destId="{0F2F36BA-10C9-8C42-B25D-EC6A4794D956}" srcOrd="0" destOrd="0" presId="urn:microsoft.com/office/officeart/2005/8/layout/hierarchy2"/>
    <dgm:cxn modelId="{23770173-3FED-2B4F-A1FA-808775CC2301}" type="presParOf" srcId="{0F2F36BA-10C9-8C42-B25D-EC6A4794D956}" destId="{31D062A7-4586-714F-9634-59A8D9ACEDE7}" srcOrd="0" destOrd="0" presId="urn:microsoft.com/office/officeart/2005/8/layout/hierarchy2"/>
    <dgm:cxn modelId="{5748158C-0892-C44E-94F4-38CC14DB9627}" type="presParOf" srcId="{AAF3936A-EEF3-764D-9E34-23C31757908D}" destId="{329C3F17-3360-3B46-ADA2-81CF1A75F301}" srcOrd="1" destOrd="0" presId="urn:microsoft.com/office/officeart/2005/8/layout/hierarchy2"/>
    <dgm:cxn modelId="{2BCD9A9E-0B0D-BA46-9D6A-0E65DEECADBA}" type="presParOf" srcId="{329C3F17-3360-3B46-ADA2-81CF1A75F301}" destId="{4762CDDD-3419-C841-9980-A749FB0B54DB}" srcOrd="0" destOrd="0" presId="urn:microsoft.com/office/officeart/2005/8/layout/hierarchy2"/>
    <dgm:cxn modelId="{F47DF41B-453C-9646-BAD3-E9C25C938011}" type="presParOf" srcId="{329C3F17-3360-3B46-ADA2-81CF1A75F301}" destId="{646256C4-1903-7A41-88DF-5F164878BDA3}" srcOrd="1" destOrd="0" presId="urn:microsoft.com/office/officeart/2005/8/layout/hierarchy2"/>
    <dgm:cxn modelId="{FEE63A26-9893-2C4E-BCF4-0ACF0FC3394A}" type="presParOf" srcId="{646256C4-1903-7A41-88DF-5F164878BDA3}" destId="{E0F5C2BB-DC1F-2C46-8F9B-3EB81144CA8C}" srcOrd="0" destOrd="0" presId="urn:microsoft.com/office/officeart/2005/8/layout/hierarchy2"/>
    <dgm:cxn modelId="{461CA024-D377-E94B-8EAE-20BC9C9C5DB5}" type="presParOf" srcId="{E0F5C2BB-DC1F-2C46-8F9B-3EB81144CA8C}" destId="{C96173B1-9481-A14F-999B-53A5F2AA707C}" srcOrd="0" destOrd="0" presId="urn:microsoft.com/office/officeart/2005/8/layout/hierarchy2"/>
    <dgm:cxn modelId="{D4C5B745-73A3-B04B-B36D-47EA888F8B6D}" type="presParOf" srcId="{646256C4-1903-7A41-88DF-5F164878BDA3}" destId="{7B55CA8B-866B-104F-B245-E3BEF3E73C9C}" srcOrd="1" destOrd="0" presId="urn:microsoft.com/office/officeart/2005/8/layout/hierarchy2"/>
    <dgm:cxn modelId="{336FEBEB-B283-A446-93B5-C8F8A9139EB4}" type="presParOf" srcId="{7B55CA8B-866B-104F-B245-E3BEF3E73C9C}" destId="{3DEF36BB-1F60-4045-ABA1-F063D00B9B32}" srcOrd="0" destOrd="0" presId="urn:microsoft.com/office/officeart/2005/8/layout/hierarchy2"/>
    <dgm:cxn modelId="{02E162C4-47EF-3E41-8AA6-E33814520C0C}" type="presParOf" srcId="{7B55CA8B-866B-104F-B245-E3BEF3E73C9C}" destId="{0A752146-85B6-4E4B-B79A-EF83E62CED2A}" srcOrd="1" destOrd="0" presId="urn:microsoft.com/office/officeart/2005/8/layout/hierarchy2"/>
    <dgm:cxn modelId="{CE211633-113A-974B-86B8-81A26CB62BD9}" type="presParOf" srcId="{FBCC377A-1BBC-2048-B8E6-1CE04A929E56}" destId="{A5B57EAC-872A-6249-AF8A-91B465CB37D7}" srcOrd="2" destOrd="0" presId="urn:microsoft.com/office/officeart/2005/8/layout/hierarchy2"/>
    <dgm:cxn modelId="{BBBEB020-13BA-7041-8EAE-747CFFFCE448}" type="presParOf" srcId="{A5B57EAC-872A-6249-AF8A-91B465CB37D7}" destId="{FED31F55-57E9-F344-A7AC-008C08B69FF9}" srcOrd="0" destOrd="0" presId="urn:microsoft.com/office/officeart/2005/8/layout/hierarchy2"/>
    <dgm:cxn modelId="{47B437F9-8948-1343-A184-EFDB1FF7E1CA}" type="presParOf" srcId="{FBCC377A-1BBC-2048-B8E6-1CE04A929E56}" destId="{BB8F041A-40CD-E04E-8055-41FDD9E07987}" srcOrd="3" destOrd="0" presId="urn:microsoft.com/office/officeart/2005/8/layout/hierarchy2"/>
    <dgm:cxn modelId="{2FC9B001-3483-844E-AF70-8785F7F8BAF9}" type="presParOf" srcId="{BB8F041A-40CD-E04E-8055-41FDD9E07987}" destId="{0E9990B9-8F40-9C42-A8B7-811705C8C668}" srcOrd="0" destOrd="0" presId="urn:microsoft.com/office/officeart/2005/8/layout/hierarchy2"/>
    <dgm:cxn modelId="{93EE8A11-6557-AD43-84A3-864335A2E10D}" type="presParOf" srcId="{BB8F041A-40CD-E04E-8055-41FDD9E07987}" destId="{517B87CC-0F6B-CB46-811A-EFA4DF5CC175}" srcOrd="1" destOrd="0" presId="urn:microsoft.com/office/officeart/2005/8/layout/hierarchy2"/>
    <dgm:cxn modelId="{2767CA2F-09FB-6F46-96BB-581032E7B6E5}" type="presParOf" srcId="{517B87CC-0F6B-CB46-811A-EFA4DF5CC175}" destId="{FD667463-341E-0249-9B9A-ED6C4566F8EB}" srcOrd="0" destOrd="0" presId="urn:microsoft.com/office/officeart/2005/8/layout/hierarchy2"/>
    <dgm:cxn modelId="{AC2A5CE0-89CD-9446-A4FA-BBE2AD915C92}" type="presParOf" srcId="{FD667463-341E-0249-9B9A-ED6C4566F8EB}" destId="{56D5A5F7-B325-614E-B0E9-CF0B67EFA2E4}" srcOrd="0" destOrd="0" presId="urn:microsoft.com/office/officeart/2005/8/layout/hierarchy2"/>
    <dgm:cxn modelId="{E5C2C01B-D2C8-5148-B9DC-4F9E04529AF3}" type="presParOf" srcId="{517B87CC-0F6B-CB46-811A-EFA4DF5CC175}" destId="{5D8C9037-F49F-E145-AFEB-5355CAAA1A0B}" srcOrd="1" destOrd="0" presId="urn:microsoft.com/office/officeart/2005/8/layout/hierarchy2"/>
    <dgm:cxn modelId="{09C097D8-4825-7546-AE40-5DD45CFA4825}" type="presParOf" srcId="{5D8C9037-F49F-E145-AFEB-5355CAAA1A0B}" destId="{659B50BA-1FAA-0E4E-8BE1-5E19F2A922C4}" srcOrd="0" destOrd="0" presId="urn:microsoft.com/office/officeart/2005/8/layout/hierarchy2"/>
    <dgm:cxn modelId="{984F6F07-4A7E-2546-9AA0-86770C9EC642}" type="presParOf" srcId="{5D8C9037-F49F-E145-AFEB-5355CAAA1A0B}" destId="{53E0FA6F-AFAD-C845-8AEA-30B2AB66FE7A}" srcOrd="1" destOrd="0" presId="urn:microsoft.com/office/officeart/2005/8/layout/hierarchy2"/>
    <dgm:cxn modelId="{9BCAA358-1F4A-4B47-92AF-214FB3498A4E}" type="presParOf" srcId="{53E0FA6F-AFAD-C845-8AEA-30B2AB66FE7A}" destId="{9C069FD7-EC5F-6443-8CD6-2951098054A6}" srcOrd="0" destOrd="0" presId="urn:microsoft.com/office/officeart/2005/8/layout/hierarchy2"/>
    <dgm:cxn modelId="{0DEB14DC-D784-2A40-A043-76E222F7CC38}" type="presParOf" srcId="{9C069FD7-EC5F-6443-8CD6-2951098054A6}" destId="{538D44A0-105D-2840-B9E2-4E05EEA901D3}" srcOrd="0" destOrd="0" presId="urn:microsoft.com/office/officeart/2005/8/layout/hierarchy2"/>
    <dgm:cxn modelId="{3FC6F16E-D637-D34E-8B25-C8AAC6A12710}" type="presParOf" srcId="{53E0FA6F-AFAD-C845-8AEA-30B2AB66FE7A}" destId="{0411C13B-A22C-4B42-B755-B36C94E77723}" srcOrd="1" destOrd="0" presId="urn:microsoft.com/office/officeart/2005/8/layout/hierarchy2"/>
    <dgm:cxn modelId="{93D1974F-D555-6A47-9EA8-C71A7C17EC53}" type="presParOf" srcId="{0411C13B-A22C-4B42-B755-B36C94E77723}" destId="{D61C2A9A-D564-6446-B8D0-B6240D1EA071}" srcOrd="0" destOrd="0" presId="urn:microsoft.com/office/officeart/2005/8/layout/hierarchy2"/>
    <dgm:cxn modelId="{5E9789ED-EBDF-7747-9574-657030E70827}" type="presParOf" srcId="{0411C13B-A22C-4B42-B755-B36C94E77723}" destId="{44CF129D-5A02-3C4C-94F5-BE2EDBD7E5F0}" srcOrd="1" destOrd="0" presId="urn:microsoft.com/office/officeart/2005/8/layout/hierarchy2"/>
    <dgm:cxn modelId="{D17A200E-EC12-B741-BF7D-07FAEB959D91}" type="presParOf" srcId="{517B87CC-0F6B-CB46-811A-EFA4DF5CC175}" destId="{602CF1E1-BE7C-284E-B977-8ED767EAC6D4}" srcOrd="2" destOrd="0" presId="urn:microsoft.com/office/officeart/2005/8/layout/hierarchy2"/>
    <dgm:cxn modelId="{85306BEE-54B6-2742-B860-596291166075}" type="presParOf" srcId="{602CF1E1-BE7C-284E-B977-8ED767EAC6D4}" destId="{CDC1B9A5-51D9-0241-AF80-EEDC4D152334}" srcOrd="0" destOrd="0" presId="urn:microsoft.com/office/officeart/2005/8/layout/hierarchy2"/>
    <dgm:cxn modelId="{CB6FF6AC-3C93-7C43-AA6B-2A2112CF16F9}" type="presParOf" srcId="{517B87CC-0F6B-CB46-811A-EFA4DF5CC175}" destId="{108B2436-8D68-9140-9387-2C1D03DD1C84}" srcOrd="3" destOrd="0" presId="urn:microsoft.com/office/officeart/2005/8/layout/hierarchy2"/>
    <dgm:cxn modelId="{48329BC7-585F-EB43-9612-E2E7AA6BCCB1}" type="presParOf" srcId="{108B2436-8D68-9140-9387-2C1D03DD1C84}" destId="{166776D8-3772-AB42-B61D-231FE9C8D1B1}" srcOrd="0" destOrd="0" presId="urn:microsoft.com/office/officeart/2005/8/layout/hierarchy2"/>
    <dgm:cxn modelId="{90667EF8-9501-F64E-8B9C-370E9F0347FA}" type="presParOf" srcId="{108B2436-8D68-9140-9387-2C1D03DD1C84}" destId="{4B2ECC73-A546-B645-83C8-A44A42B6EC00}" srcOrd="1" destOrd="0" presId="urn:microsoft.com/office/officeart/2005/8/layout/hierarchy2"/>
    <dgm:cxn modelId="{91B4263E-06B1-B04A-9979-C4DE694F96D2}" type="presParOf" srcId="{4B2ECC73-A546-B645-83C8-A44A42B6EC00}" destId="{DAAE32E3-FB27-9B45-ADAB-5D493F44BDC0}" srcOrd="0" destOrd="0" presId="urn:microsoft.com/office/officeart/2005/8/layout/hierarchy2"/>
    <dgm:cxn modelId="{E3B29E7A-72C3-2540-9698-914476F88615}" type="presParOf" srcId="{DAAE32E3-FB27-9B45-ADAB-5D493F44BDC0}" destId="{90837569-B23A-5345-B52B-7A409D547D40}" srcOrd="0" destOrd="0" presId="urn:microsoft.com/office/officeart/2005/8/layout/hierarchy2"/>
    <dgm:cxn modelId="{ED2391AD-339B-4A4E-8779-F1B352CF0E94}" type="presParOf" srcId="{4B2ECC73-A546-B645-83C8-A44A42B6EC00}" destId="{9B8BF37D-5D45-0F4F-BAC0-F642AA0B7F5D}" srcOrd="1" destOrd="0" presId="urn:microsoft.com/office/officeart/2005/8/layout/hierarchy2"/>
    <dgm:cxn modelId="{7A7BE2AC-90A0-C54B-81DD-60C24BD0E833}" type="presParOf" srcId="{9B8BF37D-5D45-0F4F-BAC0-F642AA0B7F5D}" destId="{76BC5098-8EC8-B741-BE82-C22DE4AEC3CA}" srcOrd="0" destOrd="0" presId="urn:microsoft.com/office/officeart/2005/8/layout/hierarchy2"/>
    <dgm:cxn modelId="{48CCFE88-EA78-A149-A759-77D1496DCB01}" type="presParOf" srcId="{9B8BF37D-5D45-0F4F-BAC0-F642AA0B7F5D}" destId="{DB0E9752-9E58-244C-B6C6-C4E07694B34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5214" y="29213"/>
          <a:ext cx="3423197" cy="1026959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509" tIns="270509" rIns="270509" bIns="270509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Rhyme, rhythm and line number </a:t>
          </a:r>
        </a:p>
      </dsp:txBody>
      <dsp:txXfrm>
        <a:off x="15214" y="29213"/>
        <a:ext cx="3423197" cy="1026959"/>
      </dsp:txXfrm>
    </dsp:sp>
    <dsp:sp modelId="{22359DD7-1BFB-4900-BAE6-6084F2F57988}">
      <dsp:nvSpPr>
        <dsp:cNvPr id="0" name=""/>
        <dsp:cNvSpPr/>
      </dsp:nvSpPr>
      <dsp:spPr>
        <a:xfrm>
          <a:off x="0" y="1422411"/>
          <a:ext cx="3423197" cy="2192685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36" tIns="338136" rIns="338136" bIns="338136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Examples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 </a:t>
          </a:r>
          <a:r>
            <a:rPr lang="en-GB" sz="1600" b="1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sonnet</a:t>
          </a:r>
          <a:r>
            <a:rPr lang="en-GB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has fourteen lines and a set rhyme scheme.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 </a:t>
          </a:r>
          <a:r>
            <a:rPr lang="en-GB" sz="1600" b="1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Haiku</a:t>
          </a:r>
          <a:r>
            <a:rPr lang="en-GB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has 3 lines that don’t rhyme of 5, 7 and 5 syllables</a:t>
          </a:r>
        </a:p>
      </dsp:txBody>
      <dsp:txXfrm>
        <a:off x="0" y="1422411"/>
        <a:ext cx="3423197" cy="2192685"/>
      </dsp:txXfrm>
    </dsp:sp>
    <dsp:sp modelId="{C4F84DEA-2002-4D32-8E80-70EEE05E345A}">
      <dsp:nvSpPr>
        <dsp:cNvPr id="0" name=""/>
        <dsp:cNvSpPr/>
      </dsp:nvSpPr>
      <dsp:spPr>
        <a:xfrm>
          <a:off x="3546201" y="8680"/>
          <a:ext cx="3423197" cy="1026959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509" tIns="270509" rIns="270509" bIns="270509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Content and mood</a:t>
          </a:r>
        </a:p>
      </dsp:txBody>
      <dsp:txXfrm>
        <a:off x="3546201" y="8680"/>
        <a:ext cx="3423197" cy="1026959"/>
      </dsp:txXfrm>
    </dsp:sp>
    <dsp:sp modelId="{4FEB85EB-D046-4CDB-8A62-BBCE260C4490}">
      <dsp:nvSpPr>
        <dsp:cNvPr id="0" name=""/>
        <dsp:cNvSpPr/>
      </dsp:nvSpPr>
      <dsp:spPr>
        <a:xfrm>
          <a:off x="3546201" y="1419050"/>
          <a:ext cx="3423197" cy="2274814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36" tIns="338136" rIns="338136" bIns="338136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Examples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An </a:t>
          </a:r>
          <a:r>
            <a:rPr lang="en-GB" sz="1600" b="1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elegy</a:t>
          </a:r>
          <a:r>
            <a:rPr lang="en-GB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is a poem about a tragedy or death.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An </a:t>
          </a:r>
          <a:r>
            <a:rPr lang="en-GB" sz="1600" b="1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Ode</a:t>
          </a:r>
          <a:r>
            <a:rPr lang="en-GB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is a poem of admiration</a:t>
          </a:r>
        </a:p>
      </dsp:txBody>
      <dsp:txXfrm>
        <a:off x="3546201" y="1419050"/>
        <a:ext cx="3423197" cy="2274814"/>
      </dsp:txXfrm>
    </dsp:sp>
    <dsp:sp modelId="{49B7F8FA-D256-41EF-9327-52A3551D9A60}">
      <dsp:nvSpPr>
        <dsp:cNvPr id="0" name=""/>
        <dsp:cNvSpPr/>
      </dsp:nvSpPr>
      <dsp:spPr>
        <a:xfrm>
          <a:off x="7092386" y="51757"/>
          <a:ext cx="3423197" cy="1026959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509" tIns="270509" rIns="270509" bIns="270509" numCol="1" spcCol="1270" rtlCol="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Baskerville Old Face" panose="02020602080505020303" pitchFamily="18" charset="77"/>
              <a:ea typeface="Baskerville" panose="02020502070401020303" pitchFamily="18" charset="0"/>
            </a:rPr>
            <a:t>The way a story is told</a:t>
          </a:r>
        </a:p>
      </dsp:txBody>
      <dsp:txXfrm>
        <a:off x="7092386" y="51757"/>
        <a:ext cx="3423197" cy="1026959"/>
      </dsp:txXfrm>
    </dsp:sp>
    <dsp:sp modelId="{6B5FE59C-B471-448A-AA7A-B526DCC4D4CA}">
      <dsp:nvSpPr>
        <dsp:cNvPr id="0" name=""/>
        <dsp:cNvSpPr/>
      </dsp:nvSpPr>
      <dsp:spPr>
        <a:xfrm>
          <a:off x="7077187" y="1165936"/>
          <a:ext cx="3423197" cy="2663884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136" tIns="338136" rIns="338136" bIns="338136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Examples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Epic</a:t>
          </a:r>
          <a:r>
            <a:rPr lang="en-GB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 poetry is long and highly narrative driven, often written in the third person.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A </a:t>
          </a:r>
          <a:r>
            <a:rPr lang="en-GB" sz="1600" b="1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dramatic monologue </a:t>
          </a:r>
          <a:r>
            <a:rPr lang="en-GB" sz="1600" b="0" i="0" kern="12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rPr>
            <a:t>is a first person, psychologically revealing telling of a story</a:t>
          </a:r>
        </a:p>
      </dsp:txBody>
      <dsp:txXfrm>
        <a:off x="7077187" y="1165936"/>
        <a:ext cx="3423197" cy="2663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66E12-B295-F140-923D-358DBC226305}">
      <dsp:nvSpPr>
        <dsp:cNvPr id="0" name=""/>
        <dsp:cNvSpPr/>
      </dsp:nvSpPr>
      <dsp:spPr>
        <a:xfrm>
          <a:off x="5939671" y="2373970"/>
          <a:ext cx="259730" cy="848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526"/>
              </a:lnTo>
              <a:lnTo>
                <a:pt x="259730" y="8485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493A5-6B90-474C-BB50-E5099105B209}">
      <dsp:nvSpPr>
        <dsp:cNvPr id="0" name=""/>
        <dsp:cNvSpPr/>
      </dsp:nvSpPr>
      <dsp:spPr>
        <a:xfrm>
          <a:off x="5679940" y="2373970"/>
          <a:ext cx="259730" cy="848526"/>
        </a:xfrm>
        <a:custGeom>
          <a:avLst/>
          <a:gdLst/>
          <a:ahLst/>
          <a:cxnLst/>
          <a:rect l="0" t="0" r="0" b="0"/>
          <a:pathLst>
            <a:path>
              <a:moveTo>
                <a:pt x="259730" y="0"/>
              </a:moveTo>
              <a:lnTo>
                <a:pt x="259730" y="848526"/>
              </a:lnTo>
              <a:lnTo>
                <a:pt x="0" y="8485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91482-BDC3-934E-BBC7-C6E76601E21B}">
      <dsp:nvSpPr>
        <dsp:cNvPr id="0" name=""/>
        <dsp:cNvSpPr/>
      </dsp:nvSpPr>
      <dsp:spPr>
        <a:xfrm>
          <a:off x="3899622" y="1131797"/>
          <a:ext cx="1279755" cy="848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526"/>
              </a:lnTo>
              <a:lnTo>
                <a:pt x="1279755" y="8485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3F5CA-4294-834C-881D-C0041305FF5F}">
      <dsp:nvSpPr>
        <dsp:cNvPr id="0" name=""/>
        <dsp:cNvSpPr/>
      </dsp:nvSpPr>
      <dsp:spPr>
        <a:xfrm>
          <a:off x="1859573" y="2373970"/>
          <a:ext cx="259730" cy="848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8526"/>
              </a:lnTo>
              <a:lnTo>
                <a:pt x="259730" y="8485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2E1BC-A8A7-EB40-9EA9-87E6133F8A34}">
      <dsp:nvSpPr>
        <dsp:cNvPr id="0" name=""/>
        <dsp:cNvSpPr/>
      </dsp:nvSpPr>
      <dsp:spPr>
        <a:xfrm>
          <a:off x="1599842" y="2373970"/>
          <a:ext cx="259730" cy="848526"/>
        </a:xfrm>
        <a:custGeom>
          <a:avLst/>
          <a:gdLst/>
          <a:ahLst/>
          <a:cxnLst/>
          <a:rect l="0" t="0" r="0" b="0"/>
          <a:pathLst>
            <a:path>
              <a:moveTo>
                <a:pt x="259730" y="0"/>
              </a:moveTo>
              <a:lnTo>
                <a:pt x="259730" y="848526"/>
              </a:lnTo>
              <a:lnTo>
                <a:pt x="0" y="84852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AAE5D9-A3E6-4D4B-987D-023C672FDF33}">
      <dsp:nvSpPr>
        <dsp:cNvPr id="0" name=""/>
        <dsp:cNvSpPr/>
      </dsp:nvSpPr>
      <dsp:spPr>
        <a:xfrm>
          <a:off x="2619867" y="1131797"/>
          <a:ext cx="1279755" cy="848526"/>
        </a:xfrm>
        <a:custGeom>
          <a:avLst/>
          <a:gdLst/>
          <a:ahLst/>
          <a:cxnLst/>
          <a:rect l="0" t="0" r="0" b="0"/>
          <a:pathLst>
            <a:path>
              <a:moveTo>
                <a:pt x="1279755" y="0"/>
              </a:moveTo>
              <a:lnTo>
                <a:pt x="1279755" y="848526"/>
              </a:lnTo>
              <a:lnTo>
                <a:pt x="0" y="8485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24C88-87F5-9B42-B111-3DCF120D6222}">
      <dsp:nvSpPr>
        <dsp:cNvPr id="0" name=""/>
        <dsp:cNvSpPr/>
      </dsp:nvSpPr>
      <dsp:spPr>
        <a:xfrm>
          <a:off x="3139329" y="344504"/>
          <a:ext cx="1520587" cy="7872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10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Unrhymed</a:t>
          </a:r>
        </a:p>
      </dsp:txBody>
      <dsp:txXfrm>
        <a:off x="3139329" y="344504"/>
        <a:ext cx="1520587" cy="787292"/>
      </dsp:txXfrm>
    </dsp:sp>
    <dsp:sp modelId="{0E8EDEF3-D85F-3C4E-A653-80BCF028CED2}">
      <dsp:nvSpPr>
        <dsp:cNvPr id="0" name=""/>
        <dsp:cNvSpPr/>
      </dsp:nvSpPr>
      <dsp:spPr>
        <a:xfrm>
          <a:off x="3443446" y="956843"/>
          <a:ext cx="1368528" cy="2624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3443446" y="956843"/>
        <a:ext cx="1368528" cy="262430"/>
      </dsp:txXfrm>
    </dsp:sp>
    <dsp:sp modelId="{FDEECC77-B918-A743-BAE4-263B676185FF}">
      <dsp:nvSpPr>
        <dsp:cNvPr id="0" name=""/>
        <dsp:cNvSpPr/>
      </dsp:nvSpPr>
      <dsp:spPr>
        <a:xfrm>
          <a:off x="1099279" y="1586677"/>
          <a:ext cx="1520587" cy="7872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10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Rhythmic Pattern</a:t>
          </a:r>
        </a:p>
      </dsp:txBody>
      <dsp:txXfrm>
        <a:off x="1099279" y="1586677"/>
        <a:ext cx="1520587" cy="787292"/>
      </dsp:txXfrm>
    </dsp:sp>
    <dsp:sp modelId="{3F590A17-DF54-A847-8533-9EF798DF3CC3}">
      <dsp:nvSpPr>
        <dsp:cNvPr id="0" name=""/>
        <dsp:cNvSpPr/>
      </dsp:nvSpPr>
      <dsp:spPr>
        <a:xfrm>
          <a:off x="1403397" y="2199016"/>
          <a:ext cx="1368528" cy="2624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Blank Verse</a:t>
          </a:r>
        </a:p>
      </dsp:txBody>
      <dsp:txXfrm>
        <a:off x="1403397" y="2199016"/>
        <a:ext cx="1368528" cy="262430"/>
      </dsp:txXfrm>
    </dsp:sp>
    <dsp:sp modelId="{93C3E3A1-2198-3B48-BD5C-CEA0A5C6A4F6}">
      <dsp:nvSpPr>
        <dsp:cNvPr id="0" name=""/>
        <dsp:cNvSpPr/>
      </dsp:nvSpPr>
      <dsp:spPr>
        <a:xfrm>
          <a:off x="79255" y="2828850"/>
          <a:ext cx="1520587" cy="7872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10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Unrhymed Iambic pentameter</a:t>
          </a:r>
        </a:p>
      </dsp:txBody>
      <dsp:txXfrm>
        <a:off x="79255" y="2828850"/>
        <a:ext cx="1520587" cy="787292"/>
      </dsp:txXfrm>
    </dsp:sp>
    <dsp:sp modelId="{13662230-5C5C-3E4A-8066-6CFD59EF8A58}">
      <dsp:nvSpPr>
        <dsp:cNvPr id="0" name=""/>
        <dsp:cNvSpPr/>
      </dsp:nvSpPr>
      <dsp:spPr>
        <a:xfrm>
          <a:off x="383372" y="3441189"/>
          <a:ext cx="1368528" cy="2624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Shakespearean drama</a:t>
          </a:r>
        </a:p>
      </dsp:txBody>
      <dsp:txXfrm>
        <a:off x="383372" y="3441189"/>
        <a:ext cx="1368528" cy="262430"/>
      </dsp:txXfrm>
    </dsp:sp>
    <dsp:sp modelId="{24427952-CE70-9E4B-8B2A-12DC69F9C5C5}">
      <dsp:nvSpPr>
        <dsp:cNvPr id="0" name=""/>
        <dsp:cNvSpPr/>
      </dsp:nvSpPr>
      <dsp:spPr>
        <a:xfrm>
          <a:off x="2119304" y="2828850"/>
          <a:ext cx="1520587" cy="787292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10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 form in itself and can also be a part of a larger form.</a:t>
          </a:r>
        </a:p>
      </dsp:txBody>
      <dsp:txXfrm>
        <a:off x="2119304" y="2828850"/>
        <a:ext cx="1520587" cy="787292"/>
      </dsp:txXfrm>
    </dsp:sp>
    <dsp:sp modelId="{7EA7F762-A48E-254B-847D-F79B141659D5}">
      <dsp:nvSpPr>
        <dsp:cNvPr id="0" name=""/>
        <dsp:cNvSpPr/>
      </dsp:nvSpPr>
      <dsp:spPr>
        <a:xfrm>
          <a:off x="2410174" y="3520703"/>
          <a:ext cx="1368528" cy="2624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e.g. Dramatic Monologue</a:t>
          </a:r>
        </a:p>
      </dsp:txBody>
      <dsp:txXfrm>
        <a:off x="2410174" y="3520703"/>
        <a:ext cx="1368528" cy="262430"/>
      </dsp:txXfrm>
    </dsp:sp>
    <dsp:sp modelId="{825EAC4F-3B7F-4D4B-B962-87FDB71FD738}">
      <dsp:nvSpPr>
        <dsp:cNvPr id="0" name=""/>
        <dsp:cNvSpPr/>
      </dsp:nvSpPr>
      <dsp:spPr>
        <a:xfrm>
          <a:off x="5179378" y="1586677"/>
          <a:ext cx="1520587" cy="787292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10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No Rhythmic Pattern</a:t>
          </a:r>
        </a:p>
      </dsp:txBody>
      <dsp:txXfrm>
        <a:off x="5179378" y="1586677"/>
        <a:ext cx="1520587" cy="787292"/>
      </dsp:txXfrm>
    </dsp:sp>
    <dsp:sp modelId="{B5AC30F2-4F19-2042-AA6F-807EDD45F7A0}">
      <dsp:nvSpPr>
        <dsp:cNvPr id="0" name=""/>
        <dsp:cNvSpPr/>
      </dsp:nvSpPr>
      <dsp:spPr>
        <a:xfrm>
          <a:off x="5483495" y="2199016"/>
          <a:ext cx="1368528" cy="2624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Free Verse</a:t>
          </a:r>
        </a:p>
      </dsp:txBody>
      <dsp:txXfrm>
        <a:off x="5483495" y="2199016"/>
        <a:ext cx="1368528" cy="262430"/>
      </dsp:txXfrm>
    </dsp:sp>
    <dsp:sp modelId="{78B795E4-B0FB-244A-A442-572F040B95D0}">
      <dsp:nvSpPr>
        <dsp:cNvPr id="0" name=""/>
        <dsp:cNvSpPr/>
      </dsp:nvSpPr>
      <dsp:spPr>
        <a:xfrm>
          <a:off x="4159353" y="2828850"/>
          <a:ext cx="1520587" cy="787292"/>
        </a:xfrm>
        <a:prstGeom prst="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10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 form in itself and can also be a part of a larger form.</a:t>
          </a:r>
        </a:p>
      </dsp:txBody>
      <dsp:txXfrm>
        <a:off x="4159353" y="2828850"/>
        <a:ext cx="1520587" cy="787292"/>
      </dsp:txXfrm>
    </dsp:sp>
    <dsp:sp modelId="{9CCF382C-3046-2544-9BBF-1AC4A236B2D5}">
      <dsp:nvSpPr>
        <dsp:cNvPr id="0" name=""/>
        <dsp:cNvSpPr/>
      </dsp:nvSpPr>
      <dsp:spPr>
        <a:xfrm>
          <a:off x="4463471" y="3441189"/>
          <a:ext cx="1368528" cy="2624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e.g. lyric</a:t>
          </a:r>
        </a:p>
      </dsp:txBody>
      <dsp:txXfrm>
        <a:off x="4463471" y="3441189"/>
        <a:ext cx="1368528" cy="262430"/>
      </dsp:txXfrm>
    </dsp:sp>
    <dsp:sp modelId="{0B17F56B-55A3-034E-B0C7-EBA2D9D02A9A}">
      <dsp:nvSpPr>
        <dsp:cNvPr id="0" name=""/>
        <dsp:cNvSpPr/>
      </dsp:nvSpPr>
      <dsp:spPr>
        <a:xfrm>
          <a:off x="6199402" y="2828850"/>
          <a:ext cx="1520587" cy="787292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1110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No regular rhyme, rhythm or line length.</a:t>
          </a:r>
        </a:p>
      </dsp:txBody>
      <dsp:txXfrm>
        <a:off x="6199402" y="2828850"/>
        <a:ext cx="1520587" cy="787292"/>
      </dsp:txXfrm>
    </dsp:sp>
    <dsp:sp modelId="{A840BC10-DBA1-F44E-B7EB-5891A6738657}">
      <dsp:nvSpPr>
        <dsp:cNvPr id="0" name=""/>
        <dsp:cNvSpPr/>
      </dsp:nvSpPr>
      <dsp:spPr>
        <a:xfrm>
          <a:off x="6503520" y="3441189"/>
          <a:ext cx="1368528" cy="2624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Modern Poetry</a:t>
          </a:r>
        </a:p>
      </dsp:txBody>
      <dsp:txXfrm>
        <a:off x="6503520" y="3441189"/>
        <a:ext cx="1368528" cy="2624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98AFD-6FDC-0E4F-AA4F-CA3907BB6359}">
      <dsp:nvSpPr>
        <dsp:cNvPr id="0" name=""/>
        <dsp:cNvSpPr/>
      </dsp:nvSpPr>
      <dsp:spPr>
        <a:xfrm>
          <a:off x="5265530" y="2779383"/>
          <a:ext cx="1460586" cy="1460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Strong rhythm and/or rhyme</a:t>
          </a:r>
        </a:p>
      </dsp:txBody>
      <dsp:txXfrm>
        <a:off x="5479428" y="2993281"/>
        <a:ext cx="1032790" cy="1032790"/>
      </dsp:txXfrm>
    </dsp:sp>
    <dsp:sp modelId="{F9F621EB-0696-FC43-9A0D-2E5E4BDF8434}">
      <dsp:nvSpPr>
        <dsp:cNvPr id="0" name=""/>
        <dsp:cNvSpPr/>
      </dsp:nvSpPr>
      <dsp:spPr>
        <a:xfrm rot="16238961">
          <a:off x="5903018" y="2342226"/>
          <a:ext cx="206444" cy="496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5933634" y="2472511"/>
        <a:ext cx="144511" cy="297959"/>
      </dsp:txXfrm>
    </dsp:sp>
    <dsp:sp modelId="{BAE6FED9-3E88-804A-AD79-E5CF4F9E2AF9}">
      <dsp:nvSpPr>
        <dsp:cNvPr id="0" name=""/>
        <dsp:cNvSpPr/>
      </dsp:nvSpPr>
      <dsp:spPr>
        <a:xfrm>
          <a:off x="4066811" y="-44450"/>
          <a:ext cx="3910997" cy="24344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Epic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Longer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Momentous, grand events e.g. a war or quest.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Heroes</a:t>
          </a:r>
        </a:p>
      </dsp:txBody>
      <dsp:txXfrm>
        <a:off x="4639563" y="312062"/>
        <a:ext cx="2765493" cy="1721393"/>
      </dsp:txXfrm>
    </dsp:sp>
    <dsp:sp modelId="{8C7E5CA5-3359-0549-B43E-D079219273A6}">
      <dsp:nvSpPr>
        <dsp:cNvPr id="0" name=""/>
        <dsp:cNvSpPr/>
      </dsp:nvSpPr>
      <dsp:spPr>
        <a:xfrm rot="21274966">
          <a:off x="7157888" y="3100990"/>
          <a:ext cx="1058455" cy="496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601434"/>
            <a:satOff val="-999"/>
            <a:lumOff val="-519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7158221" y="3207342"/>
        <a:ext cx="909475" cy="297959"/>
      </dsp:txXfrm>
    </dsp:sp>
    <dsp:sp modelId="{B41B42E4-5706-084E-A8ED-0F4FF531DA40}">
      <dsp:nvSpPr>
        <dsp:cNvPr id="0" name=""/>
        <dsp:cNvSpPr/>
      </dsp:nvSpPr>
      <dsp:spPr>
        <a:xfrm>
          <a:off x="8702040" y="2063317"/>
          <a:ext cx="2635394" cy="2129534"/>
        </a:xfrm>
        <a:prstGeom prst="ellipse">
          <a:avLst/>
        </a:prstGeom>
        <a:solidFill>
          <a:schemeClr val="accent2">
            <a:hueOff val="-9601434"/>
            <a:satOff val="-999"/>
            <a:lumOff val="-519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Ballad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Short stanzas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Folklore/Common people</a:t>
          </a:r>
        </a:p>
      </dsp:txBody>
      <dsp:txXfrm>
        <a:off x="9087985" y="2375180"/>
        <a:ext cx="1863504" cy="1505808"/>
      </dsp:txXfrm>
    </dsp:sp>
    <dsp:sp modelId="{48D552B1-64ED-9D4F-9B13-C3F6B2E8BA56}">
      <dsp:nvSpPr>
        <dsp:cNvPr id="0" name=""/>
        <dsp:cNvSpPr/>
      </dsp:nvSpPr>
      <dsp:spPr>
        <a:xfrm rot="11052220">
          <a:off x="4142091" y="3154406"/>
          <a:ext cx="796671" cy="4965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9202867"/>
            <a:satOff val="-1998"/>
            <a:lumOff val="-103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10800000">
        <a:off x="4290871" y="3259186"/>
        <a:ext cx="647691" cy="297959"/>
      </dsp:txXfrm>
    </dsp:sp>
    <dsp:sp modelId="{102178E7-3A0C-774C-9AAF-44662CCEA8BF}">
      <dsp:nvSpPr>
        <dsp:cNvPr id="0" name=""/>
        <dsp:cNvSpPr/>
      </dsp:nvSpPr>
      <dsp:spPr>
        <a:xfrm>
          <a:off x="482459" y="2067827"/>
          <a:ext cx="3294863" cy="2315408"/>
        </a:xfrm>
        <a:prstGeom prst="ellipse">
          <a:avLst/>
        </a:prstGeom>
        <a:solidFill>
          <a:schemeClr val="accent2">
            <a:hueOff val="-19202867"/>
            <a:satOff val="-1998"/>
            <a:lumOff val="-103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Dramatic Monologue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Persona developed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Psychological insights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Can be written in blank verse (no rhyme)</a:t>
          </a:r>
        </a:p>
      </dsp:txBody>
      <dsp:txXfrm>
        <a:off x="964981" y="2406911"/>
        <a:ext cx="2329819" cy="16372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FB406-6D7D-6444-AE8B-11496E46F57E}">
      <dsp:nvSpPr>
        <dsp:cNvPr id="0" name=""/>
        <dsp:cNvSpPr/>
      </dsp:nvSpPr>
      <dsp:spPr>
        <a:xfrm>
          <a:off x="1613704" y="1729636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Narrative</a:t>
          </a:r>
        </a:p>
      </dsp:txBody>
      <dsp:txXfrm>
        <a:off x="1635695" y="1751627"/>
        <a:ext cx="1457655" cy="706836"/>
      </dsp:txXfrm>
    </dsp:sp>
    <dsp:sp modelId="{020050B9-2D8F-264C-AE02-F3AD41E93D87}">
      <dsp:nvSpPr>
        <dsp:cNvPr id="0" name=""/>
        <dsp:cNvSpPr/>
      </dsp:nvSpPr>
      <dsp:spPr>
        <a:xfrm rot="18289469">
          <a:off x="2889760" y="1661943"/>
          <a:ext cx="1051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51816" y="11381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89373" y="1647029"/>
        <a:ext cx="52590" cy="52590"/>
      </dsp:txXfrm>
    </dsp:sp>
    <dsp:sp modelId="{323A64DD-DAA0-224A-83BA-1F3899B233FE}">
      <dsp:nvSpPr>
        <dsp:cNvPr id="0" name=""/>
        <dsp:cNvSpPr/>
      </dsp:nvSpPr>
      <dsp:spPr>
        <a:xfrm>
          <a:off x="3715996" y="866195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Clear rhyme and Rhythm</a:t>
          </a:r>
        </a:p>
      </dsp:txBody>
      <dsp:txXfrm>
        <a:off x="3737987" y="888186"/>
        <a:ext cx="1457655" cy="706836"/>
      </dsp:txXfrm>
    </dsp:sp>
    <dsp:sp modelId="{A543836D-1B38-8242-8B21-9CB22B78A5B3}">
      <dsp:nvSpPr>
        <dsp:cNvPr id="0" name=""/>
        <dsp:cNvSpPr/>
      </dsp:nvSpPr>
      <dsp:spPr>
        <a:xfrm rot="18289469">
          <a:off x="4992052" y="798502"/>
          <a:ext cx="1051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51816" y="11381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91665" y="783588"/>
        <a:ext cx="52590" cy="52590"/>
      </dsp:txXfrm>
    </dsp:sp>
    <dsp:sp modelId="{812A4439-E74D-6E40-A153-0500CBD05038}">
      <dsp:nvSpPr>
        <dsp:cNvPr id="0" name=""/>
        <dsp:cNvSpPr/>
      </dsp:nvSpPr>
      <dsp:spPr>
        <a:xfrm>
          <a:off x="5818288" y="2753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Epic </a:t>
          </a:r>
        </a:p>
      </dsp:txBody>
      <dsp:txXfrm>
        <a:off x="5840279" y="24744"/>
        <a:ext cx="1457655" cy="706836"/>
      </dsp:txXfrm>
    </dsp:sp>
    <dsp:sp modelId="{2841C759-18E1-0F40-9BD3-3F05FE45932E}">
      <dsp:nvSpPr>
        <dsp:cNvPr id="0" name=""/>
        <dsp:cNvSpPr/>
      </dsp:nvSpPr>
      <dsp:spPr>
        <a:xfrm>
          <a:off x="7319925" y="366781"/>
          <a:ext cx="6006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00654" y="11381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605236" y="363146"/>
        <a:ext cx="30032" cy="30032"/>
      </dsp:txXfrm>
    </dsp:sp>
    <dsp:sp modelId="{52989EB8-6DEF-A642-852E-7B01F7F0CDA5}">
      <dsp:nvSpPr>
        <dsp:cNvPr id="0" name=""/>
        <dsp:cNvSpPr/>
      </dsp:nvSpPr>
      <dsp:spPr>
        <a:xfrm>
          <a:off x="7920580" y="2753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Long and heroic</a:t>
          </a:r>
        </a:p>
      </dsp:txBody>
      <dsp:txXfrm>
        <a:off x="7942571" y="24744"/>
        <a:ext cx="1457655" cy="706836"/>
      </dsp:txXfrm>
    </dsp:sp>
    <dsp:sp modelId="{FA4E73B2-39A4-BE43-8067-6FCF02D246DE}">
      <dsp:nvSpPr>
        <dsp:cNvPr id="0" name=""/>
        <dsp:cNvSpPr/>
      </dsp:nvSpPr>
      <dsp:spPr>
        <a:xfrm>
          <a:off x="5217633" y="1230222"/>
          <a:ext cx="6006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00654" y="11381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02944" y="1226588"/>
        <a:ext cx="30032" cy="30032"/>
      </dsp:txXfrm>
    </dsp:sp>
    <dsp:sp modelId="{02DE9097-F6DA-934D-944A-6A3400A0EF19}">
      <dsp:nvSpPr>
        <dsp:cNvPr id="0" name=""/>
        <dsp:cNvSpPr/>
      </dsp:nvSpPr>
      <dsp:spPr>
        <a:xfrm>
          <a:off x="5818288" y="866195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Ballad</a:t>
          </a:r>
        </a:p>
      </dsp:txBody>
      <dsp:txXfrm>
        <a:off x="5840279" y="888186"/>
        <a:ext cx="1457655" cy="706836"/>
      </dsp:txXfrm>
    </dsp:sp>
    <dsp:sp modelId="{17C3CD84-3932-674B-BAC5-4AB1DDCA035F}">
      <dsp:nvSpPr>
        <dsp:cNvPr id="0" name=""/>
        <dsp:cNvSpPr/>
      </dsp:nvSpPr>
      <dsp:spPr>
        <a:xfrm>
          <a:off x="7319925" y="1230222"/>
          <a:ext cx="6006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00654" y="11381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605236" y="1226588"/>
        <a:ext cx="30032" cy="30032"/>
      </dsp:txXfrm>
    </dsp:sp>
    <dsp:sp modelId="{B485757D-36BC-124F-9218-9623428EB5E4}">
      <dsp:nvSpPr>
        <dsp:cNvPr id="0" name=""/>
        <dsp:cNvSpPr/>
      </dsp:nvSpPr>
      <dsp:spPr>
        <a:xfrm>
          <a:off x="7920580" y="866195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Stories of the common people</a:t>
          </a:r>
        </a:p>
      </dsp:txBody>
      <dsp:txXfrm>
        <a:off x="7942571" y="888186"/>
        <a:ext cx="1457655" cy="706836"/>
      </dsp:txXfrm>
    </dsp:sp>
    <dsp:sp modelId="{C1C09F60-224F-D143-8C56-DFA2471C08C8}">
      <dsp:nvSpPr>
        <dsp:cNvPr id="0" name=""/>
        <dsp:cNvSpPr/>
      </dsp:nvSpPr>
      <dsp:spPr>
        <a:xfrm rot="3310531">
          <a:off x="4992052" y="1661943"/>
          <a:ext cx="1051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51816" y="11381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91665" y="1647029"/>
        <a:ext cx="52590" cy="52590"/>
      </dsp:txXfrm>
    </dsp:sp>
    <dsp:sp modelId="{314C7E51-3CCA-0043-B0C6-401E86AB8D76}">
      <dsp:nvSpPr>
        <dsp:cNvPr id="0" name=""/>
        <dsp:cNvSpPr/>
      </dsp:nvSpPr>
      <dsp:spPr>
        <a:xfrm>
          <a:off x="5818288" y="1729636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Dramatic Monologues</a:t>
          </a:r>
        </a:p>
      </dsp:txBody>
      <dsp:txXfrm>
        <a:off x="5840279" y="1751627"/>
        <a:ext cx="1457655" cy="706836"/>
      </dsp:txXfrm>
    </dsp:sp>
    <dsp:sp modelId="{72E1FCA2-3AF5-514C-A0B9-D672F0F0591A}">
      <dsp:nvSpPr>
        <dsp:cNvPr id="0" name=""/>
        <dsp:cNvSpPr/>
      </dsp:nvSpPr>
      <dsp:spPr>
        <a:xfrm rot="2527642">
          <a:off x="7215311" y="2365291"/>
          <a:ext cx="80988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09883" y="11381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600006" y="2356426"/>
        <a:ext cx="40494" cy="40494"/>
      </dsp:txXfrm>
    </dsp:sp>
    <dsp:sp modelId="{03704F64-CA8E-754B-A0C5-0C786C30AB75}">
      <dsp:nvSpPr>
        <dsp:cNvPr id="0" name=""/>
        <dsp:cNvSpPr/>
      </dsp:nvSpPr>
      <dsp:spPr>
        <a:xfrm>
          <a:off x="7920580" y="2272891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First person speaker on a dramatic event</a:t>
          </a:r>
        </a:p>
      </dsp:txBody>
      <dsp:txXfrm>
        <a:off x="7942571" y="2294882"/>
        <a:ext cx="1457655" cy="706836"/>
      </dsp:txXfrm>
    </dsp:sp>
    <dsp:sp modelId="{CE47103E-7A61-BD42-A0CC-23BF0446E834}">
      <dsp:nvSpPr>
        <dsp:cNvPr id="0" name=""/>
        <dsp:cNvSpPr/>
      </dsp:nvSpPr>
      <dsp:spPr>
        <a:xfrm rot="3310531">
          <a:off x="2889760" y="2525384"/>
          <a:ext cx="10518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051816" y="11381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89373" y="2510471"/>
        <a:ext cx="52590" cy="52590"/>
      </dsp:txXfrm>
    </dsp:sp>
    <dsp:sp modelId="{958D37AA-AFDD-2C44-A663-AB101E183443}">
      <dsp:nvSpPr>
        <dsp:cNvPr id="0" name=""/>
        <dsp:cNvSpPr/>
      </dsp:nvSpPr>
      <dsp:spPr>
        <a:xfrm>
          <a:off x="3715996" y="2593078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Blank verse</a:t>
          </a:r>
        </a:p>
      </dsp:txBody>
      <dsp:txXfrm>
        <a:off x="3737987" y="2615069"/>
        <a:ext cx="1457655" cy="706836"/>
      </dsp:txXfrm>
    </dsp:sp>
    <dsp:sp modelId="{B15A6735-5E7F-3445-80B5-8620FF04F448}">
      <dsp:nvSpPr>
        <dsp:cNvPr id="0" name=""/>
        <dsp:cNvSpPr/>
      </dsp:nvSpPr>
      <dsp:spPr>
        <a:xfrm>
          <a:off x="5217633" y="2957105"/>
          <a:ext cx="6006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00654" y="11381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02944" y="2953471"/>
        <a:ext cx="30032" cy="30032"/>
      </dsp:txXfrm>
    </dsp:sp>
    <dsp:sp modelId="{BEEA4CAE-1599-3840-9598-DAE90D559DF5}">
      <dsp:nvSpPr>
        <dsp:cNvPr id="0" name=""/>
        <dsp:cNvSpPr/>
      </dsp:nvSpPr>
      <dsp:spPr>
        <a:xfrm>
          <a:off x="5818288" y="2593078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Some Dramatic monologues</a:t>
          </a:r>
        </a:p>
      </dsp:txBody>
      <dsp:txXfrm>
        <a:off x="5840279" y="2615069"/>
        <a:ext cx="1457655" cy="706836"/>
      </dsp:txXfrm>
    </dsp:sp>
    <dsp:sp modelId="{6050B84C-CA52-2540-80B4-7BA47C298CEE}">
      <dsp:nvSpPr>
        <dsp:cNvPr id="0" name=""/>
        <dsp:cNvSpPr/>
      </dsp:nvSpPr>
      <dsp:spPr>
        <a:xfrm>
          <a:off x="1613704" y="4104100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Lyric</a:t>
          </a:r>
        </a:p>
      </dsp:txBody>
      <dsp:txXfrm>
        <a:off x="1635695" y="4126091"/>
        <a:ext cx="1457655" cy="706836"/>
      </dsp:txXfrm>
    </dsp:sp>
    <dsp:sp modelId="{4271B6AA-8B9E-0246-8B4B-8F53E00479A5}">
      <dsp:nvSpPr>
        <dsp:cNvPr id="0" name=""/>
        <dsp:cNvSpPr/>
      </dsp:nvSpPr>
      <dsp:spPr>
        <a:xfrm rot="18770822">
          <a:off x="2974039" y="4144337"/>
          <a:ext cx="8832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83259" y="11381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93587" y="4133637"/>
        <a:ext cx="44162" cy="44162"/>
      </dsp:txXfrm>
    </dsp:sp>
    <dsp:sp modelId="{6E650F3C-AEA9-3E46-935D-CFFCA6421183}">
      <dsp:nvSpPr>
        <dsp:cNvPr id="0" name=""/>
        <dsp:cNvSpPr/>
      </dsp:nvSpPr>
      <dsp:spPr>
        <a:xfrm>
          <a:off x="3715996" y="3456519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Set rhyme and rhythm</a:t>
          </a:r>
          <a:endParaRPr lang="en-GB" sz="1500" kern="1200" dirty="0"/>
        </a:p>
      </dsp:txBody>
      <dsp:txXfrm>
        <a:off x="3737987" y="3478510"/>
        <a:ext cx="1457655" cy="706836"/>
      </dsp:txXfrm>
    </dsp:sp>
    <dsp:sp modelId="{0F2F36BA-10C9-8C42-B25D-EC6A4794D956}">
      <dsp:nvSpPr>
        <dsp:cNvPr id="0" name=""/>
        <dsp:cNvSpPr/>
      </dsp:nvSpPr>
      <dsp:spPr>
        <a:xfrm>
          <a:off x="5217633" y="3820547"/>
          <a:ext cx="6006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00654" y="11381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02944" y="3816912"/>
        <a:ext cx="30032" cy="30032"/>
      </dsp:txXfrm>
    </dsp:sp>
    <dsp:sp modelId="{4762CDDD-3419-C841-9980-A749FB0B54DB}">
      <dsp:nvSpPr>
        <dsp:cNvPr id="0" name=""/>
        <dsp:cNvSpPr/>
      </dsp:nvSpPr>
      <dsp:spPr>
        <a:xfrm>
          <a:off x="5818288" y="3456519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Sonnet</a:t>
          </a:r>
          <a:endParaRPr lang="en-GB" sz="1500" kern="1200" dirty="0"/>
        </a:p>
      </dsp:txBody>
      <dsp:txXfrm>
        <a:off x="5840279" y="3478510"/>
        <a:ext cx="1457655" cy="706836"/>
      </dsp:txXfrm>
    </dsp:sp>
    <dsp:sp modelId="{E0F5C2BB-DC1F-2C46-8F9B-3EB81144CA8C}">
      <dsp:nvSpPr>
        <dsp:cNvPr id="0" name=""/>
        <dsp:cNvSpPr/>
      </dsp:nvSpPr>
      <dsp:spPr>
        <a:xfrm>
          <a:off x="7319925" y="3820547"/>
          <a:ext cx="6006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00654" y="11381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605236" y="3816912"/>
        <a:ext cx="30032" cy="30032"/>
      </dsp:txXfrm>
    </dsp:sp>
    <dsp:sp modelId="{3DEF36BB-1F60-4045-ABA1-F063D00B9B32}">
      <dsp:nvSpPr>
        <dsp:cNvPr id="0" name=""/>
        <dsp:cNvSpPr/>
      </dsp:nvSpPr>
      <dsp:spPr>
        <a:xfrm>
          <a:off x="7920580" y="3456519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Love and religion</a:t>
          </a:r>
        </a:p>
      </dsp:txBody>
      <dsp:txXfrm>
        <a:off x="7942571" y="3478510"/>
        <a:ext cx="1457655" cy="706836"/>
      </dsp:txXfrm>
    </dsp:sp>
    <dsp:sp modelId="{A5B57EAC-872A-6249-AF8A-91B465CB37D7}">
      <dsp:nvSpPr>
        <dsp:cNvPr id="0" name=""/>
        <dsp:cNvSpPr/>
      </dsp:nvSpPr>
      <dsp:spPr>
        <a:xfrm rot="2829178">
          <a:off x="2974039" y="4791918"/>
          <a:ext cx="8832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883259" y="11381"/>
              </a:lnTo>
            </a:path>
          </a:pathLst>
        </a:custGeom>
        <a:noFill/>
        <a:ln w="1270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93587" y="4781219"/>
        <a:ext cx="44162" cy="44162"/>
      </dsp:txXfrm>
    </dsp:sp>
    <dsp:sp modelId="{0E9990B9-8F40-9C42-A8B7-811705C8C668}">
      <dsp:nvSpPr>
        <dsp:cNvPr id="0" name=""/>
        <dsp:cNvSpPr/>
      </dsp:nvSpPr>
      <dsp:spPr>
        <a:xfrm>
          <a:off x="3715996" y="4751681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No set rhyme and rhythm</a:t>
          </a:r>
          <a:endParaRPr lang="en-GB" sz="1500" kern="1200" dirty="0"/>
        </a:p>
      </dsp:txBody>
      <dsp:txXfrm>
        <a:off x="3737987" y="4773672"/>
        <a:ext cx="1457655" cy="706836"/>
      </dsp:txXfrm>
    </dsp:sp>
    <dsp:sp modelId="{FD667463-341E-0249-9B9A-ED6C4566F8EB}">
      <dsp:nvSpPr>
        <dsp:cNvPr id="0" name=""/>
        <dsp:cNvSpPr/>
      </dsp:nvSpPr>
      <dsp:spPr>
        <a:xfrm rot="19457599">
          <a:off x="5148106" y="4899848"/>
          <a:ext cx="73970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39708" y="11381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99468" y="4892737"/>
        <a:ext cx="36985" cy="36985"/>
      </dsp:txXfrm>
    </dsp:sp>
    <dsp:sp modelId="{659B50BA-1FAA-0E4E-8BE1-5E19F2A922C4}">
      <dsp:nvSpPr>
        <dsp:cNvPr id="0" name=""/>
        <dsp:cNvSpPr/>
      </dsp:nvSpPr>
      <dsp:spPr>
        <a:xfrm>
          <a:off x="5818288" y="4319961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Elegies</a:t>
          </a:r>
        </a:p>
      </dsp:txBody>
      <dsp:txXfrm>
        <a:off x="5840279" y="4341952"/>
        <a:ext cx="1457655" cy="706836"/>
      </dsp:txXfrm>
    </dsp:sp>
    <dsp:sp modelId="{9C069FD7-EC5F-6443-8CD6-2951098054A6}">
      <dsp:nvSpPr>
        <dsp:cNvPr id="0" name=""/>
        <dsp:cNvSpPr/>
      </dsp:nvSpPr>
      <dsp:spPr>
        <a:xfrm>
          <a:off x="7319925" y="4683988"/>
          <a:ext cx="6006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00654" y="11381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605236" y="4680353"/>
        <a:ext cx="30032" cy="30032"/>
      </dsp:txXfrm>
    </dsp:sp>
    <dsp:sp modelId="{D61C2A9A-D564-6446-B8D0-B6240D1EA071}">
      <dsp:nvSpPr>
        <dsp:cNvPr id="0" name=""/>
        <dsp:cNvSpPr/>
      </dsp:nvSpPr>
      <dsp:spPr>
        <a:xfrm>
          <a:off x="7920580" y="4319961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Tragic laments</a:t>
          </a:r>
        </a:p>
      </dsp:txBody>
      <dsp:txXfrm>
        <a:off x="7942571" y="4341952"/>
        <a:ext cx="1457655" cy="706836"/>
      </dsp:txXfrm>
    </dsp:sp>
    <dsp:sp modelId="{602CF1E1-BE7C-284E-B977-8ED767EAC6D4}">
      <dsp:nvSpPr>
        <dsp:cNvPr id="0" name=""/>
        <dsp:cNvSpPr/>
      </dsp:nvSpPr>
      <dsp:spPr>
        <a:xfrm rot="2142401">
          <a:off x="5148106" y="5331569"/>
          <a:ext cx="739708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739708" y="11381"/>
              </a:lnTo>
            </a:path>
          </a:pathLst>
        </a:custGeom>
        <a:noFill/>
        <a:ln w="12700" cap="flat" cmpd="sng" algn="ctr">
          <a:solidFill>
            <a:schemeClr val="accent2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499468" y="5324458"/>
        <a:ext cx="36985" cy="36985"/>
      </dsp:txXfrm>
    </dsp:sp>
    <dsp:sp modelId="{166776D8-3772-AB42-B61D-231FE9C8D1B1}">
      <dsp:nvSpPr>
        <dsp:cNvPr id="0" name=""/>
        <dsp:cNvSpPr/>
      </dsp:nvSpPr>
      <dsp:spPr>
        <a:xfrm>
          <a:off x="5818288" y="5183402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Odes</a:t>
          </a:r>
        </a:p>
      </dsp:txBody>
      <dsp:txXfrm>
        <a:off x="5840279" y="5205393"/>
        <a:ext cx="1457655" cy="706836"/>
      </dsp:txXfrm>
    </dsp:sp>
    <dsp:sp modelId="{DAAE32E3-FB27-9B45-ADAB-5D493F44BDC0}">
      <dsp:nvSpPr>
        <dsp:cNvPr id="0" name=""/>
        <dsp:cNvSpPr/>
      </dsp:nvSpPr>
      <dsp:spPr>
        <a:xfrm>
          <a:off x="7319925" y="5547429"/>
          <a:ext cx="600654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600654" y="11381"/>
              </a:lnTo>
            </a:path>
          </a:pathLst>
        </a:custGeom>
        <a:noFill/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605236" y="5543795"/>
        <a:ext cx="30032" cy="30032"/>
      </dsp:txXfrm>
    </dsp:sp>
    <dsp:sp modelId="{76BC5098-8EC8-B741-BE82-C22DE4AEC3CA}">
      <dsp:nvSpPr>
        <dsp:cNvPr id="0" name=""/>
        <dsp:cNvSpPr/>
      </dsp:nvSpPr>
      <dsp:spPr>
        <a:xfrm>
          <a:off x="7920580" y="5183402"/>
          <a:ext cx="1501637" cy="750818"/>
        </a:xfrm>
        <a:prstGeom prst="roundRect">
          <a:avLst>
            <a:gd name="adj" fmla="val 10000"/>
          </a:avLst>
        </a:prstGeom>
        <a:solidFill>
          <a:schemeClr val="accent2">
            <a:alpha val="3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Admiring tributes </a:t>
          </a:r>
        </a:p>
      </dsp:txBody>
      <dsp:txXfrm>
        <a:off x="7942571" y="5205393"/>
        <a:ext cx="1457655" cy="7068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62A5AE42-7DC1-8140-9B13-146984FDEF22}" type="datetimeFigureOut">
              <a:rPr lang="en-GB" smtClean="0"/>
              <a:t>09/01/2023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17369B77-94AB-0344-9EBF-9DB9EE8D3A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E8F75F72-8950-AF4F-9381-1D26FB547EA1}" type="datetimeFigureOut">
              <a:rPr lang="en-GB" smtClean="0"/>
              <a:t>09/01/2023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0775476F-A808-1F46-A368-07984F6DA2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0775476F-A808-1F46-A368-07984F6DA22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3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0775476F-A808-1F46-A368-07984F6DA22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725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0775476F-A808-1F46-A368-07984F6DA22E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7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en-GB" sz="46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en-GB" sz="2400"/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GB" sz="1600"/>
            </a:lvl1pPr>
            <a:lvl2pPr>
              <a:buClr>
                <a:srgbClr val="73292A"/>
              </a:buClr>
              <a:defRPr lang="en-GB" sz="1400"/>
            </a:lvl2pPr>
            <a:lvl3pPr>
              <a:buClr>
                <a:srgbClr val="73292A"/>
              </a:buClr>
              <a:defRPr lang="en-GB" sz="1200"/>
            </a:lvl3pPr>
            <a:lvl4pPr>
              <a:buClr>
                <a:srgbClr val="73292A"/>
              </a:buClr>
              <a:defRPr lang="en-GB" sz="1100"/>
            </a:lvl4pPr>
            <a:lvl5pPr>
              <a:buClr>
                <a:srgbClr val="73292A"/>
              </a:buClr>
              <a:defRPr lang="en-GB" sz="11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en-GB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GB" sz="1600"/>
            </a:lvl1pPr>
            <a:lvl2pPr>
              <a:buClr>
                <a:srgbClr val="73292A"/>
              </a:buClr>
              <a:defRPr lang="en-GB" sz="1400"/>
            </a:lvl2pPr>
            <a:lvl3pPr>
              <a:buClr>
                <a:srgbClr val="73292A"/>
              </a:buClr>
              <a:defRPr lang="en-GB" sz="1200"/>
            </a:lvl3pPr>
            <a:lvl4pPr>
              <a:buClr>
                <a:srgbClr val="73292A"/>
              </a:buClr>
              <a:defRPr lang="en-GB" sz="1100"/>
            </a:lvl4pPr>
            <a:lvl5pPr>
              <a:buClr>
                <a:srgbClr val="73292A"/>
              </a:buClr>
              <a:defRPr lang="en-GB" sz="11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GB" sz="1600"/>
            </a:lvl1pPr>
            <a:lvl2pPr>
              <a:buClr>
                <a:srgbClr val="73292A"/>
              </a:buClr>
              <a:defRPr lang="en-GB" sz="1400"/>
            </a:lvl2pPr>
            <a:lvl3pPr>
              <a:buClr>
                <a:srgbClr val="73292A"/>
              </a:buClr>
              <a:defRPr lang="en-GB" sz="1200"/>
            </a:lvl3pPr>
            <a:lvl4pPr>
              <a:buClr>
                <a:srgbClr val="73292A"/>
              </a:buClr>
              <a:defRPr lang="en-GB" sz="1100"/>
            </a:lvl4pPr>
            <a:lvl5pPr>
              <a:buClr>
                <a:srgbClr val="73292A"/>
              </a:buClr>
              <a:defRPr lang="en-GB" sz="11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GB"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en-GB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n-GB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en-GB" sz="2400"/>
            </a:lvl1pPr>
            <a:lvl2pPr marL="228600">
              <a:buClr>
                <a:srgbClr val="73292A"/>
              </a:buClr>
              <a:defRPr lang="en-GB" sz="2000"/>
            </a:lvl2pPr>
            <a:lvl3pPr marL="685800">
              <a:buClr>
                <a:srgbClr val="73292A"/>
              </a:buClr>
              <a:defRPr lang="en-GB" sz="1800"/>
            </a:lvl3pPr>
            <a:lvl4pPr marL="1143000">
              <a:buClr>
                <a:srgbClr val="73292A"/>
              </a:buClr>
              <a:defRPr lang="en-GB" sz="1600"/>
            </a:lvl4pPr>
            <a:lvl5pPr marL="1600200">
              <a:buClr>
                <a:srgbClr val="73292A"/>
              </a:buClr>
              <a:defRPr lang="en-GB" sz="160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en-GB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GB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en-GB"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n-GB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en-GB" sz="44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en-GB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en-GB" sz="440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en-GB" sz="2400">
                <a:solidFill>
                  <a:schemeClr val="accent3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en-GB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en-GB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sed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endParaRPr lang="en-GB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endParaRPr lang="en-GB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endParaRPr lang="en-GB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endParaRPr lang="en-GB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endParaRPr lang="en-GB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endParaRPr lang="en-GB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endParaRPr lang="en-GB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endParaRPr lang="en-GB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endParaRPr lang="en-GB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endParaRPr lang="en-GB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en-GB"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Poetic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Literature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C4AE-C2C4-A814-CC59-BD002AEF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r>
              <a:rPr lang="en-GB" dirty="0">
                <a:latin typeface="Baskerville Old Face" panose="02020602080505020303" pitchFamily="18" charset="77"/>
              </a:rPr>
              <a:t>Different Ways to C</a:t>
            </a:r>
            <a:r>
              <a:rPr lang="en-GB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lassify </a:t>
            </a:r>
            <a:r>
              <a:rPr lang="en-GB" dirty="0">
                <a:latin typeface="Baskerville Old Face" panose="02020602080505020303" pitchFamily="18" charset="77"/>
              </a:rPr>
              <a:t>P</a:t>
            </a:r>
            <a:r>
              <a:rPr lang="en-GB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oetry</a:t>
            </a:r>
            <a:endParaRPr lang="en-GB" dirty="0"/>
          </a:p>
        </p:txBody>
      </p:sp>
      <p:graphicFrame>
        <p:nvGraphicFramePr>
          <p:cNvPr id="7" name="Content Placeholder 3" descr="Timeline Placeholder ">
            <a:extLst>
              <a:ext uri="{FF2B5EF4-FFF2-40B4-BE49-F238E27FC236}">
                <a16:creationId xmlns:a16="http://schemas.microsoft.com/office/drawing/2014/main" id="{C1D7FEFA-7A16-2FA3-C133-D72EC12F2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106301"/>
              </p:ext>
            </p:extLst>
          </p:nvPr>
        </p:nvGraphicFramePr>
        <p:xfrm>
          <a:off x="838200" y="2743200"/>
          <a:ext cx="10515600" cy="404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905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664" y="100584"/>
            <a:ext cx="3749040" cy="1325880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GB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Overview</a:t>
            </a:r>
            <a:endParaRPr lang="en-GB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32500" lnSpcReduction="20000"/>
          </a:bodyPr>
          <a:lstStyle>
            <a:defPPr>
              <a:defRPr lang="en-GB"/>
            </a:defPPr>
          </a:lstStyle>
          <a:p>
            <a:pPr rtl="0"/>
            <a:r>
              <a:rPr lang="en-GB" dirty="0"/>
              <a:t>Poetic Forms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81462" y="1041991"/>
            <a:ext cx="4316996" cy="559272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n-GB"/>
            </a:defPPr>
          </a:lstStyle>
          <a:p>
            <a:pPr marL="0" indent="0" rtl="0">
              <a:lnSpc>
                <a:spcPct val="150000"/>
              </a:lnSpc>
              <a:buNone/>
            </a:pPr>
            <a:r>
              <a:rPr lang="en-GB" sz="2000" b="1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Rhyme and Rhythm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Blank Verse</a:t>
            </a:r>
          </a:p>
          <a:p>
            <a:pPr marL="285750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Free Verse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n-GB" sz="2000" b="1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Narrative poems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Ballad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Epic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Dramatic Monologue</a:t>
            </a:r>
          </a:p>
          <a:p>
            <a:pPr marL="0" indent="0" rtl="0">
              <a:lnSpc>
                <a:spcPct val="150000"/>
              </a:lnSpc>
              <a:buNone/>
            </a:pPr>
            <a:r>
              <a:rPr lang="en-GB" sz="2000" b="1" dirty="0">
                <a:latin typeface="Gill Sans Nova Light" panose="020B0302020104020203" pitchFamily="34" charset="0"/>
                <a:cs typeface="Gill Sans Light" panose="020B0302020104020203" pitchFamily="34" charset="-79"/>
              </a:rPr>
              <a:t>Lyric</a:t>
            </a:r>
            <a:endParaRPr lang="en-GB" sz="2000" b="1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Sonnet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Ode</a:t>
            </a:r>
          </a:p>
          <a:p>
            <a:pPr marL="342900" indent="-34290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Elegy</a:t>
            </a:r>
          </a:p>
          <a:p>
            <a:pPr marL="0" indent="0" rtl="0">
              <a:lnSpc>
                <a:spcPct val="150000"/>
              </a:lnSpc>
              <a:buNone/>
            </a:pPr>
            <a:endParaRPr lang="en-GB" sz="20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rtl="0"/>
            <a:endParaRPr lang="en-GB" sz="2000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9CF61-9599-9F1D-610D-80420AFC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Rhythm and Rhyme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197074-E6AF-23F6-D39C-DF6EC4E7B1C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36202113"/>
              </p:ext>
            </p:extLst>
          </p:nvPr>
        </p:nvGraphicFramePr>
        <p:xfrm>
          <a:off x="2146623" y="2590382"/>
          <a:ext cx="7951304" cy="4048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0A404F-6756-236A-5DA4-23B0C7B505B3}"/>
              </a:ext>
            </a:extLst>
          </p:cNvPr>
          <p:cNvSpPr txBox="1"/>
          <p:nvPr/>
        </p:nvSpPr>
        <p:spPr>
          <a:xfrm>
            <a:off x="202482" y="2391190"/>
            <a:ext cx="5463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dirty="0">
                <a:solidFill>
                  <a:schemeClr val="accent4">
                    <a:lumMod val="75000"/>
                  </a:schemeClr>
                </a:solidFill>
                <a:effectLst/>
                <a:latin typeface="Nunito Sans" pitchFamily="2" charset="77"/>
              </a:rPr>
              <a:t>Ere yet the salt of most unrighteous tears</a:t>
            </a:r>
            <a:br>
              <a:rPr lang="en-AU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AU" b="0" i="0" dirty="0">
                <a:solidFill>
                  <a:schemeClr val="accent4">
                    <a:lumMod val="75000"/>
                  </a:schemeClr>
                </a:solidFill>
                <a:effectLst/>
                <a:latin typeface="Nunito Sans" pitchFamily="2" charset="77"/>
              </a:rPr>
              <a:t>Had left the flushing in her </a:t>
            </a:r>
            <a:r>
              <a:rPr lang="en-AU" b="0" i="0" dirty="0" err="1">
                <a:solidFill>
                  <a:schemeClr val="accent4">
                    <a:lumMod val="75000"/>
                  </a:schemeClr>
                </a:solidFill>
                <a:effectLst/>
                <a:latin typeface="Nunito Sans" pitchFamily="2" charset="77"/>
              </a:rPr>
              <a:t>gallèd</a:t>
            </a:r>
            <a:r>
              <a:rPr lang="en-AU" b="0" i="0" dirty="0">
                <a:solidFill>
                  <a:schemeClr val="accent4">
                    <a:lumMod val="75000"/>
                  </a:schemeClr>
                </a:solidFill>
                <a:effectLst/>
                <a:latin typeface="Nunito Sans" pitchFamily="2" charset="77"/>
              </a:rPr>
              <a:t> eyes,</a:t>
            </a:r>
            <a:br>
              <a:rPr lang="en-AU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AU" b="0" i="0" dirty="0">
                <a:solidFill>
                  <a:schemeClr val="accent4">
                    <a:lumMod val="75000"/>
                  </a:schemeClr>
                </a:solidFill>
                <a:effectLst/>
                <a:latin typeface="Nunito Sans" pitchFamily="2" charset="77"/>
              </a:rPr>
              <a:t>She married. O most wicked speed, to post</a:t>
            </a:r>
            <a:br>
              <a:rPr lang="en-AU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AU" b="0" i="0" dirty="0">
                <a:solidFill>
                  <a:schemeClr val="accent4">
                    <a:lumMod val="75000"/>
                  </a:schemeClr>
                </a:solidFill>
                <a:effectLst/>
                <a:latin typeface="Nunito Sans" pitchFamily="2" charset="77"/>
              </a:rPr>
              <a:t>With such dexterity to incestuous sheets!</a:t>
            </a:r>
            <a:br>
              <a:rPr lang="en-AU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AU" b="0" i="0" dirty="0">
                <a:solidFill>
                  <a:schemeClr val="accent4">
                    <a:lumMod val="75000"/>
                  </a:schemeClr>
                </a:solidFill>
                <a:effectLst/>
                <a:latin typeface="Nunito Sans" pitchFamily="2" charset="77"/>
              </a:rPr>
              <a:t>It is not nor it cannot come to good,</a:t>
            </a:r>
            <a:br>
              <a:rPr lang="en-AU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AU" b="0" i="0" dirty="0">
                <a:solidFill>
                  <a:schemeClr val="accent4">
                    <a:lumMod val="75000"/>
                  </a:schemeClr>
                </a:solidFill>
                <a:effectLst/>
                <a:latin typeface="Nunito Sans" pitchFamily="2" charset="77"/>
              </a:rPr>
              <a:t>But break, my heart, for I must hold my tongue.</a:t>
            </a:r>
          </a:p>
          <a:p>
            <a:r>
              <a:rPr lang="en-AU" i="1" dirty="0">
                <a:solidFill>
                  <a:schemeClr val="accent4">
                    <a:lumMod val="75000"/>
                  </a:schemeClr>
                </a:solidFill>
                <a:latin typeface="Nunito Sans" pitchFamily="2" charset="77"/>
              </a:rPr>
              <a:t>-Hamlet</a:t>
            </a:r>
            <a:endParaRPr lang="en-US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9D490-B3D4-2B86-FFF7-218170E0D91D}"/>
              </a:ext>
            </a:extLst>
          </p:cNvPr>
          <p:cNvSpPr txBox="1"/>
          <p:nvPr/>
        </p:nvSpPr>
        <p:spPr>
          <a:xfrm>
            <a:off x="9853879" y="2391190"/>
            <a:ext cx="24661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0" i="0" u="sng" dirty="0">
                <a:solidFill>
                  <a:schemeClr val="tx2">
                    <a:lumMod val="50000"/>
                  </a:schemeClr>
                </a:solidFill>
                <a:effectLst/>
                <a:latin typeface="adobe-garamond-pro"/>
              </a:rPr>
              <a:t>The Red Wheelbarrow</a:t>
            </a:r>
          </a:p>
          <a:p>
            <a:endParaRPr lang="en-AU" b="0" i="0" dirty="0">
              <a:solidFill>
                <a:schemeClr val="tx2">
                  <a:lumMod val="50000"/>
                </a:schemeClr>
              </a:solidFill>
              <a:effectLst/>
              <a:latin typeface="adobe-garamond-pro"/>
            </a:endParaRPr>
          </a:p>
          <a:p>
            <a:r>
              <a:rPr lang="en-AU" b="0" i="0" dirty="0">
                <a:solidFill>
                  <a:schemeClr val="tx2">
                    <a:lumMod val="50000"/>
                  </a:schemeClr>
                </a:solidFill>
                <a:effectLst/>
                <a:latin typeface="adobe-garamond-pro"/>
              </a:rPr>
              <a:t>so much depends</a:t>
            </a:r>
            <a:br>
              <a:rPr lang="en-A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AU" b="0" i="0" dirty="0">
                <a:solidFill>
                  <a:schemeClr val="tx2">
                    <a:lumMod val="50000"/>
                  </a:schemeClr>
                </a:solidFill>
                <a:effectLst/>
                <a:latin typeface="adobe-garamond-pro"/>
              </a:rPr>
              <a:t>upon</a:t>
            </a:r>
            <a:br>
              <a:rPr lang="en-AU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A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AU" b="0" i="0" dirty="0">
                <a:solidFill>
                  <a:schemeClr val="tx2">
                    <a:lumMod val="50000"/>
                  </a:schemeClr>
                </a:solidFill>
                <a:effectLst/>
                <a:latin typeface="adobe-garamond-pro"/>
              </a:rPr>
              <a:t>a red wheel</a:t>
            </a:r>
            <a:br>
              <a:rPr lang="en-A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AU" b="0" i="0" dirty="0">
                <a:solidFill>
                  <a:schemeClr val="tx2">
                    <a:lumMod val="50000"/>
                  </a:schemeClr>
                </a:solidFill>
                <a:effectLst/>
                <a:latin typeface="adobe-garamond-pro"/>
              </a:rPr>
              <a:t>barrow</a:t>
            </a:r>
            <a:br>
              <a:rPr lang="en-AU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A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AU" b="0" i="0" dirty="0">
                <a:solidFill>
                  <a:schemeClr val="tx2">
                    <a:lumMod val="50000"/>
                  </a:schemeClr>
                </a:solidFill>
                <a:effectLst/>
                <a:latin typeface="adobe-garamond-pro"/>
              </a:rPr>
              <a:t>glazed with rain</a:t>
            </a:r>
            <a:br>
              <a:rPr lang="en-A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AU" b="0" i="0" dirty="0">
                <a:solidFill>
                  <a:schemeClr val="tx2">
                    <a:lumMod val="50000"/>
                  </a:schemeClr>
                </a:solidFill>
                <a:effectLst/>
                <a:latin typeface="adobe-garamond-pro"/>
              </a:rPr>
              <a:t>water</a:t>
            </a:r>
            <a:br>
              <a:rPr lang="en-AU" dirty="0">
                <a:solidFill>
                  <a:schemeClr val="tx2">
                    <a:lumMod val="50000"/>
                  </a:schemeClr>
                </a:solidFill>
              </a:rPr>
            </a:br>
            <a:br>
              <a:rPr lang="en-A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AU" b="0" i="0" dirty="0">
                <a:solidFill>
                  <a:schemeClr val="tx2">
                    <a:lumMod val="50000"/>
                  </a:schemeClr>
                </a:solidFill>
                <a:effectLst/>
                <a:latin typeface="adobe-garamond-pro"/>
              </a:rPr>
              <a:t>beside the white</a:t>
            </a:r>
            <a:br>
              <a:rPr lang="en-A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AU" b="0" i="0" dirty="0">
                <a:solidFill>
                  <a:schemeClr val="tx2">
                    <a:lumMod val="50000"/>
                  </a:schemeClr>
                </a:solidFill>
                <a:effectLst/>
                <a:latin typeface="adobe-garamond-pro"/>
              </a:rPr>
              <a:t>chickens</a:t>
            </a:r>
          </a:p>
          <a:p>
            <a:endParaRPr lang="en-AU" b="0" i="0" dirty="0">
              <a:solidFill>
                <a:schemeClr val="tx2">
                  <a:lumMod val="50000"/>
                </a:schemeClr>
              </a:solidFill>
              <a:effectLst/>
              <a:latin typeface="adobe-garamond-pro"/>
            </a:endParaRPr>
          </a:p>
          <a:p>
            <a:r>
              <a:rPr lang="en-AU" i="1" dirty="0">
                <a:solidFill>
                  <a:schemeClr val="tx2">
                    <a:lumMod val="50000"/>
                  </a:schemeClr>
                </a:solidFill>
                <a:latin typeface="adobe-garamond-pro"/>
              </a:rPr>
              <a:t>- W. Carlos Williams</a:t>
            </a:r>
            <a:endParaRPr lang="en-US" i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36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F48F-6783-C7C0-9F82-8D127A54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 Poems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EF3E2AA-21F7-C082-8A4E-B96B4BA3C6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4604337"/>
              </p:ext>
            </p:extLst>
          </p:nvPr>
        </p:nvGraphicFramePr>
        <p:xfrm>
          <a:off x="265043" y="2325183"/>
          <a:ext cx="11661913" cy="4532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6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AC27-F49D-6EC2-5388-7B343F87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Lyric Poetry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D029D-F181-7405-8146-9CDB73713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189068"/>
            <a:ext cx="8705089" cy="16684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Originally accompanied by music (think music lyrics)</a:t>
            </a:r>
          </a:p>
          <a:p>
            <a:r>
              <a:rPr lang="en-US" dirty="0"/>
              <a:t>Short(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r>
              <a:rPr lang="en-US" dirty="0"/>
              <a:t>In the voice of a single character (the speaker or persona)</a:t>
            </a:r>
          </a:p>
          <a:p>
            <a:r>
              <a:rPr lang="en-US" dirty="0"/>
              <a:t>Personal tone, often giving psychological and philosophical insights </a:t>
            </a:r>
          </a:p>
          <a:p>
            <a:r>
              <a:rPr lang="en-US" dirty="0"/>
              <a:t>Often focuses on a mood, moment or image.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55A15-462D-EBF3-172B-6612928750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5EBEA-4A71-DA5C-EBE6-19DD8FF73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8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3E81-B3FD-FBCF-5784-E0851579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Lyric Poetry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DE89-6603-9E31-35DF-01A8A0744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Sonnet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EA0D9-10BD-2E0B-DE89-F209D8402F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2"/>
                </a:solidFill>
              </a:rPr>
              <a:t>Structure</a:t>
            </a:r>
          </a:p>
          <a:p>
            <a:r>
              <a:rPr lang="en-US" dirty="0">
                <a:solidFill>
                  <a:schemeClr val="accent2"/>
                </a:solidFill>
              </a:rPr>
              <a:t>Fourteen-line poem</a:t>
            </a:r>
          </a:p>
          <a:p>
            <a:r>
              <a:rPr lang="en-US" dirty="0">
                <a:solidFill>
                  <a:schemeClr val="accent2"/>
                </a:solidFill>
              </a:rPr>
              <a:t>Iambic Pentameter (usually)</a:t>
            </a:r>
          </a:p>
          <a:p>
            <a:r>
              <a:rPr lang="en-US" dirty="0">
                <a:solidFill>
                  <a:schemeClr val="accent2"/>
                </a:solidFill>
              </a:rPr>
              <a:t>Set rhyme scheme</a:t>
            </a:r>
          </a:p>
          <a:p>
            <a:r>
              <a:rPr lang="en-US" dirty="0">
                <a:solidFill>
                  <a:schemeClr val="accent2"/>
                </a:solidFill>
              </a:rPr>
              <a:t>Stanzas</a:t>
            </a:r>
          </a:p>
          <a:p>
            <a:r>
              <a:rPr lang="en-US" dirty="0">
                <a:solidFill>
                  <a:schemeClr val="accent2"/>
                </a:solidFill>
              </a:rPr>
              <a:t>Volta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chemeClr val="accent2"/>
                </a:solidFill>
              </a:rPr>
              <a:t>Subject Matter</a:t>
            </a:r>
          </a:p>
          <a:p>
            <a:r>
              <a:rPr lang="en-US" dirty="0">
                <a:solidFill>
                  <a:schemeClr val="accent2"/>
                </a:solidFill>
              </a:rPr>
              <a:t>Love</a:t>
            </a:r>
          </a:p>
          <a:p>
            <a:r>
              <a:rPr lang="en-US" dirty="0">
                <a:solidFill>
                  <a:schemeClr val="accent2"/>
                </a:solidFill>
              </a:rPr>
              <a:t>Religion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31B7E-E7E4-797B-81B0-D4D83676F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Ode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9F014-ED4B-EE35-3CC8-00C211D63D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2">
                    <a:lumMod val="50000"/>
                  </a:schemeClr>
                </a:solidFill>
              </a:rPr>
              <a:t>Structure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Defined by subject matter, not structure 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Some 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subtypes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of odes do have a set rhythm, structure etc. e.g. the Homeric ode.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2">
                    <a:lumMod val="50000"/>
                  </a:schemeClr>
                </a:solidFill>
              </a:rPr>
              <a:t>Subject Matter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Form of an address, often of praise towards something either a person, concept or thing.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Public e.g. Ode to the glorious war dead</a:t>
            </a:r>
          </a:p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Private reflection e.g. Ode to the ocean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F4B9FF-AECA-C73E-DA95-0ACC66EDC8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Elegy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3A27BC-AE46-5579-0436-4A1976D7EBA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Structure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Defined by subject matter, not structure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Although not defined by structural features, this does not mean that regular rhyme, rhythm etc. cannot be used.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Subject Matter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 poem of lament and reflection about a tragic occurrence. 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Personal, first person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Ends on a hopeful note</a:t>
            </a:r>
          </a:p>
        </p:txBody>
      </p:sp>
    </p:spTree>
    <p:extLst>
      <p:ext uri="{BB962C8B-B14F-4D97-AF65-F5344CB8AC3E}">
        <p14:creationId xmlns:p14="http://schemas.microsoft.com/office/powerpoint/2010/main" val="296396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FCD2560-427F-EB02-EEB0-F3EE6353BD1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 rot="16200000">
            <a:off x="-5149597" y="421469"/>
            <a:ext cx="11430000" cy="1325563"/>
          </a:xfrm>
        </p:spPr>
        <p:txBody>
          <a:bodyPr/>
          <a:lstStyle/>
          <a:p>
            <a:r>
              <a:rPr lang="en-US" dirty="0"/>
              <a:t>Relationship of Poetic Forms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A5703E-F949-B3BB-55E1-0C622F78858B}"/>
              </a:ext>
            </a:extLst>
          </p:cNvPr>
          <p:cNvCxnSpPr>
            <a:cxnSpLocks/>
          </p:cNvCxnSpPr>
          <p:nvPr/>
        </p:nvCxnSpPr>
        <p:spPr>
          <a:xfrm flipV="1">
            <a:off x="7971182" y="3260035"/>
            <a:ext cx="629479" cy="32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0873CF-BDAD-BEA1-F0E9-18F9F587AE37}"/>
              </a:ext>
            </a:extLst>
          </p:cNvPr>
          <p:cNvGrpSpPr/>
          <p:nvPr/>
        </p:nvGrpSpPr>
        <p:grpSpPr>
          <a:xfrm>
            <a:off x="-304767" y="156080"/>
            <a:ext cx="11035922" cy="6643170"/>
            <a:chOff x="612739" y="138975"/>
            <a:chExt cx="11035922" cy="6643170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F2D3191-6E39-D7DD-DCA4-D5AE3F8CEAFC}"/>
                </a:ext>
              </a:extLst>
            </p:cNvPr>
            <p:cNvSpPr/>
            <p:nvPr/>
          </p:nvSpPr>
          <p:spPr>
            <a:xfrm>
              <a:off x="8372406" y="202095"/>
              <a:ext cx="2024097" cy="6580050"/>
            </a:xfrm>
            <a:prstGeom prst="roundRect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F708C73-A51D-BAEE-379E-D3B1459483EA}"/>
                </a:ext>
              </a:extLst>
            </p:cNvPr>
            <p:cNvSpPr/>
            <p:nvPr/>
          </p:nvSpPr>
          <p:spPr>
            <a:xfrm>
              <a:off x="6261998" y="202095"/>
              <a:ext cx="2024097" cy="658005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3E449E7-AB6A-97A8-E798-7114CEE4C727}"/>
                </a:ext>
              </a:extLst>
            </p:cNvPr>
            <p:cNvSpPr/>
            <p:nvPr/>
          </p:nvSpPr>
          <p:spPr>
            <a:xfrm>
              <a:off x="4101548" y="138975"/>
              <a:ext cx="1987827" cy="6580050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D13CFA6-B0B1-B706-5EB3-04544093C18F}"/>
                </a:ext>
              </a:extLst>
            </p:cNvPr>
            <p:cNvSpPr/>
            <p:nvPr/>
          </p:nvSpPr>
          <p:spPr>
            <a:xfrm>
              <a:off x="1881810" y="138975"/>
              <a:ext cx="2024097" cy="658005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0" name="Diagram 9">
              <a:extLst>
                <a:ext uri="{FF2B5EF4-FFF2-40B4-BE49-F238E27FC236}">
                  <a16:creationId xmlns:a16="http://schemas.microsoft.com/office/drawing/2014/main" id="{058FB784-0BCB-8446-358E-DC566522060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55310180"/>
                </p:ext>
              </p:extLst>
            </p:nvPr>
          </p:nvGraphicFramePr>
          <p:xfrm>
            <a:off x="612739" y="675860"/>
            <a:ext cx="11035922" cy="593697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FA98F8-1F12-576A-7B29-FA3B53DC1617}"/>
                </a:ext>
              </a:extLst>
            </p:cNvPr>
            <p:cNvSpPr/>
            <p:nvPr/>
          </p:nvSpPr>
          <p:spPr>
            <a:xfrm>
              <a:off x="2554246" y="169560"/>
              <a:ext cx="6792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Type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1807BA-7B62-489F-1C3C-DECA5933D314}"/>
                </a:ext>
              </a:extLst>
            </p:cNvPr>
            <p:cNvSpPr/>
            <p:nvPr/>
          </p:nvSpPr>
          <p:spPr>
            <a:xfrm>
              <a:off x="4590359" y="169560"/>
              <a:ext cx="111280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Structure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689FF4-0565-F1CE-05FC-6E2CCD1E1B1C}"/>
                </a:ext>
              </a:extLst>
            </p:cNvPr>
            <p:cNvSpPr/>
            <p:nvPr/>
          </p:nvSpPr>
          <p:spPr>
            <a:xfrm>
              <a:off x="6873068" y="169560"/>
              <a:ext cx="7156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Form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7B43C2-C521-3C74-06C7-EC93E877BE64}"/>
                </a:ext>
              </a:extLst>
            </p:cNvPr>
            <p:cNvSpPr/>
            <p:nvPr/>
          </p:nvSpPr>
          <p:spPr>
            <a:xfrm>
              <a:off x="8897165" y="222655"/>
              <a:ext cx="905569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Subject</a:t>
              </a:r>
              <a:endParaRPr lang="en-GB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5A7D8DF-9706-A27C-37E1-24B67DAF9263}"/>
              </a:ext>
            </a:extLst>
          </p:cNvPr>
          <p:cNvSpPr txBox="1"/>
          <p:nvPr/>
        </p:nvSpPr>
        <p:spPr>
          <a:xfrm>
            <a:off x="9591313" y="239760"/>
            <a:ext cx="2452305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about free verse and blank verse?</a:t>
            </a:r>
          </a:p>
          <a:p>
            <a:pPr algn="ctr"/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Many modern poets will borrow aspects of traditional forms but play with conventional rhyme and rhythm schemes. </a:t>
            </a:r>
          </a:p>
          <a:p>
            <a:pPr algn="ctr"/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For instance, an elegy can be written with a strong rhyme and rhythm, blank verse or free verse. It is the subject (a lament) that defines the form.</a:t>
            </a:r>
          </a:p>
          <a:p>
            <a:pPr algn="ctr"/>
            <a:endParaRPr lang="en-US" dirty="0">
              <a:solidFill>
                <a:schemeClr val="tx2">
                  <a:lumMod val="2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E.g. writing a love song, content most associated with the lyric or sonnet, in free verse. Such as </a:t>
            </a:r>
            <a:r>
              <a:rPr lang="en-US" i="1" dirty="0">
                <a:solidFill>
                  <a:schemeClr val="tx2">
                    <a:lumMod val="25000"/>
                  </a:schemeClr>
                </a:solidFill>
              </a:rPr>
              <a:t>The Love Song of Alfred Prufrock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by T.S. Eliot.</a:t>
            </a:r>
            <a:endParaRPr lang="en-US" i="1" dirty="0">
              <a:solidFill>
                <a:schemeClr val="tx2">
                  <a:lumMod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78C64E-22A2-F76E-F170-1DF547519018}"/>
              </a:ext>
            </a:extLst>
          </p:cNvPr>
          <p:cNvCxnSpPr>
            <a:cxnSpLocks/>
          </p:cNvCxnSpPr>
          <p:nvPr/>
        </p:nvCxnSpPr>
        <p:spPr>
          <a:xfrm flipV="1">
            <a:off x="7038753" y="3429000"/>
            <a:ext cx="584791" cy="15902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71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315E-30AB-60C0-B765-2B997C29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poem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081D-01FC-3261-6774-3E8B89322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857" y="2715768"/>
            <a:ext cx="5896355" cy="2351532"/>
          </a:xfrm>
        </p:spPr>
        <p:txBody>
          <a:bodyPr>
            <a:normAutofit fontScale="92500" lnSpcReduction="10000"/>
          </a:bodyPr>
          <a:lstStyle/>
          <a:p>
            <a:r>
              <a:rPr lang="en-AU" b="0" i="0" dirty="0">
                <a:solidFill>
                  <a:srgbClr val="181919"/>
                </a:solidFill>
                <a:effectLst/>
                <a:latin typeface="Nunito Sans" pitchFamily="2" charset="77"/>
              </a:rPr>
              <a:t>Here rests his head upon the lap of Earth</a:t>
            </a:r>
            <a:br>
              <a:rPr lang="en-AU" dirty="0"/>
            </a:br>
            <a:r>
              <a:rPr lang="en-AU" b="0" i="0" dirty="0">
                <a:solidFill>
                  <a:srgbClr val="181919"/>
                </a:solidFill>
                <a:effectLst/>
                <a:latin typeface="Nunito Sans" pitchFamily="2" charset="77"/>
              </a:rPr>
              <a:t>A youth to Fortune and to Fame unknown.</a:t>
            </a:r>
            <a:br>
              <a:rPr lang="en-AU" dirty="0"/>
            </a:br>
            <a:r>
              <a:rPr lang="en-AU" b="0" i="0" dirty="0">
                <a:solidFill>
                  <a:srgbClr val="181919"/>
                </a:solidFill>
                <a:effectLst/>
                <a:latin typeface="Nunito Sans" pitchFamily="2" charset="77"/>
              </a:rPr>
              <a:t>Fair Science </a:t>
            </a:r>
            <a:r>
              <a:rPr lang="en-AU" b="0" i="0" dirty="0" err="1">
                <a:solidFill>
                  <a:srgbClr val="181919"/>
                </a:solidFill>
                <a:effectLst/>
                <a:latin typeface="Nunito Sans" pitchFamily="2" charset="77"/>
              </a:rPr>
              <a:t>frown'd</a:t>
            </a:r>
            <a:r>
              <a:rPr lang="en-AU" b="0" i="0" dirty="0">
                <a:solidFill>
                  <a:srgbClr val="181919"/>
                </a:solidFill>
                <a:effectLst/>
                <a:latin typeface="Nunito Sans" pitchFamily="2" charset="77"/>
              </a:rPr>
              <a:t> not on his humble birth,</a:t>
            </a:r>
            <a:br>
              <a:rPr lang="en-AU" dirty="0"/>
            </a:br>
            <a:r>
              <a:rPr lang="en-AU" b="0" i="0" dirty="0">
                <a:solidFill>
                  <a:srgbClr val="181919"/>
                </a:solidFill>
                <a:effectLst/>
                <a:latin typeface="Nunito Sans" pitchFamily="2" charset="77"/>
              </a:rPr>
              <a:t>And Melancholy </a:t>
            </a:r>
            <a:r>
              <a:rPr lang="en-AU" b="0" i="0" dirty="0" err="1">
                <a:solidFill>
                  <a:srgbClr val="181919"/>
                </a:solidFill>
                <a:effectLst/>
                <a:latin typeface="Nunito Sans" pitchFamily="2" charset="77"/>
              </a:rPr>
              <a:t>mark'd</a:t>
            </a:r>
            <a:r>
              <a:rPr lang="en-AU" b="0" i="0" dirty="0">
                <a:solidFill>
                  <a:srgbClr val="181919"/>
                </a:solidFill>
                <a:effectLst/>
                <a:latin typeface="Nunito Sans" pitchFamily="2" charset="77"/>
              </a:rPr>
              <a:t> him for her own.</a:t>
            </a:r>
          </a:p>
          <a:p>
            <a:r>
              <a:rPr lang="en-AU" b="0" i="0" dirty="0">
                <a:solidFill>
                  <a:srgbClr val="181919"/>
                </a:solidFill>
                <a:effectLst/>
                <a:latin typeface="Nunito Sans" pitchFamily="2" charset="77"/>
              </a:rPr>
              <a:t>Large was his bounty, and his soul sincere,</a:t>
            </a:r>
            <a:br>
              <a:rPr lang="en-AU" dirty="0"/>
            </a:br>
            <a:r>
              <a:rPr lang="en-AU" b="0" i="0" dirty="0">
                <a:solidFill>
                  <a:srgbClr val="181919"/>
                </a:solidFill>
                <a:effectLst/>
                <a:latin typeface="Nunito Sans" pitchFamily="2" charset="77"/>
              </a:rPr>
              <a:t>Heav'n did a recompense as largely send:</a:t>
            </a:r>
            <a:br>
              <a:rPr lang="en-AU" dirty="0"/>
            </a:br>
            <a:r>
              <a:rPr lang="en-AU" b="0" i="0" dirty="0">
                <a:solidFill>
                  <a:srgbClr val="181919"/>
                </a:solidFill>
                <a:effectLst/>
                <a:latin typeface="Nunito Sans" pitchFamily="2" charset="77"/>
              </a:rPr>
              <a:t>He gave to </a:t>
            </a:r>
            <a:r>
              <a:rPr lang="en-AU" b="0" i="0" dirty="0" err="1">
                <a:solidFill>
                  <a:srgbClr val="181919"/>
                </a:solidFill>
                <a:effectLst/>
                <a:latin typeface="Nunito Sans" pitchFamily="2" charset="77"/>
              </a:rPr>
              <a:t>Mis'ry</a:t>
            </a:r>
            <a:r>
              <a:rPr lang="en-AU" b="0" i="0" dirty="0">
                <a:solidFill>
                  <a:srgbClr val="181919"/>
                </a:solidFill>
                <a:effectLst/>
                <a:latin typeface="Nunito Sans" pitchFamily="2" charset="77"/>
              </a:rPr>
              <a:t> all he had, a tear,</a:t>
            </a:r>
            <a:br>
              <a:rPr lang="en-AU" dirty="0"/>
            </a:br>
            <a:r>
              <a:rPr lang="en-AU" b="0" i="0" dirty="0">
                <a:solidFill>
                  <a:srgbClr val="181919"/>
                </a:solidFill>
                <a:effectLst/>
                <a:latin typeface="Nunito Sans" pitchFamily="2" charset="77"/>
              </a:rPr>
              <a:t>He </a:t>
            </a:r>
            <a:r>
              <a:rPr lang="en-AU" b="0" i="0" dirty="0" err="1">
                <a:solidFill>
                  <a:srgbClr val="181919"/>
                </a:solidFill>
                <a:effectLst/>
                <a:latin typeface="Nunito Sans" pitchFamily="2" charset="77"/>
              </a:rPr>
              <a:t>gain'd</a:t>
            </a:r>
            <a:r>
              <a:rPr lang="en-AU" b="0" i="0" dirty="0">
                <a:solidFill>
                  <a:srgbClr val="181919"/>
                </a:solidFill>
                <a:effectLst/>
                <a:latin typeface="Nunito Sans" pitchFamily="2" charset="77"/>
              </a:rPr>
              <a:t> from Heav'n ('twas all he </a:t>
            </a:r>
            <a:r>
              <a:rPr lang="en-AU" b="0" i="0" dirty="0" err="1">
                <a:solidFill>
                  <a:srgbClr val="181919"/>
                </a:solidFill>
                <a:effectLst/>
                <a:latin typeface="Nunito Sans" pitchFamily="2" charset="77"/>
              </a:rPr>
              <a:t>wish'd</a:t>
            </a:r>
            <a:r>
              <a:rPr lang="en-AU" b="0" i="0" dirty="0">
                <a:solidFill>
                  <a:srgbClr val="181919"/>
                </a:solidFill>
                <a:effectLst/>
                <a:latin typeface="Nunito Sans" pitchFamily="2" charset="77"/>
              </a:rPr>
              <a:t>) a friend.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EF274-80EE-0ED6-D398-1B32DF29E947}"/>
              </a:ext>
            </a:extLst>
          </p:cNvPr>
          <p:cNvSpPr txBox="1"/>
          <p:nvPr/>
        </p:nvSpPr>
        <p:spPr>
          <a:xfrm>
            <a:off x="1837437" y="2506539"/>
            <a:ext cx="134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Rhyme and rhythm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42DF2-3A68-558C-367B-9842D8150A91}"/>
              </a:ext>
            </a:extLst>
          </p:cNvPr>
          <p:cNvSpPr txBox="1"/>
          <p:nvPr/>
        </p:nvSpPr>
        <p:spPr>
          <a:xfrm>
            <a:off x="9026144" y="2527485"/>
            <a:ext cx="1476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</a:rPr>
              <a:t>Subject matter and tone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D5F1D-13C7-642E-02BE-73B533DCD2F5}"/>
              </a:ext>
            </a:extLst>
          </p:cNvPr>
          <p:cNvSpPr txBox="1"/>
          <p:nvPr/>
        </p:nvSpPr>
        <p:spPr>
          <a:xfrm>
            <a:off x="1819657" y="3152870"/>
            <a:ext cx="134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rhyme (</a:t>
            </a:r>
            <a:r>
              <a:rPr lang="en-US" dirty="0" err="1"/>
              <a:t>abab</a:t>
            </a:r>
            <a:r>
              <a:rPr lang="en-US" dirty="0"/>
              <a:t>) and rhythm, four line stanzas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E38E9-637F-94D5-42BC-18C60B5D1F4E}"/>
              </a:ext>
            </a:extLst>
          </p:cNvPr>
          <p:cNvSpPr txBox="1"/>
          <p:nvPr/>
        </p:nvSpPr>
        <p:spPr>
          <a:xfrm>
            <a:off x="9156700" y="3429000"/>
            <a:ext cx="134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Melancholy, death of a friend.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00672-D9A3-7D7E-E5B7-749979F36764}"/>
              </a:ext>
            </a:extLst>
          </p:cNvPr>
          <p:cNvSpPr txBox="1"/>
          <p:nvPr/>
        </p:nvSpPr>
        <p:spPr>
          <a:xfrm>
            <a:off x="2828037" y="5735966"/>
            <a:ext cx="5896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800" b="1" u="sng" dirty="0"/>
              <a:t>Elegy Written in a Country Churchyard </a:t>
            </a:r>
            <a:r>
              <a:rPr lang="en-AU" sz="2800" dirty="0"/>
              <a:t>by Thomas Gray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00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8" grpId="1"/>
    </p:bld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5C475-47AD-432E-9A10-9421DF1AA1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84BFC8-02DA-464F-AE97-4951BE47415C}">
  <ds:schemaRefs>
    <ds:schemaRef ds:uri="http://schemas.microsoft.com/office/infopath/2007/PartnerControls"/>
    <ds:schemaRef ds:uri="230e9df3-be65-4c73-a93b-d1236ebd677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sharepoint/v3"/>
    <ds:schemaRef ds:uri="http://purl.org/dc/terms/"/>
    <ds:schemaRef ds:uri="71af3243-3dd4-4a8d-8c0d-dd76da1f02a5"/>
    <ds:schemaRef ds:uri="16c05727-aa75-4e4a-9b5f-8a80a1165891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915FD3-F777-4046-A12C-BE3860E324B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TM56410444</Template>
  <TotalTime>0</TotalTime>
  <Words>792</Words>
  <Application>Microsoft Macintosh PowerPoint</Application>
  <PresentationFormat>Widescreen</PresentationFormat>
  <Paragraphs>134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adobe-garamond-pro</vt:lpstr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Nunito Sans</vt:lpstr>
      <vt:lpstr>Office Theme</vt:lpstr>
      <vt:lpstr>Poetic Forms</vt:lpstr>
      <vt:lpstr>Different Ways to Classify Poetry</vt:lpstr>
      <vt:lpstr>Overview</vt:lpstr>
      <vt:lpstr>Rhythm and Rhyme</vt:lpstr>
      <vt:lpstr>Narrative Poems</vt:lpstr>
      <vt:lpstr>Lyric Poetry</vt:lpstr>
      <vt:lpstr>Lyric Poetry Forms</vt:lpstr>
      <vt:lpstr>Relationship of Poetic Forms</vt:lpstr>
      <vt:lpstr>What type of poem am 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2022-07-27T06:38:31Z</dcterms:created>
  <dcterms:modified xsi:type="dcterms:W3CDTF">2023-01-09T03:30:03Z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