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0"/>
    <p:restoredTop sz="94808"/>
  </p:normalViewPr>
  <p:slideViewPr>
    <p:cSldViewPr snapToGrid="0" snapToObjects="1">
      <p:cViewPr varScale="1">
        <p:scale>
          <a:sx n="47" d="100"/>
          <a:sy n="47" d="100"/>
        </p:scale>
        <p:origin x="2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CA85-A2F2-D24A-AD6B-430D94D9C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23530-A4F6-DF4E-860E-D1A68988C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DE64E-96F7-6E40-89E2-3B893AF4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2D34-D745-8A42-BD17-FEF05A741876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22B33-E5DF-BD43-B226-8C4C82CA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39BEC-988E-DC4C-934F-46375880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59B4-1271-8849-AFE5-D10205F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0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5DE8-5CAD-6540-93F6-57BEB7CE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A0AFC-9ADD-F843-841C-71DD4B0A4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468A-61D4-0C4F-AA13-91581CFC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2D34-D745-8A42-BD17-FEF05A741876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30AC5-CBD3-2E48-BAD1-A95C0235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4DEFE-9590-A64F-BB3B-911057F1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59B4-1271-8849-AFE5-D10205F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9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A57B3-B9EB-704E-B210-3B63C6A68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7491E-B95B-8644-A6D8-06EF97599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7997-0B51-D34B-81F2-5721B799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2D34-D745-8A42-BD17-FEF05A741876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E115D-3BF2-0F42-ADB4-38A29CC8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7AD20-68CA-8342-8DEC-8202F7E0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59B4-1271-8849-AFE5-D10205F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AAC9-DD52-824C-800A-05BEB507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3415-D779-F947-B05A-FEED0CC9C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D0EE1-79D2-4947-94F4-8BBA3D30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2D34-D745-8A42-BD17-FEF05A741876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A3C6-5985-B145-BDBB-384CE6CA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3D3FA-02D0-4D4F-B51F-ECC0C746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59B4-1271-8849-AFE5-D10205F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8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9A01-75FD-8342-B7FE-8483AA87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35256-3D18-A243-A38F-468C9E050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4C1B6-6455-9D45-92D8-2E5A4277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2D34-D745-8A42-BD17-FEF05A741876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11AC6-DB0E-6D4A-9B21-CB2E30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71E8F-751D-FE4B-91AE-E76082BB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59B4-1271-8849-AFE5-D10205F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2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BDD9-E15C-C647-99D5-093E63FC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0827-B393-3B4A-94AC-CEBC55220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418CD-B001-C44D-BD86-2323576D1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AC4C1-6CF2-644B-B873-9DCD2EC0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2D34-D745-8A42-BD17-FEF05A741876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0305A-FC9F-C84D-915D-112E4FBA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2A3EB-E7BC-294B-A04E-4B073626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59B4-1271-8849-AFE5-D10205F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4F16-943F-BA43-80EC-D3868351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44B2-1A29-7D4C-AC6D-EEFB9E6BA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20D7B-8092-824E-87EE-D5D559F34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92745-A54D-4845-B983-A163BBC0B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76DB8-1F71-0048-97D6-3DA88FE71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40C19-0460-0D4E-876B-A590B015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2D34-D745-8A42-BD17-FEF05A741876}" type="datetimeFigureOut">
              <a:rPr lang="en-US" smtClean="0"/>
              <a:t>3/27/21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060A5-0B56-5B41-9B46-B3201497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9B29A-5015-0540-85FB-24238785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59B4-1271-8849-AFE5-D10205F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4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DAB7-4307-D349-8799-87441718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B8341-5C51-5441-8428-D22D83DB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2D34-D745-8A42-BD17-FEF05A741876}" type="datetimeFigureOut">
              <a:rPr lang="en-US" smtClean="0"/>
              <a:t>3/27/21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94AFA-32D5-C843-BCA4-A7186497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0454F-445A-3143-A5FD-E7A07E64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59B4-1271-8849-AFE5-D10205F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4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1E3EA-6AD2-B74F-9F1F-12DA6668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2D34-D745-8A42-BD17-FEF05A741876}" type="datetimeFigureOut">
              <a:rPr lang="en-US" smtClean="0"/>
              <a:t>3/27/21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9CA08-75C0-2948-90F0-2E7D1DA1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087FD-5694-0D43-AE95-DBFB5DE2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59B4-1271-8849-AFE5-D10205F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9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2272-D96A-1A45-AF31-F570BBBDF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1F7F8-20A5-6449-B9D2-06BB414C8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1EA6E-795E-2A49-8644-52B694296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E15DD-0D98-114F-802F-933582C3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2D34-D745-8A42-BD17-FEF05A741876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421AE-782D-F74D-A84C-8DD10501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F65DC-53C1-C84C-BB24-3180FFC9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59B4-1271-8849-AFE5-D10205F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2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156B-C380-1A40-94D1-3D85CCF8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7879C-2765-014A-A8B9-F881561FC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F1B2B-1EFB-704B-8FA6-23D3C6F9C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D39F7-739D-2648-97FC-AED1DA13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A2D34-D745-8A42-BD17-FEF05A741876}" type="datetimeFigureOut">
              <a:rPr lang="en-US" smtClean="0"/>
              <a:t>3/27/21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52BA3-33DC-E44A-A52B-65A838BD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85FB6-D7DD-DB4B-A618-FD5D07B2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E59B4-1271-8849-AFE5-D10205F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9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B0361-FB1C-8040-9077-0DC18E49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18E22-58CC-6E43-81C8-2A2C44D2E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5D80-1CB0-BB4C-A63A-4191F83E7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A2D34-D745-8A42-BD17-FEF05A741876}" type="datetimeFigureOut">
              <a:rPr lang="en-US" smtClean="0"/>
              <a:t>3/27/21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111AC-F60B-AD43-AA3C-BFAB2C837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A3EB8-35A8-4D40-BAE6-EDD9749576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E59B4-1271-8849-AFE5-D10205F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0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B419-76B9-E044-817E-5CED9484CE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Lung disease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276E6-F0D3-6743-BCBB-36DD4212B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Feedback on report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336451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838E-259E-7A4D-A236-7224807C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5CB74-7AAF-3B4D-B021-C02719919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Replace “you” with patient or patients and don’t mix the two of them </a:t>
            </a:r>
          </a:p>
          <a:p>
            <a:pPr lvl="1"/>
            <a:r>
              <a:rPr lang="en-AU" dirty="0"/>
              <a:t>If a patient has a more serious case of pneumonia your health care team may need to perform procedures or surgeries to remove an infected or damaged part of the lungs. A patient may 	also need to get antibiotics and fluids through an intravenous line inserted into your vein</a:t>
            </a:r>
            <a:r>
              <a:rPr lang="en-AU" dirty="0">
                <a:effectLst/>
              </a:rPr>
              <a:t> . </a:t>
            </a:r>
          </a:p>
          <a:p>
            <a:r>
              <a:rPr lang="en-AU" sz="2400" dirty="0"/>
              <a:t>Should read</a:t>
            </a:r>
          </a:p>
          <a:p>
            <a:pPr lvl="1"/>
            <a:r>
              <a:rPr lang="en-AU" dirty="0"/>
              <a:t>“. If a patient has a more serious case of pneumonia their health care team may need to perform procedures or surgeries to remove an infected or damaged part of the lungs. A patient may also need to get antibiotics and fluids through an intravenous line inserted into their vein</a:t>
            </a:r>
            <a:r>
              <a:rPr lang="en-AU" dirty="0">
                <a:effectLst/>
              </a:rPr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0DA4-1936-AA48-BCA9-C9DF0B0C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4E41-635B-C442-BEAC-47C9D132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you're not sure if your symptoms are caused by chronic bronchitis, there are tests that can help your doctor make a definitive diagnosis:</a:t>
            </a:r>
            <a:endParaRPr lang="en-AU" dirty="0"/>
          </a:p>
          <a:p>
            <a:r>
              <a:rPr lang="en-US" dirty="0"/>
              <a:t>Sharp or stabbing chest pain that gets worse when you breathe deeply or cough. Loss of appetite, low energy, and fatigue.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6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308F-0683-DD4A-8DD1-7508DC91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6731-8CFB-354D-A104-BA74EE524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patients as them, they or when known, he or she … not “it”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27EC-A84E-494A-B4DB-4397D602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6CF9-C479-354D-8DCD-8F8627832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people read “Label parts 2 to 7” in question 1a and 1b – </a:t>
            </a:r>
          </a:p>
          <a:p>
            <a:r>
              <a:rPr lang="en-US" dirty="0"/>
              <a:t>about 3 … out of 21 of you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READ THE QUESTIONS!!!!!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43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D0E1-ACD0-2247-A147-F4E36227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E75A-2DB6-B44D-941C-7DD7EEFEF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576"/>
            <a:ext cx="10515600" cy="5032375"/>
          </a:xfrm>
        </p:spPr>
        <p:txBody>
          <a:bodyPr/>
          <a:lstStyle/>
          <a:p>
            <a:r>
              <a:rPr lang="en-US" dirty="0"/>
              <a:t>Alveoli – not </a:t>
            </a:r>
            <a:r>
              <a:rPr lang="en-US" dirty="0" err="1"/>
              <a:t>avelio</a:t>
            </a:r>
            <a:r>
              <a:rPr lang="en-US" dirty="0"/>
              <a:t> (an Indonesian sportswear manufacturer)</a:t>
            </a:r>
          </a:p>
          <a:p>
            <a:r>
              <a:rPr lang="en-US" dirty="0" err="1"/>
              <a:t>Plegue</a:t>
            </a:r>
            <a:r>
              <a:rPr lang="en-US" dirty="0"/>
              <a:t>? Did you mean phlegm or plague? (Melissa </a:t>
            </a:r>
            <a:r>
              <a:rPr lang="en-US" dirty="0" err="1"/>
              <a:t>Plegue</a:t>
            </a:r>
            <a:r>
              <a:rPr lang="en-US" dirty="0"/>
              <a:t> - a statistician expert from the USA)</a:t>
            </a:r>
          </a:p>
          <a:p>
            <a:r>
              <a:rPr lang="en-US" dirty="0"/>
              <a:t>Bronchioles – </a:t>
            </a:r>
            <a:r>
              <a:rPr lang="en-US" dirty="0" err="1"/>
              <a:t>broncials</a:t>
            </a:r>
            <a:r>
              <a:rPr lang="en-US" dirty="0"/>
              <a:t>, </a:t>
            </a:r>
          </a:p>
          <a:p>
            <a:r>
              <a:rPr lang="en-US" dirty="0"/>
              <a:t>Phlegm – Not </a:t>
            </a:r>
            <a:r>
              <a:rPr lang="en-US" dirty="0" err="1"/>
              <a:t>plegm</a:t>
            </a:r>
            <a:r>
              <a:rPr lang="en-US" dirty="0"/>
              <a:t>, </a:t>
            </a:r>
            <a:r>
              <a:rPr lang="en-US" dirty="0" err="1"/>
              <a:t>phlem</a:t>
            </a:r>
            <a:r>
              <a:rPr lang="en-US" dirty="0"/>
              <a:t>, </a:t>
            </a:r>
          </a:p>
          <a:p>
            <a:r>
              <a:rPr lang="en-US" dirty="0"/>
              <a:t>Trachea – </a:t>
            </a:r>
            <a:r>
              <a:rPr lang="en-US" dirty="0" err="1"/>
              <a:t>Drachea</a:t>
            </a:r>
            <a:r>
              <a:rPr lang="en-US" dirty="0"/>
              <a:t> (an anime artist)</a:t>
            </a:r>
          </a:p>
          <a:p>
            <a:r>
              <a:rPr lang="en-US" dirty="0"/>
              <a:t>Patient, patients – not patience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6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</documentManagement>
</p:properties>
</file>

<file path=customXml/itemProps1.xml><?xml version="1.0" encoding="utf-8"?>
<ds:datastoreItem xmlns:ds="http://schemas.openxmlformats.org/officeDocument/2006/customXml" ds:itemID="{5C13F10D-1341-4452-AC9F-49AA17963443}"/>
</file>

<file path=customXml/itemProps2.xml><?xml version="1.0" encoding="utf-8"?>
<ds:datastoreItem xmlns:ds="http://schemas.openxmlformats.org/officeDocument/2006/customXml" ds:itemID="{B57671E9-9C41-4204-B09C-C6BD268EE81C}"/>
</file>

<file path=customXml/itemProps3.xml><?xml version="1.0" encoding="utf-8"?>
<ds:datastoreItem xmlns:ds="http://schemas.openxmlformats.org/officeDocument/2006/customXml" ds:itemID="{DD31C427-ED4F-457A-B87F-9EEC3853BF57}"/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289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Lung disease task</vt:lpstr>
      <vt:lpstr>Language</vt:lpstr>
      <vt:lpstr>PLAGARISM</vt:lpstr>
      <vt:lpstr>Language</vt:lpstr>
      <vt:lpstr>Read the questions</vt:lpstr>
      <vt:lpstr>Spelling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Lung disease task</dc:title>
  <dc:creator>BURNS Sandra [Southern River College]</dc:creator>
  <cp:lastModifiedBy>BURNS Sandra [Southern River College]</cp:lastModifiedBy>
  <cp:revision>9</cp:revision>
  <dcterms:created xsi:type="dcterms:W3CDTF">2021-03-27T04:12:18Z</dcterms:created>
  <dcterms:modified xsi:type="dcterms:W3CDTF">2021-03-28T01:40:17Z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243900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