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411"/>
    <p:restoredTop sz="94851"/>
  </p:normalViewPr>
  <p:slideViewPr>
    <p:cSldViewPr snapToGrid="0" snapToObjects="1">
      <p:cViewPr varScale="1">
        <p:scale>
          <a:sx n="122" d="100"/>
          <a:sy n="122" d="100"/>
        </p:scale>
        <p:origin x="72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5FFA7-5FAC-BD49-A256-8285D8A66B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8973AB-73D8-B541-B02F-6505A74770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237CB-834C-C742-B449-3710C9E91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C4498-FCE1-214B-859F-0B1329A9E970}" type="datetimeFigureOut">
              <a:rPr lang="en-US" smtClean="0"/>
              <a:t>5/22/21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D48A5-F618-8A41-A655-AF49A7D33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4EF06-DFE1-5343-943E-E9BB88E90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D20E-222F-4846-91BE-02E7D8469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310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F378E-740E-2F4B-A76E-A0A603815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0A1C48-EC36-E844-9944-BCC4D6A703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4C226-7CC0-5B4B-B9AE-DC6545E2E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C4498-FCE1-214B-859F-0B1329A9E970}" type="datetimeFigureOut">
              <a:rPr lang="en-US" smtClean="0"/>
              <a:t>5/22/21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22E76-A552-2840-9581-D90E6F691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AD7E1E-C70A-DB4F-BF67-5293DEB12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D20E-222F-4846-91BE-02E7D8469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95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2BA63A-750B-F443-AFE7-E572FA44A8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F6B7CB-FC7B-D74E-B0EA-7E8ED80DED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017EB9-0897-FF4B-8A27-B95AC3ADC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C4498-FCE1-214B-859F-0B1329A9E970}" type="datetimeFigureOut">
              <a:rPr lang="en-US" smtClean="0"/>
              <a:t>5/22/21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10398-9E72-974E-B2E6-B21F6806C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9EA1A-4BA7-D944-9AF9-3F0E2E86D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D20E-222F-4846-91BE-02E7D8469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222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2BD87-2051-DF4F-98A2-F32F343CE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8AB54-65E6-B948-8D16-E41F2FE7C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B95B1-94B9-D249-8A07-FDBB9DE07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C4498-FCE1-214B-859F-0B1329A9E970}" type="datetimeFigureOut">
              <a:rPr lang="en-US" smtClean="0"/>
              <a:t>5/22/21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B0FDB-44A5-C142-8427-36910BA48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94502-A0A1-2548-A5F0-381D2D72F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D20E-222F-4846-91BE-02E7D8469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476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03B86-50B0-814D-B029-4243C6274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70EA49-3E3F-4645-A655-FB9DF70B1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C9E3A-3195-6947-BD25-EA4310FF5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C4498-FCE1-214B-859F-0B1329A9E970}" type="datetimeFigureOut">
              <a:rPr lang="en-US" smtClean="0"/>
              <a:t>5/22/21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573EA-D34F-B44F-B809-80BA12DFE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35E255-0B16-8D4D-986E-303B53F2F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D20E-222F-4846-91BE-02E7D8469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186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76B70-AA4C-BB42-9CEA-61E5150C6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3F792-D9A7-BE47-87AC-8A06528CB9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88C908-A086-D044-AD36-B735397C14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91A1F9-6FEC-C647-B071-4C92941FA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C4498-FCE1-214B-859F-0B1329A9E970}" type="datetimeFigureOut">
              <a:rPr lang="en-US" smtClean="0"/>
              <a:t>5/22/21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F3AA8C-DF8F-624D-BE0F-6F74D3DAB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6BE73E-610B-8642-93D8-70DAF2DCF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D20E-222F-4846-91BE-02E7D8469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099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EBB19-A88F-D540-A32E-21A830027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373358-6718-204F-BF78-89E1D498F4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899799-EF57-EC4D-8B16-3DD8E65B71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47BB74-421E-C849-B922-ADBD460415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E8E95D-460E-A144-99B8-6B68CF3496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4029DA-99DC-1B4A-896B-0106CD1E4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C4498-FCE1-214B-859F-0B1329A9E970}" type="datetimeFigureOut">
              <a:rPr lang="en-US" smtClean="0"/>
              <a:t>5/22/21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EB9B30-17A6-4041-BE98-233FB5579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1AA598-F1C3-EE40-89F8-56E29A0F2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D20E-222F-4846-91BE-02E7D8469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351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C64C1-D399-6245-8955-FF8578E12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F20922-C036-7944-AFF5-5B3ED9C98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C4498-FCE1-214B-859F-0B1329A9E970}" type="datetimeFigureOut">
              <a:rPr lang="en-US" smtClean="0"/>
              <a:t>5/22/21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8E99BA-C2ED-3B42-BA9F-1BC187C3B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9AE292-76AE-794E-839D-ED22289C6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D20E-222F-4846-91BE-02E7D8469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816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F5FA4F-C7F8-7149-A32C-A2537402E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C4498-FCE1-214B-859F-0B1329A9E970}" type="datetimeFigureOut">
              <a:rPr lang="en-US" smtClean="0"/>
              <a:t>5/22/21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F379FC-B02D-2B4C-A1AB-491FF4216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945283-2A1A-4B40-92FF-FBF918F86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D20E-222F-4846-91BE-02E7D8469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067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EE4C4-D84B-1244-8729-0FF30823F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476A5-5977-AF45-9AD3-8C061C770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F84680-91C9-354D-A330-5CC471B43D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FB39DE-6C0F-3142-ACFA-F356D0603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C4498-FCE1-214B-859F-0B1329A9E970}" type="datetimeFigureOut">
              <a:rPr lang="en-US" smtClean="0"/>
              <a:t>5/22/21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F3BA1B-9087-AF4E-A589-DE18E0A22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84D537-0D4D-E94B-AFB2-9DFF4E6D9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D20E-222F-4846-91BE-02E7D8469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853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9604E-DEFC-184D-B276-24AE3A981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3B81BD-8EB4-2D45-A98C-320C2387FC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AA201D-8023-CB48-A200-C972E01755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D52747-3458-1545-941C-D028DE507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C4498-FCE1-214B-859F-0B1329A9E970}" type="datetimeFigureOut">
              <a:rPr lang="en-US" smtClean="0"/>
              <a:t>5/22/21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1480F1-CEE1-5D43-8862-3DF2D47E1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A0EE2A-6623-A142-83DD-5F2A8AF9C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D20E-222F-4846-91BE-02E7D8469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692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A0B200-90BE-0345-A799-C41013308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F760EE-DCE2-F24C-8F92-70A2929952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A9578-8B47-2745-9A46-3FD5BE04D4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CC4498-FCE1-214B-859F-0B1329A9E970}" type="datetimeFigureOut">
              <a:rPr lang="en-US" smtClean="0"/>
              <a:t>5/22/21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2B3FE-6A04-764C-8282-79CF13A76C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00FF3-3A96-8D47-9E2F-C63CB04814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D20E-222F-4846-91BE-02E7D8469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500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FE33F-687D-BC42-BB3E-C4F3C73472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Review of Musculoskeletal test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BC735C-6831-4A44-8EA5-AD42DD8D1F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Good grief people!</a:t>
            </a:r>
          </a:p>
        </p:txBody>
      </p:sp>
    </p:spTree>
    <p:extLst>
      <p:ext uri="{BB962C8B-B14F-4D97-AF65-F5344CB8AC3E}">
        <p14:creationId xmlns:p14="http://schemas.microsoft.com/office/powerpoint/2010/main" val="473807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B57C3-4B73-B246-B363-7030E9442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these descriptions of?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B454B-3EDA-6843-92C7-9680ED6D8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flexion and extension</a:t>
            </a:r>
          </a:p>
          <a:p>
            <a:r>
              <a:rPr lang="en-US" dirty="0"/>
              <a:t>dorsiflexion and </a:t>
            </a:r>
            <a:r>
              <a:rPr lang="en-US" dirty="0" err="1"/>
              <a:t>plantarflextion</a:t>
            </a:r>
            <a:endParaRPr lang="en-US" dirty="0"/>
          </a:p>
          <a:p>
            <a:r>
              <a:rPr lang="en-US" dirty="0"/>
              <a:t>circumduction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023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D828B-AAF3-7C45-97D9-EAAFC49B9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this a picture of a long bone?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6245A3-7D87-874D-8E6E-5E352727D6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67200" y="1690688"/>
            <a:ext cx="3657600" cy="4038600"/>
          </a:xfrm>
        </p:spPr>
      </p:pic>
    </p:spTree>
    <p:extLst>
      <p:ext uri="{BB962C8B-B14F-4D97-AF65-F5344CB8AC3E}">
        <p14:creationId xmlns:p14="http://schemas.microsoft.com/office/powerpoint/2010/main" val="2396596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0D596-70DF-3040-9BE9-CFAEBAA39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 and label a long bone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315ADC-F55B-9542-B69E-75176814B1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14246" y="1825625"/>
            <a:ext cx="3163507" cy="4351338"/>
          </a:xfrm>
        </p:spPr>
      </p:pic>
    </p:spTree>
    <p:extLst>
      <p:ext uri="{BB962C8B-B14F-4D97-AF65-F5344CB8AC3E}">
        <p14:creationId xmlns:p14="http://schemas.microsoft.com/office/powerpoint/2010/main" val="2346687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B42F4-179D-B64F-9939-5C45CA08D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Spelling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A27CC-2ED9-FF4C-A93B-4D286167F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Phosphers</a:t>
            </a:r>
            <a:endParaRPr lang="en-US" dirty="0"/>
          </a:p>
          <a:p>
            <a:r>
              <a:rPr lang="en-US" dirty="0" err="1"/>
              <a:t>Antoigonis</a:t>
            </a:r>
            <a:endParaRPr lang="en-US" dirty="0"/>
          </a:p>
          <a:p>
            <a:r>
              <a:rPr lang="en-US" dirty="0" err="1"/>
              <a:t>Acticular</a:t>
            </a:r>
            <a:endParaRPr lang="en-US" dirty="0"/>
          </a:p>
          <a:p>
            <a:r>
              <a:rPr lang="en-US" dirty="0" err="1"/>
              <a:t>Intercollated</a:t>
            </a:r>
            <a:r>
              <a:rPr lang="en-US" dirty="0"/>
              <a:t> disks</a:t>
            </a:r>
          </a:p>
          <a:p>
            <a:r>
              <a:rPr lang="en-US" dirty="0"/>
              <a:t>Adduction x 2</a:t>
            </a:r>
          </a:p>
          <a:p>
            <a:r>
              <a:rPr lang="en-US" dirty="0"/>
              <a:t>myofilament</a:t>
            </a:r>
          </a:p>
          <a:p>
            <a:r>
              <a:rPr lang="en-US" dirty="0" err="1"/>
              <a:t>fex</a:t>
            </a:r>
            <a:r>
              <a:rPr lang="en-US" dirty="0"/>
              <a:t> and </a:t>
            </a:r>
            <a:r>
              <a:rPr lang="en-US" dirty="0" err="1"/>
              <a:t>extenu</a:t>
            </a:r>
            <a:endParaRPr lang="en-US" dirty="0"/>
          </a:p>
          <a:p>
            <a:r>
              <a:rPr lang="en-US" dirty="0"/>
              <a:t>the A and I model thing</a:t>
            </a:r>
          </a:p>
          <a:p>
            <a:r>
              <a:rPr lang="en-US" dirty="0" err="1"/>
              <a:t>intercollated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486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684FF-D085-A540-86CE-4A1C09B27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were you thinking?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39E7C-7FD0-3F4A-807F-AB6781559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Are tendons types of muscles? </a:t>
            </a:r>
          </a:p>
          <a:p>
            <a:r>
              <a:rPr lang="en-US" dirty="0"/>
              <a:t>Is cartilage a type of ligament?</a:t>
            </a:r>
          </a:p>
          <a:p>
            <a:r>
              <a:rPr lang="en-US" dirty="0"/>
              <a:t>Are muscles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314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157990E5B9394AB60DC397E95032F9" ma:contentTypeVersion="17" ma:contentTypeDescription="Create a new document." ma:contentTypeScope="" ma:versionID="a80bebadbce44e7a05ce0f8ed1bf3577">
  <xsd:schema xmlns:xsd="http://www.w3.org/2001/XMLSchema" xmlns:xs="http://www.w3.org/2001/XMLSchema" xmlns:p="http://schemas.microsoft.com/office/2006/metadata/properties" xmlns:ns2="8f659357-f805-491c-ad0b-5621b2de6466" xmlns:ns3="d5c732d2-f217-444a-91d8-37c5714ca695" targetNamespace="http://schemas.microsoft.com/office/2006/metadata/properties" ma:root="true" ma:fieldsID="400fe0a1a6d11ddc4d41185554cf8274" ns2:_="" ns3:_="">
    <xsd:import namespace="8f659357-f805-491c-ad0b-5621b2de6466"/>
    <xsd:import namespace="d5c732d2-f217-444a-91d8-37c5714ca6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659357-f805-491c-ad0b-5621b2de64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ea606fe5-00d0-49e1-aa33-d9ffd020910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c732d2-f217-444a-91d8-37c5714ca69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787221a7-1fed-4694-a1ec-bb608177e353}" ma:internalName="TaxCatchAll" ma:showField="CatchAllData" ma:web="d5c732d2-f217-444a-91d8-37c5714ca69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5c732d2-f217-444a-91d8-37c5714ca695" xsi:nil="true"/>
    <lcf76f155ced4ddcb4097134ff3c332f xmlns="8f659357-f805-491c-ad0b-5621b2de6466">
      <Terms xmlns="http://schemas.microsoft.com/office/infopath/2007/PartnerControls"/>
    </lcf76f155ced4ddcb4097134ff3c332f>
    <SharedWithUsers xmlns="d5c732d2-f217-444a-91d8-37c5714ca695">
      <UserInfo>
        <DisplayName/>
        <AccountId xsi:nil="true"/>
        <AccountType/>
      </UserInfo>
    </SharedWithUsers>
    <MediaLengthInSeconds xmlns="8f659357-f805-491c-ad0b-5621b2de6466" xsi:nil="true"/>
  </documentManagement>
</p:properties>
</file>

<file path=customXml/itemProps1.xml><?xml version="1.0" encoding="utf-8"?>
<ds:datastoreItem xmlns:ds="http://schemas.openxmlformats.org/officeDocument/2006/customXml" ds:itemID="{AAB96CC2-DC3F-447C-A7D4-39A1F229DBB6}"/>
</file>

<file path=customXml/itemProps2.xml><?xml version="1.0" encoding="utf-8"?>
<ds:datastoreItem xmlns:ds="http://schemas.openxmlformats.org/officeDocument/2006/customXml" ds:itemID="{50C08DBF-5535-47A2-9664-606C8C53AD0C}"/>
</file>

<file path=customXml/itemProps3.xml><?xml version="1.0" encoding="utf-8"?>
<ds:datastoreItem xmlns:ds="http://schemas.openxmlformats.org/officeDocument/2006/customXml" ds:itemID="{F0124238-6997-46D6-A9F3-4CA35BE1D67C}"/>
</file>

<file path=docProps/app.xml><?xml version="1.0" encoding="utf-8"?>
<Properties xmlns="http://schemas.openxmlformats.org/officeDocument/2006/extended-properties" xmlns:vt="http://schemas.openxmlformats.org/officeDocument/2006/docPropsVTypes">
  <TotalTime>6893</TotalTime>
  <Words>77</Words>
  <Application>Microsoft Macintosh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Review of Musculoskeletal test</vt:lpstr>
      <vt:lpstr>What are these descriptions of?</vt:lpstr>
      <vt:lpstr>Is this a picture of a long bone?</vt:lpstr>
      <vt:lpstr>Draw and label a long bone</vt:lpstr>
      <vt:lpstr>Spelling </vt:lpstr>
      <vt:lpstr>What were you thinking?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 of Musculoskeletal test</dc:title>
  <dc:creator>BURNS Sandra [Southern River College]</dc:creator>
  <cp:lastModifiedBy>BURNS Sandra [Southern River College]</cp:lastModifiedBy>
  <cp:revision>9</cp:revision>
  <dcterms:created xsi:type="dcterms:W3CDTF">2021-05-22T04:22:25Z</dcterms:created>
  <dcterms:modified xsi:type="dcterms:W3CDTF">2021-05-26T23:16:21Z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0x010100C8157990E5B9394AB60DC397E95032F9</vt:lpwstr>
  </property>
  <property fmtid="{D5CDD505-2E9C-101B-9397-08002B2CF9AE}" pid="3" name="Order">
    <vt:r8>249700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TriggerFlowInfo">
    <vt:lpwstr/>
  </property>
  <property fmtid="{D5CDD505-2E9C-101B-9397-08002B2CF9AE}" pid="7" name="_SourceUrl">
    <vt:lpwstr/>
  </property>
  <property fmtid="{D5CDD505-2E9C-101B-9397-08002B2CF9AE}" pid="8" name="_SharedFileIndex">
    <vt:lpwstr/>
  </property>
  <property fmtid="{D5CDD505-2E9C-101B-9397-08002B2CF9AE}" pid="9" name="ComplianceAssetId">
    <vt:lpwstr/>
  </property>
  <property fmtid="{D5CDD505-2E9C-101B-9397-08002B2CF9AE}" pid="10" name="TemplateUrl">
    <vt:lpwstr/>
  </property>
  <property fmtid="{D5CDD505-2E9C-101B-9397-08002B2CF9AE}" pid="11" name="_ExtendedDescription">
    <vt:lpwstr/>
  </property>
  <property fmtid="{D5CDD505-2E9C-101B-9397-08002B2CF9AE}" pid="12" name="MediaServiceImageTags">
    <vt:lpwstr/>
  </property>
</Properties>
</file>