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3" r:id="rId4"/>
    <p:sldId id="260" r:id="rId5"/>
    <p:sldId id="264" r:id="rId6"/>
    <p:sldId id="259" r:id="rId7"/>
    <p:sldId id="265" r:id="rId8"/>
    <p:sldId id="261" r:id="rId9"/>
    <p:sldId id="266" r:id="rId10"/>
    <p:sldId id="258" r:id="rId11"/>
    <p:sldId id="267" r:id="rId12"/>
    <p:sldId id="262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4580"/>
  </p:normalViewPr>
  <p:slideViewPr>
    <p:cSldViewPr snapToGrid="0" snapToObjects="1">
      <p:cViewPr>
        <p:scale>
          <a:sx n="90" d="100"/>
          <a:sy n="90" d="100"/>
        </p:scale>
        <p:origin x="1536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8/29/17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Hominin evolution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 for Science Inquiry 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Homo </a:t>
            </a:r>
            <a:r>
              <a:rPr lang="en-US" i="1" dirty="0" err="1"/>
              <a:t>neanderthalensis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82959" y="1838484"/>
            <a:ext cx="318067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Human like but robust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Slight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prognathism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Brow ridge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 large vault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82959" y="3244449"/>
            <a:ext cx="459773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Small ascending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ranus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Parabolic dental arcade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Heavier reinforcement of skull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post orbital constriction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Occipital bun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Definite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chin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Large cranial capacity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diastema</a:t>
            </a:r>
          </a:p>
        </p:txBody>
      </p:sp>
    </p:spTree>
    <p:extLst>
      <p:ext uri="{BB962C8B-B14F-4D97-AF65-F5344CB8AC3E}">
        <p14:creationId xmlns:p14="http://schemas.microsoft.com/office/powerpoint/2010/main" val="132147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1" y="557213"/>
            <a:ext cx="11700065" cy="5614987"/>
          </a:xfrm>
        </p:spPr>
      </p:pic>
    </p:spTree>
    <p:extLst>
      <p:ext uri="{BB962C8B-B14F-4D97-AF65-F5344CB8AC3E}">
        <p14:creationId xmlns:p14="http://schemas.microsoft.com/office/powerpoint/2010/main" val="83538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Homo sapiens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272" y="2126258"/>
            <a:ext cx="540404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Orthognathic face (flat)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brow ridge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Large rounded vault and increased cranial capacity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Reduced zygomatic 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371522" y="8167807"/>
            <a:ext cx="864235" cy="4432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AU" sz="8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" charset="0"/>
                <a:ea typeface="Arial Unicode MS" charset="0"/>
                <a:cs typeface="Arial Unicode MS" charset="0"/>
              </a:rPr>
              <a:t>Any 5 points for 5 marks:</a:t>
            </a:r>
            <a:endParaRPr lang="en-AU" sz="12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Helvetica" charset="0"/>
              <a:ea typeface="Arial Unicode MS" charset="0"/>
              <a:cs typeface="Arial Unicode MS" charset="0"/>
            </a:endParaRPr>
          </a:p>
          <a:p>
            <a:pPr>
              <a:spcAft>
                <a:spcPts val="0"/>
              </a:spcAft>
            </a:pPr>
            <a:r>
              <a:rPr lang="en-US" sz="1200">
                <a:effectLst/>
                <a:latin typeface="Times New Roman" charset="0"/>
                <a:ea typeface="Arial Unicode MS" charset="0"/>
              </a:rPr>
              <a:t> </a:t>
            </a:r>
            <a:endParaRPr lang="en-AU" sz="1200">
              <a:effectLst/>
              <a:latin typeface="Times New Roman" charset="0"/>
              <a:ea typeface="Arial Unicode MS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31272" y="3202149"/>
            <a:ext cx="405752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Smaller teeth/incisors like canines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Parabolic dental arcade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diastema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post orbital constriction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More gracile overall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Definite chin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occipital bun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Reduced occipital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chondyles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Foramen magnum completely at base</a:t>
            </a:r>
          </a:p>
        </p:txBody>
      </p:sp>
    </p:spTree>
    <p:extLst>
      <p:ext uri="{BB962C8B-B14F-4D97-AF65-F5344CB8AC3E}">
        <p14:creationId xmlns:p14="http://schemas.microsoft.com/office/powerpoint/2010/main" val="33520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514350"/>
            <a:ext cx="11301654" cy="5614987"/>
          </a:xfrm>
        </p:spPr>
      </p:pic>
    </p:spTree>
    <p:extLst>
      <p:ext uri="{BB962C8B-B14F-4D97-AF65-F5344CB8AC3E}">
        <p14:creationId xmlns:p14="http://schemas.microsoft.com/office/powerpoint/2010/main" val="142003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577362"/>
            <a:ext cx="9329738" cy="5476843"/>
          </a:xfrm>
        </p:spPr>
      </p:pic>
    </p:spTree>
    <p:extLst>
      <p:ext uri="{BB962C8B-B14F-4D97-AF65-F5344CB8AC3E}">
        <p14:creationId xmlns:p14="http://schemas.microsoft.com/office/powerpoint/2010/main" val="96092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know the order of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n-US" sz="3600" i="1" dirty="0"/>
              <a:t>Australopithecus </a:t>
            </a:r>
            <a:r>
              <a:rPr lang="en-US" sz="3600" i="1" dirty="0" smtClean="0"/>
              <a:t>afarensis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n-AU" sz="3600" i="1" dirty="0"/>
              <a:t>Australopithecus </a:t>
            </a:r>
            <a:r>
              <a:rPr lang="en-AU" sz="3600" i="1" dirty="0" err="1" smtClean="0"/>
              <a:t>africanus</a:t>
            </a:r>
            <a:endParaRPr lang="en-AU" sz="3600" i="1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n-AU" sz="3600" i="1" dirty="0" smtClean="0"/>
              <a:t>Homo </a:t>
            </a:r>
            <a:r>
              <a:rPr lang="en-AU" sz="3600" i="1" dirty="0" err="1" smtClean="0"/>
              <a:t>habilis</a:t>
            </a:r>
            <a:r>
              <a:rPr lang="en-AU" sz="3600" i="1" dirty="0" smtClean="0"/>
              <a:t> </a:t>
            </a:r>
            <a:endParaRPr lang="en-AU" sz="3600" dirty="0"/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n-US" sz="3600" i="1" dirty="0"/>
              <a:t>Homo </a:t>
            </a:r>
            <a:r>
              <a:rPr lang="en-US" sz="3600" i="1" dirty="0" smtClean="0"/>
              <a:t>erectus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n-US" sz="3600" i="1" dirty="0"/>
              <a:t>Homo </a:t>
            </a:r>
            <a:r>
              <a:rPr lang="en-US" sz="3600" i="1" dirty="0" err="1" smtClean="0"/>
              <a:t>neanderthalensis</a:t>
            </a:r>
            <a:endParaRPr lang="en-US" sz="3600" i="1" dirty="0" smtClean="0"/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n-US" sz="3600" i="1" dirty="0"/>
              <a:t>Homo </a:t>
            </a:r>
            <a:r>
              <a:rPr lang="en-US" sz="3600" i="1" dirty="0" smtClean="0"/>
              <a:t>sapiens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rabicPeriod"/>
            </a:pPr>
            <a:endParaRPr lang="en-US" sz="3600" i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z="4000" i="1" dirty="0" smtClean="0"/>
              <a:t>*One of these is not present in the test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1888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inquiry four must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Table 19.3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255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/>
              <a:t>Australopithecus afarensis</a:t>
            </a:r>
            <a:br>
              <a:rPr lang="en-US" i="1" dirty="0"/>
            </a:b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7517" y="4693262"/>
            <a:ext cx="41569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prognathic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Small cranium/small capacity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7517" y="1409113"/>
            <a:ext cx="76874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Large zygomatic arch, very large zygomatic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Large ascending ramus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Considerable post orbital constriction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Significant brow ridge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chin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Large canines and/or incisors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Diastema present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Slight parabolic dental arcade rather than ‘U’ shape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Anterior Foramen magnum	 </a:t>
            </a:r>
          </a:p>
        </p:txBody>
      </p:sp>
    </p:spTree>
    <p:extLst>
      <p:ext uri="{BB962C8B-B14F-4D97-AF65-F5344CB8AC3E}">
        <p14:creationId xmlns:p14="http://schemas.microsoft.com/office/powerpoint/2010/main" val="4611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8" y="642938"/>
            <a:ext cx="9699024" cy="5365750"/>
          </a:xfrm>
        </p:spPr>
      </p:pic>
      <p:sp>
        <p:nvSpPr>
          <p:cNvPr id="5" name="TextBox 4"/>
          <p:cNvSpPr txBox="1"/>
          <p:nvPr/>
        </p:nvSpPr>
        <p:spPr>
          <a:xfrm>
            <a:off x="1828800" y="3643313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Diastema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58624" y="3900488"/>
            <a:ext cx="2513501" cy="4857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smtClean="0"/>
              <a:t>Australopithecus </a:t>
            </a:r>
            <a:r>
              <a:rPr lang="en-AU" i="1" dirty="0" err="1" smtClean="0"/>
              <a:t>africanus</a:t>
            </a:r>
            <a:r>
              <a:rPr lang="en-AU" i="1" dirty="0" smtClean="0"/>
              <a:t/>
            </a:r>
            <a:br>
              <a:rPr lang="en-AU" i="1" dirty="0" smtClean="0"/>
            </a:b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0634" y="2008204"/>
            <a:ext cx="45416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moderate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prognathism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slight increase in size of vault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172669" y="7174782"/>
            <a:ext cx="864235" cy="4432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AU" sz="8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" charset="0"/>
                <a:ea typeface="Arial Unicode MS" charset="0"/>
                <a:cs typeface="Arial Unicode MS" charset="0"/>
              </a:rPr>
              <a:t>Any 5 points for 5 marks:</a:t>
            </a:r>
            <a:endParaRPr lang="en-AU" sz="12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Helvetica" charset="0"/>
              <a:ea typeface="Arial Unicode MS" charset="0"/>
              <a:cs typeface="Arial Unicode MS" charset="0"/>
            </a:endParaRPr>
          </a:p>
          <a:p>
            <a:pPr>
              <a:spcAft>
                <a:spcPts val="0"/>
              </a:spcAft>
            </a:pPr>
            <a:r>
              <a:rPr lang="en-US" sz="1200">
                <a:effectLst/>
                <a:latin typeface="Times New Roman" charset="0"/>
                <a:ea typeface="Arial Unicode MS" charset="0"/>
              </a:rPr>
              <a:t> </a:t>
            </a:r>
            <a:endParaRPr lang="en-AU" sz="1200">
              <a:effectLst/>
              <a:latin typeface="Times New Roman" charset="0"/>
              <a:ea typeface="Arial Unicode MS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20634" y="2698667"/>
            <a:ext cx="719139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chin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v. large ascending ramus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brow ridge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parabolic dental arcade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incisors like canines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slight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reduction in zygomatic arch and bone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considerable post orbital constriction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broader molars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anterior foramen magnum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diastema </a:t>
            </a:r>
          </a:p>
        </p:txBody>
      </p:sp>
    </p:spTree>
    <p:extLst>
      <p:ext uri="{BB962C8B-B14F-4D97-AF65-F5344CB8AC3E}">
        <p14:creationId xmlns:p14="http://schemas.microsoft.com/office/powerpoint/2010/main" val="17403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5" y="314325"/>
            <a:ext cx="10910045" cy="6020729"/>
          </a:xfrm>
        </p:spPr>
      </p:pic>
      <p:cxnSp>
        <p:nvCxnSpPr>
          <p:cNvPr id="6" name="Straight Connector 5"/>
          <p:cNvCxnSpPr/>
          <p:nvPr/>
        </p:nvCxnSpPr>
        <p:spPr>
          <a:xfrm flipH="1">
            <a:off x="8115300" y="5057775"/>
            <a:ext cx="1000125" cy="1277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46532" y="6335054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Ascending Ramus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3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Homo erectus</a:t>
            </a:r>
            <a:r>
              <a:rPr lang="en-AU" i="1" dirty="0"/>
              <a:t> </a:t>
            </a:r>
            <a:endParaRPr lang="en-US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46265" y="2461300"/>
            <a:ext cx="31999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Reduced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prognathism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49075" y="10193268"/>
            <a:ext cx="864235" cy="4432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AU" sz="80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" charset="0"/>
                <a:ea typeface="Arial Unicode MS" charset="0"/>
                <a:cs typeface="Arial Unicode MS" charset="0"/>
              </a:rPr>
              <a:t>Any 5 points for 5 marks:</a:t>
            </a:r>
            <a:endParaRPr lang="en-AU" sz="120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Helvetica" charset="0"/>
              <a:ea typeface="Arial Unicode MS" charset="0"/>
              <a:cs typeface="Arial Unicode MS" charset="0"/>
            </a:endParaRPr>
          </a:p>
          <a:p>
            <a:pPr>
              <a:spcAft>
                <a:spcPts val="0"/>
              </a:spcAft>
            </a:pPr>
            <a:r>
              <a:rPr lang="en-US" sz="1200">
                <a:effectLst/>
                <a:latin typeface="Times New Roman" charset="0"/>
                <a:ea typeface="Arial Unicode MS" charset="0"/>
              </a:rPr>
              <a:t> </a:t>
            </a:r>
            <a:endParaRPr lang="en-AU" sz="1200">
              <a:effectLst/>
              <a:latin typeface="Times New Roman" charset="0"/>
              <a:ea typeface="Arial Unicode MS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46265" y="2876798"/>
            <a:ext cx="465383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Occipital bun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Some sagittal crest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Larger cranial capacity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Brow ridge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Reduced post orbital constriction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 diastema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Anterior Foramen magnum </a:t>
            </a:r>
          </a:p>
        </p:txBody>
      </p:sp>
    </p:spTree>
    <p:extLst>
      <p:ext uri="{BB962C8B-B14F-4D97-AF65-F5344CB8AC3E}">
        <p14:creationId xmlns:p14="http://schemas.microsoft.com/office/powerpoint/2010/main" val="214545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1"/>
            <a:ext cx="11777707" cy="5686424"/>
          </a:xfrm>
        </p:spPr>
      </p:pic>
    </p:spTree>
    <p:extLst>
      <p:ext uri="{BB962C8B-B14F-4D97-AF65-F5344CB8AC3E}">
        <p14:creationId xmlns:p14="http://schemas.microsoft.com/office/powerpoint/2010/main" val="61368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107</TotalTime>
  <Words>259</Words>
  <Application>Microsoft Macintosh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 Unicode MS</vt:lpstr>
      <vt:lpstr>Calibri</vt:lpstr>
      <vt:lpstr>Helvetica</vt:lpstr>
      <vt:lpstr>Rockwell</vt:lpstr>
      <vt:lpstr>Rockwell Condensed</vt:lpstr>
      <vt:lpstr>Rockwell Extra Bold</vt:lpstr>
      <vt:lpstr>Times New Roman</vt:lpstr>
      <vt:lpstr>Wingdings</vt:lpstr>
      <vt:lpstr>Arial</vt:lpstr>
      <vt:lpstr>Wood Type</vt:lpstr>
      <vt:lpstr>Hominin evolution</vt:lpstr>
      <vt:lpstr>Need to know the order of </vt:lpstr>
      <vt:lpstr>Science inquiry four must </vt:lpstr>
      <vt:lpstr>Australopithecus afarensis </vt:lpstr>
      <vt:lpstr>PowerPoint Presentation</vt:lpstr>
      <vt:lpstr>Australopithecus africanus </vt:lpstr>
      <vt:lpstr>PowerPoint Presentation</vt:lpstr>
      <vt:lpstr>Homo erectus </vt:lpstr>
      <vt:lpstr>PowerPoint Presentation</vt:lpstr>
      <vt:lpstr> Homo neanderthalensis </vt:lpstr>
      <vt:lpstr>PowerPoint Presentation</vt:lpstr>
      <vt:lpstr>Homo sapiens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Hominin evolution</dc:title>
  <dc:creator>James henley-martin</dc:creator>
  <cp:lastModifiedBy>James henley-martin</cp:lastModifiedBy>
  <cp:revision>7</cp:revision>
  <dcterms:created xsi:type="dcterms:W3CDTF">2017-08-29T01:20:24Z</dcterms:created>
  <dcterms:modified xsi:type="dcterms:W3CDTF">2017-08-29T07:47:00Z</dcterms:modified>
</cp:coreProperties>
</file>