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3" autoAdjust="0"/>
  </p:normalViewPr>
  <p:slideViewPr>
    <p:cSldViewPr>
      <p:cViewPr>
        <p:scale>
          <a:sx n="100" d="100"/>
          <a:sy n="100" d="100"/>
        </p:scale>
        <p:origin x="-2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D9512-C607-479D-9091-7AFC62A6F268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C5F8F-1D81-4F44-BB53-0D7347ABA7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64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D987-F769-4FBA-90D4-E4010B051761}" type="datetimeFigureOut">
              <a:rPr lang="en-AU" smtClean="0"/>
              <a:t>16/03/2018</a:t>
            </a:fld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F33971A-AB81-42CD-86E9-32844290D5A4}" type="slidenum">
              <a:rPr lang="en-AU" smtClean="0"/>
              <a:t>‹#›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072D987-F769-4FBA-90D4-E4010B051761}" type="datetimeFigureOut">
              <a:rPr lang="en-AU" smtClean="0"/>
              <a:t>16/03/2018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Assessment Task 2 Feedback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6381328"/>
            <a:ext cx="6461760" cy="476672"/>
          </a:xfrm>
        </p:spPr>
        <p:txBody>
          <a:bodyPr/>
          <a:lstStyle/>
          <a:p>
            <a:r>
              <a:rPr lang="en-AU" dirty="0" smtClean="0"/>
              <a:t>16/3/2018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594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en-AU" dirty="0" smtClean="0"/>
              <a:t>Question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280920" cy="4800600"/>
          </a:xfrm>
        </p:spPr>
        <p:txBody>
          <a:bodyPr>
            <a:normAutofit/>
          </a:bodyPr>
          <a:lstStyle/>
          <a:p>
            <a:r>
              <a:rPr lang="en-AU" sz="1400" dirty="0" smtClean="0"/>
              <a:t>Graves</a:t>
            </a:r>
            <a:r>
              <a:rPr lang="en-AU" sz="1400" dirty="0"/>
              <a:t>’ disease is an autoimmune disease that attacks the cells in the thyroid gland. As a result a person can suffer from hyperthyroidism, a condition that can be treated by removal of some of the thyroid.</a:t>
            </a:r>
            <a:br>
              <a:rPr lang="en-AU" sz="1400" dirty="0"/>
            </a:br>
            <a:endParaRPr lang="en-AU" sz="1400" dirty="0"/>
          </a:p>
          <a:p>
            <a:r>
              <a:rPr lang="en-AU" sz="1400" dirty="0"/>
              <a:t>List the symptoms of hyperthyroidism and using your understanding of the functioning of the thyroid gland, explain why these symptoms occur and how the treatments used to treat this </a:t>
            </a:r>
            <a:r>
              <a:rPr lang="en-AU" sz="1400" dirty="0" smtClean="0"/>
              <a:t>disorder </a:t>
            </a:r>
            <a:r>
              <a:rPr lang="en-AU" sz="1400" dirty="0"/>
              <a:t>are effective</a:t>
            </a:r>
            <a:r>
              <a:rPr lang="en-AU" sz="1400" dirty="0" smtClean="0"/>
              <a:t>.</a:t>
            </a:r>
          </a:p>
          <a:p>
            <a:endParaRPr lang="en-AU" sz="1400" dirty="0"/>
          </a:p>
          <a:p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15485"/>
              </p:ext>
            </p:extLst>
          </p:nvPr>
        </p:nvGraphicFramePr>
        <p:xfrm>
          <a:off x="971600" y="2348880"/>
          <a:ext cx="7128792" cy="4303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3007"/>
                <a:gridCol w="4943657"/>
                <a:gridCol w="1152128"/>
              </a:tblGrid>
              <a:tr h="31204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 </a:t>
                      </a:r>
                      <a:endParaRPr lang="en-AU" sz="12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Content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Marks</a:t>
                      </a:r>
                      <a:endParaRPr lang="en-AU" sz="16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52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1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Fast heart rate, swelling of neck goitre,  unexplained weight loss, fatigue, sensitivity to heat, anxiety, trembling </a:t>
                      </a:r>
                      <a:r>
                        <a:rPr lang="en-AU" sz="1800" dirty="0" err="1">
                          <a:effectLst/>
                        </a:rPr>
                        <a:t>etc</a:t>
                      </a:r>
                      <a:r>
                        <a:rPr lang="en-AU" sz="1800" dirty="0">
                          <a:effectLst/>
                        </a:rPr>
                        <a:t>                  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2 (at least 4)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2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12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3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Problems with thyroid gland, pituitary gland, hypothalamus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2 (at least 2)</a:t>
                      </a:r>
                      <a:endParaRPr lang="en-AU" sz="16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12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4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312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5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Over production of thyroxine/ T3/T4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AU" sz="16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12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6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Increased metabolic rate  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AU" sz="16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8191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7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Radioiodine</a:t>
                      </a:r>
                      <a:endParaRPr lang="en-AU" sz="16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 err="1">
                          <a:effectLst/>
                        </a:rPr>
                        <a:t>Antithyroid</a:t>
                      </a:r>
                      <a:endParaRPr lang="en-AU" sz="16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Surgery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AU" sz="16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12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8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Slows/stops production of thyroxine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AU" sz="16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12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9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Decreases metabolism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AU" sz="16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120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10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Decreases energy-decreases symptoms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1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88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Too much writing!!</a:t>
            </a:r>
          </a:p>
          <a:p>
            <a:r>
              <a:rPr lang="en-AU" dirty="0"/>
              <a:t>N</a:t>
            </a:r>
            <a:r>
              <a:rPr lang="en-AU" dirty="0" smtClean="0"/>
              <a:t>eed to work on clear structure, not repeating and only writing specific points!</a:t>
            </a:r>
          </a:p>
          <a:p>
            <a:r>
              <a:rPr lang="en-AU" dirty="0" smtClean="0"/>
              <a:t>Most people did well on first half.</a:t>
            </a:r>
          </a:p>
          <a:p>
            <a:pPr lvl="1"/>
            <a:r>
              <a:rPr lang="en-AU" dirty="0" smtClean="0"/>
              <a:t>Listing symptoms</a:t>
            </a:r>
          </a:p>
          <a:p>
            <a:pPr lvl="1"/>
            <a:r>
              <a:rPr lang="en-AU" dirty="0" smtClean="0"/>
              <a:t>Explain why symptoms occur</a:t>
            </a:r>
          </a:p>
          <a:p>
            <a:pPr lvl="1"/>
            <a:r>
              <a:rPr lang="en-AU" dirty="0" smtClean="0"/>
              <a:t>Treatment</a:t>
            </a:r>
          </a:p>
          <a:p>
            <a:r>
              <a:rPr lang="en-AU" dirty="0" smtClean="0"/>
              <a:t>Last 2/3 marks-</a:t>
            </a:r>
            <a:r>
              <a:rPr lang="en-AU" i="1" dirty="0" smtClean="0"/>
              <a:t>how the treatment is effective. </a:t>
            </a:r>
            <a:r>
              <a:rPr lang="en-AU" dirty="0" smtClean="0"/>
              <a:t>Need to link it back to why symptoms occur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298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en-AU" dirty="0" smtClean="0"/>
              <a:t>Question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280920" cy="4800600"/>
          </a:xfrm>
        </p:spPr>
        <p:txBody>
          <a:bodyPr>
            <a:normAutofit/>
          </a:bodyPr>
          <a:lstStyle/>
          <a:p>
            <a:r>
              <a:rPr lang="en-AU" sz="1400" dirty="0"/>
              <a:t>The birth control pill consists of synthetic hormones that mimic the way oestrogen and progesterone work in a female’s body. </a:t>
            </a:r>
          </a:p>
          <a:p>
            <a:pPr marL="114300" indent="0">
              <a:buNone/>
            </a:pPr>
            <a:endParaRPr lang="en-AU" sz="1400" dirty="0"/>
          </a:p>
          <a:p>
            <a:r>
              <a:rPr lang="en-AU" sz="1400" dirty="0"/>
              <a:t>Explain how the hormones act as a contraceptive method.	</a:t>
            </a:r>
            <a:endParaRPr lang="en-AU" sz="1400" dirty="0"/>
          </a:p>
          <a:p>
            <a:endParaRPr lang="en-AU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783929"/>
              </p:ext>
            </p:extLst>
          </p:nvPr>
        </p:nvGraphicFramePr>
        <p:xfrm>
          <a:off x="1043608" y="1988840"/>
          <a:ext cx="6865635" cy="4650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4874"/>
                <a:gridCol w="4934657"/>
                <a:gridCol w="936104"/>
              </a:tblGrid>
              <a:tr h="3085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 </a:t>
                      </a:r>
                      <a:endParaRPr lang="en-AU" sz="12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Content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Marks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6002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1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Oestrogen (from pill) in blood inhibits production of FSH releasing factor                  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AU" sz="16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0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2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by the hypothalamus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AU" sz="16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0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3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Prevents the anterior pituitary gland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AU" sz="16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0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4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from producing and releasing the FSH  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AU" sz="16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39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5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No follicles are stimulates so no ovum develops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AU" sz="16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809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6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Progesterone (from pill) in blood inhibits production of luteinising hormone releasing factor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AU" sz="16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0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7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by hypothalamus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AU" sz="16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5399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8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This prevents the release of luteinising hormone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>
                          <a:effectLst/>
                        </a:rPr>
                        <a:t>1</a:t>
                      </a:r>
                      <a:endParaRPr lang="en-AU" sz="16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0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9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By anterior pituitary gland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1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  <a:tr h="3085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AU" sz="1600">
                          <a:effectLst/>
                        </a:rPr>
                        <a:t>10</a:t>
                      </a:r>
                      <a:endParaRPr lang="en-AU" sz="120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1800" dirty="0">
                          <a:effectLst/>
                        </a:rPr>
                        <a:t>No ovulation occurs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AU" sz="2000" dirty="0">
                          <a:effectLst/>
                        </a:rPr>
                        <a:t>1</a:t>
                      </a:r>
                      <a:endParaRPr lang="en-AU" sz="1600" dirty="0">
                        <a:effectLst/>
                        <a:latin typeface="Times New Roman"/>
                        <a:ea typeface="MS Mincho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9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Harder of two questions-more vague/doesn’t give you  specific writing points.</a:t>
            </a:r>
          </a:p>
          <a:p>
            <a:r>
              <a:rPr lang="en-AU" b="1" u="sng" dirty="0"/>
              <a:t>Explain</a:t>
            </a:r>
            <a:r>
              <a:rPr lang="en-AU" b="1" dirty="0"/>
              <a:t> </a:t>
            </a:r>
            <a:r>
              <a:rPr lang="en-AU" dirty="0"/>
              <a:t>means describing the mechanism. </a:t>
            </a:r>
            <a:r>
              <a:rPr lang="en-AU" dirty="0" smtClean="0"/>
              <a:t>e.g. </a:t>
            </a:r>
            <a:r>
              <a:rPr lang="en-AU" dirty="0"/>
              <a:t>how the pill stops ovulation or thickening of lining etc</a:t>
            </a:r>
            <a:r>
              <a:rPr lang="en-AU" dirty="0" smtClean="0"/>
              <a:t>.</a:t>
            </a:r>
          </a:p>
          <a:p>
            <a:r>
              <a:rPr lang="en-AU" dirty="0" smtClean="0"/>
              <a:t>Too much writing again!!</a:t>
            </a:r>
          </a:p>
          <a:p>
            <a:r>
              <a:rPr lang="en-AU" dirty="0" smtClean="0"/>
              <a:t>Lots of people talking about how normal hormones work rather than looking at opposite effect of synthetic hormones.</a:t>
            </a:r>
          </a:p>
          <a:p>
            <a:r>
              <a:rPr lang="en-AU" dirty="0" smtClean="0"/>
              <a:t>Still get marks but its not clear.</a:t>
            </a:r>
          </a:p>
          <a:p>
            <a:r>
              <a:rPr lang="en-AU" dirty="0" smtClean="0"/>
              <a:t>Had to do a lot of “searching for marks”-this is not something examiners will do.</a:t>
            </a:r>
          </a:p>
        </p:txBody>
      </p:sp>
    </p:spTree>
    <p:extLst>
      <p:ext uri="{BB962C8B-B14F-4D97-AF65-F5344CB8AC3E}">
        <p14:creationId xmlns:p14="http://schemas.microsoft.com/office/powerpoint/2010/main" val="180918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2900">
              <a:buFont typeface="+mj-lt"/>
              <a:buAutoNum type="arabicPeriod"/>
            </a:pPr>
            <a:r>
              <a:rPr lang="en-AU" sz="1800" dirty="0"/>
              <a:t>Graves’ disease is an autoimmune disease that attacks the cells in the thyroid gland. As a result a person can suffer from hyperthyroidism, a condition that can be treated by removal of some of the thyroid.</a:t>
            </a:r>
            <a:br>
              <a:rPr lang="en-AU" sz="1800" dirty="0"/>
            </a:br>
            <a:r>
              <a:rPr lang="en-AU" sz="1800" dirty="0"/>
              <a:t/>
            </a:r>
            <a:br>
              <a:rPr lang="en-AU" sz="1800" dirty="0"/>
            </a:br>
            <a:r>
              <a:rPr lang="en-AU" sz="1800" dirty="0" smtClean="0"/>
              <a:t>List </a:t>
            </a:r>
            <a:r>
              <a:rPr lang="en-AU" sz="1800" dirty="0"/>
              <a:t>the symptoms of hyperthyroidism and using your understanding of the functioning of the thyroid gland, explain why these symptoms occur and how the treatments used to treat this disorder are </a:t>
            </a:r>
            <a:r>
              <a:rPr lang="en-AU" sz="1800" dirty="0" smtClean="0"/>
              <a:t>effective.</a:t>
            </a:r>
          </a:p>
          <a:p>
            <a:pPr marL="114300" indent="0">
              <a:buNone/>
            </a:pPr>
            <a:endParaRPr lang="en-AU" sz="1800" dirty="0" smtClean="0"/>
          </a:p>
          <a:p>
            <a:pPr marL="457200" indent="-342900">
              <a:buFont typeface="+mj-lt"/>
              <a:buAutoNum type="arabicPeriod" startAt="2"/>
            </a:pPr>
            <a:r>
              <a:rPr lang="en-AU" sz="1800" dirty="0" smtClean="0"/>
              <a:t>The </a:t>
            </a:r>
            <a:r>
              <a:rPr lang="en-AU" sz="1800" dirty="0"/>
              <a:t>birth control pill consists of synthetic hormones that </a:t>
            </a:r>
            <a:r>
              <a:rPr lang="en-AU" sz="1800" dirty="0" smtClean="0"/>
              <a:t>mimic </a:t>
            </a:r>
            <a:r>
              <a:rPr lang="en-AU" sz="1800" dirty="0"/>
              <a:t>the way oestrogen and progesterone work in a female’s body. </a:t>
            </a:r>
            <a:r>
              <a:rPr lang="en-AU" sz="1800" dirty="0" smtClean="0"/>
              <a:t/>
            </a:r>
            <a:br>
              <a:rPr lang="en-AU" sz="1800" dirty="0" smtClean="0"/>
            </a:br>
            <a:r>
              <a:rPr lang="en-AU" sz="1800" dirty="0" smtClean="0"/>
              <a:t/>
            </a:r>
            <a:br>
              <a:rPr lang="en-AU" sz="1800" dirty="0" smtClean="0"/>
            </a:br>
            <a:r>
              <a:rPr lang="en-AU" sz="1800" dirty="0" smtClean="0"/>
              <a:t>Explain </a:t>
            </a:r>
            <a:r>
              <a:rPr lang="en-AU" sz="1800" dirty="0"/>
              <a:t>how the hormones act as a contraceptive method.	</a:t>
            </a:r>
          </a:p>
          <a:p>
            <a:pPr marL="457200" indent="-342900">
              <a:buFont typeface="+mj-lt"/>
              <a:buAutoNum type="arabicPeriod"/>
            </a:pPr>
            <a:endParaRPr lang="en-AU" sz="1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119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fontAlgn="t">
              <a:buNone/>
            </a:pPr>
            <a:r>
              <a:rPr lang="en-AU" dirty="0" smtClean="0"/>
              <a:t>The symptoms of hyperthyroidism can include a fast </a:t>
            </a:r>
            <a:r>
              <a:rPr lang="en-AU" dirty="0"/>
              <a:t>heart rate, </a:t>
            </a:r>
            <a:r>
              <a:rPr lang="en-AU" dirty="0" smtClean="0"/>
              <a:t>unexplained </a:t>
            </a:r>
            <a:r>
              <a:rPr lang="en-AU" dirty="0"/>
              <a:t>weight loss, </a:t>
            </a:r>
            <a:r>
              <a:rPr lang="en-AU" dirty="0" smtClean="0"/>
              <a:t>fatigue</a:t>
            </a:r>
            <a:r>
              <a:rPr lang="en-AU" dirty="0"/>
              <a:t> </a:t>
            </a:r>
            <a:r>
              <a:rPr lang="en-AU" dirty="0" smtClean="0"/>
              <a:t>and  anxiety. This symptoms are caused by</a:t>
            </a:r>
            <a:r>
              <a:rPr lang="en-AU" dirty="0"/>
              <a:t> </a:t>
            </a:r>
            <a:r>
              <a:rPr lang="en-AU" dirty="0" smtClean="0"/>
              <a:t>problems </a:t>
            </a:r>
            <a:r>
              <a:rPr lang="en-AU" dirty="0"/>
              <a:t>with thyroid </a:t>
            </a:r>
            <a:r>
              <a:rPr lang="en-AU" dirty="0" smtClean="0"/>
              <a:t>gland and/or the hypothalamus. This causes the over </a:t>
            </a:r>
            <a:r>
              <a:rPr lang="en-AU" dirty="0"/>
              <a:t>production of </a:t>
            </a:r>
            <a:r>
              <a:rPr lang="en-AU" dirty="0" smtClean="0"/>
              <a:t>thyroxine and increases the metabolic </a:t>
            </a:r>
            <a:r>
              <a:rPr lang="en-AU" dirty="0"/>
              <a:t>rate </a:t>
            </a:r>
            <a:r>
              <a:rPr lang="en-AU" dirty="0" smtClean="0"/>
              <a:t>in the body.</a:t>
            </a:r>
            <a:endParaRPr lang="en-AU" dirty="0"/>
          </a:p>
          <a:p>
            <a:pPr marL="114300" indent="0" fontAlgn="t">
              <a:buNone/>
            </a:pPr>
            <a:endParaRPr lang="en-AU" dirty="0"/>
          </a:p>
          <a:p>
            <a:pPr marL="114300" indent="0" fontAlgn="t">
              <a:buNone/>
            </a:pPr>
            <a:r>
              <a:rPr lang="en-AU" dirty="0" smtClean="0"/>
              <a:t>One way to treat this is by using anti-thyroid medication.</a:t>
            </a:r>
            <a:r>
              <a:rPr lang="en-AU" dirty="0"/>
              <a:t> </a:t>
            </a:r>
            <a:r>
              <a:rPr lang="en-AU" dirty="0" smtClean="0"/>
              <a:t>This slows/stops </a:t>
            </a:r>
            <a:r>
              <a:rPr lang="en-AU" dirty="0"/>
              <a:t>production of </a:t>
            </a:r>
            <a:r>
              <a:rPr lang="en-AU" dirty="0" smtClean="0"/>
              <a:t>thyroxin which decreases metabolism. This decrease in energy decreases the symptoms.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1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AU" dirty="0" smtClean="0"/>
              <a:t>The contraceptive pill contains synthetic oestrogen and progesterone. The increase in oestrogen in the blood </a:t>
            </a:r>
            <a:r>
              <a:rPr lang="en-AU" dirty="0"/>
              <a:t>inhibits production of FSH releasing </a:t>
            </a:r>
            <a:r>
              <a:rPr lang="en-AU" dirty="0" smtClean="0"/>
              <a:t>factor by </a:t>
            </a:r>
            <a:r>
              <a:rPr lang="en-AU" dirty="0"/>
              <a:t>the </a:t>
            </a:r>
            <a:r>
              <a:rPr lang="en-AU" dirty="0" smtClean="0"/>
              <a:t>hypothalamus. This prevents </a:t>
            </a:r>
            <a:r>
              <a:rPr lang="en-AU" dirty="0"/>
              <a:t>the anterior pituitary </a:t>
            </a:r>
            <a:r>
              <a:rPr lang="en-AU" dirty="0" smtClean="0"/>
              <a:t>gland from </a:t>
            </a:r>
            <a:r>
              <a:rPr lang="en-AU" dirty="0"/>
              <a:t>producing and releasing the </a:t>
            </a:r>
            <a:r>
              <a:rPr lang="en-AU" dirty="0" smtClean="0"/>
              <a:t>FSH so no </a:t>
            </a:r>
            <a:r>
              <a:rPr lang="en-AU" dirty="0"/>
              <a:t>follicles are stimulates so no ovum </a:t>
            </a:r>
            <a:r>
              <a:rPr lang="en-AU" dirty="0" smtClean="0"/>
              <a:t>develops. 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The increase in progesterone in the blood </a:t>
            </a:r>
            <a:r>
              <a:rPr lang="en-AU" dirty="0"/>
              <a:t>inhibits production of luteinising hormone releasing </a:t>
            </a:r>
            <a:r>
              <a:rPr lang="en-AU" dirty="0" smtClean="0"/>
              <a:t>factor</a:t>
            </a:r>
            <a:r>
              <a:rPr lang="en-AU" dirty="0"/>
              <a:t> </a:t>
            </a:r>
            <a:r>
              <a:rPr lang="en-AU" dirty="0" smtClean="0"/>
              <a:t>by the hypothalamus.</a:t>
            </a:r>
            <a:r>
              <a:rPr lang="en-AU" dirty="0"/>
              <a:t> </a:t>
            </a:r>
            <a:r>
              <a:rPr lang="en-AU" dirty="0" smtClean="0"/>
              <a:t>This </a:t>
            </a:r>
            <a:r>
              <a:rPr lang="en-AU" dirty="0"/>
              <a:t>prevents the release of luteinising </a:t>
            </a:r>
            <a:r>
              <a:rPr lang="en-AU" dirty="0" smtClean="0"/>
              <a:t>hormone</a:t>
            </a:r>
            <a:r>
              <a:rPr lang="en-AU" dirty="0"/>
              <a:t> </a:t>
            </a:r>
            <a:r>
              <a:rPr lang="en-AU" dirty="0" smtClean="0"/>
              <a:t>from</a:t>
            </a:r>
            <a:r>
              <a:rPr lang="en-AU" dirty="0"/>
              <a:t> </a:t>
            </a:r>
            <a:r>
              <a:rPr lang="en-AU" dirty="0" smtClean="0"/>
              <a:t>th</a:t>
            </a:r>
            <a:r>
              <a:rPr lang="en-AU" dirty="0"/>
              <a:t>e</a:t>
            </a:r>
            <a:r>
              <a:rPr lang="en-AU" dirty="0" smtClean="0"/>
              <a:t> </a:t>
            </a:r>
            <a:r>
              <a:rPr lang="en-AU" dirty="0"/>
              <a:t>anterior pituitary </a:t>
            </a:r>
            <a:r>
              <a:rPr lang="en-AU" dirty="0" smtClean="0"/>
              <a:t>gland</a:t>
            </a:r>
            <a:r>
              <a:rPr lang="en-AU" dirty="0"/>
              <a:t> </a:t>
            </a:r>
            <a:r>
              <a:rPr lang="en-AU" dirty="0" smtClean="0"/>
              <a:t>so </a:t>
            </a:r>
            <a:r>
              <a:rPr lang="en-AU" dirty="0"/>
              <a:t>ovulation </a:t>
            </a:r>
            <a:r>
              <a:rPr lang="en-AU" dirty="0" smtClean="0"/>
              <a:t>does no occur.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4244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452</TotalTime>
  <Words>553</Words>
  <Application>Microsoft Office PowerPoint</Application>
  <PresentationFormat>On-screen Show (4:3)</PresentationFormat>
  <Paragraphs>98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Assessment Task 2 Feedback</vt:lpstr>
      <vt:lpstr>Question 1</vt:lpstr>
      <vt:lpstr>Notes</vt:lpstr>
      <vt:lpstr>Question 2</vt:lpstr>
      <vt:lpstr>Notes</vt:lpstr>
      <vt:lpstr>Questions</vt:lpstr>
      <vt:lpstr>Question 1</vt:lpstr>
      <vt:lpstr>Question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Inquiry Skills</dc:title>
  <dc:creator>BRUNS Emma</dc:creator>
  <cp:lastModifiedBy>BRUNS Emma</cp:lastModifiedBy>
  <cp:revision>49</cp:revision>
  <dcterms:created xsi:type="dcterms:W3CDTF">2018-02-02T00:28:02Z</dcterms:created>
  <dcterms:modified xsi:type="dcterms:W3CDTF">2018-03-16T01:00:22Z</dcterms:modified>
</cp:coreProperties>
</file>