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4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3" autoAdjust="0"/>
  </p:normalViewPr>
  <p:slideViewPr>
    <p:cSldViewPr>
      <p:cViewPr>
        <p:scale>
          <a:sx n="90" d="100"/>
          <a:sy n="90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9512-C607-479D-9091-7AFC62A6F268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C5F8F-1D81-4F44-BB53-0D7347ABA7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4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72D987-F769-4FBA-90D4-E4010B051761}" type="datetimeFigureOut">
              <a:rPr lang="en-AU" smtClean="0"/>
              <a:t>1/05/2018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Assessment Task 4 Feedback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381328"/>
            <a:ext cx="6461760" cy="476672"/>
          </a:xfrm>
        </p:spPr>
        <p:txBody>
          <a:bodyPr/>
          <a:lstStyle/>
          <a:p>
            <a:r>
              <a:rPr lang="en-AU" dirty="0" smtClean="0"/>
              <a:t>1/5/2018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59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en-AU" dirty="0" smtClean="0"/>
              <a:t>Question 1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7"/>
            <a:ext cx="5472608" cy="555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8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Stimulus-definition</a:t>
            </a:r>
          </a:p>
          <a:p>
            <a:r>
              <a:rPr lang="en-AU" dirty="0" smtClean="0"/>
              <a:t>Lack of clarity in some definitions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29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17780" r="60172" b="15948"/>
          <a:stretch/>
        </p:blipFill>
        <p:spPr bwMode="auto">
          <a:xfrm>
            <a:off x="755576" y="394138"/>
            <a:ext cx="6968359" cy="64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3" t="17025" r="60658" b="13665"/>
          <a:stretch/>
        </p:blipFill>
        <p:spPr bwMode="auto">
          <a:xfrm>
            <a:off x="1043608" y="26579"/>
            <a:ext cx="6176999" cy="6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Too much writing-diagram and writing. Why are we doing both?</a:t>
            </a:r>
          </a:p>
          <a:p>
            <a:r>
              <a:rPr lang="en-AU" dirty="0" smtClean="0"/>
              <a:t>Structure is much better for most</a:t>
            </a:r>
          </a:p>
          <a:p>
            <a:r>
              <a:rPr lang="en-AU" dirty="0" smtClean="0"/>
              <a:t>Overall everyone did a great </a:t>
            </a:r>
            <a:r>
              <a:rPr lang="en-AU" dirty="0" smtClean="0"/>
              <a:t>job-average of 81%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488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491</TotalTime>
  <Words>44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Assessment Task 4 Feedback</vt:lpstr>
      <vt:lpstr>Question 1</vt:lpstr>
      <vt:lpstr>Notes</vt:lpstr>
      <vt:lpstr>PowerPoint Presentation</vt:lpstr>
      <vt:lpstr>PowerPoint Presentation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Inquiry Skills</dc:title>
  <dc:creator>BRUNS Emma</dc:creator>
  <cp:lastModifiedBy>BRUNS Emma</cp:lastModifiedBy>
  <cp:revision>52</cp:revision>
  <dcterms:created xsi:type="dcterms:W3CDTF">2018-02-02T00:28:02Z</dcterms:created>
  <dcterms:modified xsi:type="dcterms:W3CDTF">2018-05-01T05:20:50Z</dcterms:modified>
</cp:coreProperties>
</file>