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105" d="100"/>
          <a:sy n="105" d="100"/>
        </p:scale>
        <p:origin x="114" y="4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30-Apr-23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30-Apr-23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30-Apr-23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30-Apr-23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30-Apr-23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30-Apr-23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30-Apr-23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30-Apr-23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30-Apr-23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30-Apr-23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30-Apr-23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30-Apr-23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30-Apr-23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30-Apr-23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30-Apr-23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30-Apr-23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30-Apr-23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30-Apr-23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Accounting Conventions and Applications</a:t>
            </a:r>
            <a:endParaRPr lang="en-AU" dirty="0"/>
          </a:p>
        </p:txBody>
      </p:sp>
      <p:sp>
        <p:nvSpPr>
          <p:cNvPr id="3" name="Subtitle 2"/>
          <p:cNvSpPr>
            <a:spLocks noGrp="1"/>
          </p:cNvSpPr>
          <p:nvPr>
            <p:ph type="subTitle" idx="1"/>
          </p:nvPr>
        </p:nvSpPr>
        <p:spPr/>
        <p:txBody>
          <a:bodyPr/>
          <a:lstStyle/>
          <a:p>
            <a:r>
              <a:rPr lang="en-AU" dirty="0" smtClean="0"/>
              <a:t>Year 11 Accounting 2023</a:t>
            </a:r>
            <a:endParaRPr lang="en-A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7091" y="4206240"/>
            <a:ext cx="3747044" cy="2480953"/>
          </a:xfrm>
          <a:prstGeom prst="rect">
            <a:avLst/>
          </a:prstGeom>
        </p:spPr>
      </p:pic>
    </p:spTree>
    <p:extLst>
      <p:ext uri="{BB962C8B-B14F-4D97-AF65-F5344CB8AC3E}">
        <p14:creationId xmlns:p14="http://schemas.microsoft.com/office/powerpoint/2010/main" val="125150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847088" y="1801368"/>
            <a:ext cx="8650224" cy="3374136"/>
          </a:xfrm>
          <a:prstGeom prst="rect">
            <a:avLst/>
          </a:prstGeom>
        </p:spPr>
      </p:pic>
      <p:sp>
        <p:nvSpPr>
          <p:cNvPr id="3" name="Rectangle 2"/>
          <p:cNvSpPr/>
          <p:nvPr/>
        </p:nvSpPr>
        <p:spPr>
          <a:xfrm>
            <a:off x="2962655" y="2560320"/>
            <a:ext cx="5449825" cy="1764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68952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9344" y="1227986"/>
            <a:ext cx="8311896" cy="3158878"/>
          </a:xfrm>
          <a:prstGeom prst="rect">
            <a:avLst/>
          </a:prstGeom>
        </p:spPr>
        <p:txBody>
          <a:bodyPr wrap="square">
            <a:spAutoFit/>
          </a:bodyPr>
          <a:lstStyle/>
          <a:p>
            <a:pPr>
              <a:lnSpc>
                <a:spcPct val="107000"/>
              </a:lnSpc>
              <a:spcAft>
                <a:spcPts val="800"/>
              </a:spcAft>
            </a:pPr>
            <a:r>
              <a:rPr lang="en-AU" sz="3600" dirty="0">
                <a:latin typeface="Calibri" panose="020F0502020204030204" pitchFamily="34" charset="0"/>
                <a:ea typeface="Calibri" panose="020F0502020204030204" pitchFamily="34" charset="0"/>
                <a:cs typeface="Times New Roman" panose="02020603050405020304" pitchFamily="18" charset="0"/>
              </a:rPr>
              <a:t>For each of the following situations state which accounting </a:t>
            </a:r>
            <a:r>
              <a:rPr lang="en-AU" sz="3600" dirty="0" smtClean="0">
                <a:latin typeface="Calibri" panose="020F0502020204030204" pitchFamily="34" charset="0"/>
                <a:ea typeface="Calibri" panose="020F0502020204030204" pitchFamily="34" charset="0"/>
                <a:cs typeface="Times New Roman" panose="02020603050405020304" pitchFamily="18" charset="0"/>
              </a:rPr>
              <a:t>assumption/convention </a:t>
            </a:r>
            <a:r>
              <a:rPr lang="en-AU" sz="3600" dirty="0">
                <a:latin typeface="Calibri" panose="020F0502020204030204" pitchFamily="34" charset="0"/>
                <a:ea typeface="Calibri" panose="020F0502020204030204" pitchFamily="34" charset="0"/>
                <a:cs typeface="Times New Roman" panose="02020603050405020304" pitchFamily="18" charset="0"/>
              </a:rPr>
              <a:t>or principle is being </a:t>
            </a:r>
            <a:r>
              <a:rPr lang="en-AU" sz="3600" b="1"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complied</a:t>
            </a:r>
            <a:r>
              <a:rPr lang="en-AU" sz="3600" dirty="0">
                <a:latin typeface="Calibri" panose="020F0502020204030204" pitchFamily="34" charset="0"/>
                <a:ea typeface="Calibri" panose="020F0502020204030204" pitchFamily="34" charset="0"/>
                <a:cs typeface="Times New Roman" panose="02020603050405020304" pitchFamily="18" charset="0"/>
              </a:rPr>
              <a:t> with or </a:t>
            </a:r>
            <a:r>
              <a:rPr lang="en-AU" sz="3600" b="1" dirty="0">
                <a:solidFill>
                  <a:srgbClr val="FF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breached</a:t>
            </a:r>
          </a:p>
          <a:p>
            <a:pPr>
              <a:lnSpc>
                <a:spcPct val="107000"/>
              </a:lnSpc>
              <a:spcAft>
                <a:spcPts val="800"/>
              </a:spcAft>
            </a:pPr>
            <a:r>
              <a:rPr lang="en-AU" sz="3600"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32696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5312" y="1932449"/>
            <a:ext cx="8354568" cy="2437206"/>
          </a:xfrm>
          <a:prstGeom prst="rect">
            <a:avLst/>
          </a:prstGeom>
        </p:spPr>
        <p:txBody>
          <a:bodyPr wrap="square">
            <a:spAutoFit/>
          </a:bodyPr>
          <a:lstStyle/>
          <a:p>
            <a:pPr>
              <a:lnSpc>
                <a:spcPct val="107000"/>
              </a:lnSpc>
              <a:spcAft>
                <a:spcPts val="800"/>
              </a:spcAft>
            </a:pPr>
            <a:r>
              <a:rPr lang="en-AU" sz="3600" dirty="0">
                <a:latin typeface="Calibri" panose="020F0502020204030204" pitchFamily="34" charset="0"/>
                <a:ea typeface="Calibri" panose="020F0502020204030204" pitchFamily="34" charset="0"/>
                <a:cs typeface="Times New Roman" panose="02020603050405020304" pitchFamily="18" charset="0"/>
              </a:rPr>
              <a:t>Rio Tinto operates in many countries and trades in many different currencies. It’s annual report shows it’s financial results in terms of Australian Dollars.</a:t>
            </a:r>
            <a:endParaRPr lang="en-AU" sz="3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053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395728" y="1481328"/>
            <a:ext cx="7900416" cy="3785616"/>
          </a:xfrm>
          <a:prstGeom prst="rect">
            <a:avLst/>
          </a:prstGeom>
        </p:spPr>
      </p:pic>
      <p:sp>
        <p:nvSpPr>
          <p:cNvPr id="3" name="Rectangle 2"/>
          <p:cNvSpPr/>
          <p:nvPr/>
        </p:nvSpPr>
        <p:spPr>
          <a:xfrm>
            <a:off x="2395728" y="2761488"/>
            <a:ext cx="7900416" cy="2112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8321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354499"/>
            <a:ext cx="7751064" cy="2727029"/>
          </a:xfrm>
          <a:prstGeom prst="rect">
            <a:avLst/>
          </a:prstGeom>
        </p:spPr>
        <p:txBody>
          <a:bodyPr wrap="square">
            <a:spAutoFit/>
          </a:bodyPr>
          <a:lstStyle/>
          <a:p>
            <a:pPr>
              <a:lnSpc>
                <a:spcPct val="107000"/>
              </a:lnSpc>
              <a:spcAft>
                <a:spcPts val="800"/>
              </a:spcAft>
            </a:pPr>
            <a:r>
              <a:rPr lang="en-AU" sz="3200" dirty="0">
                <a:latin typeface="Calibri" panose="020F0502020204030204" pitchFamily="34" charset="0"/>
                <a:ea typeface="Calibri" panose="020F0502020204030204" pitchFamily="34" charset="0"/>
                <a:cs typeface="Times New Roman" panose="02020603050405020304" pitchFamily="18" charset="0"/>
              </a:rPr>
              <a:t>Miracle Motors produces it’s financial reports at the end of the financial year 30 June 2023 and once in between, usually in November, December or January, when the owner has time to do it.</a:t>
            </a:r>
            <a:endParaRPr lang="en-AU"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371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145449" y="1536028"/>
            <a:ext cx="7901101" cy="3785944"/>
          </a:xfrm>
          <a:prstGeom prst="rect">
            <a:avLst/>
          </a:prstGeom>
        </p:spPr>
      </p:pic>
      <p:sp>
        <p:nvSpPr>
          <p:cNvPr id="4" name="Rectangle 3"/>
          <p:cNvSpPr/>
          <p:nvPr/>
        </p:nvSpPr>
        <p:spPr>
          <a:xfrm>
            <a:off x="2145449" y="3429000"/>
            <a:ext cx="7900416" cy="2112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2145449" y="2237314"/>
            <a:ext cx="7900416" cy="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746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40864" y="1841009"/>
            <a:ext cx="7452360" cy="2437206"/>
          </a:xfrm>
          <a:prstGeom prst="rect">
            <a:avLst/>
          </a:prstGeom>
        </p:spPr>
        <p:txBody>
          <a:bodyPr wrap="square">
            <a:spAutoFit/>
          </a:bodyPr>
          <a:lstStyle/>
          <a:p>
            <a:pPr>
              <a:lnSpc>
                <a:spcPct val="107000"/>
              </a:lnSpc>
              <a:spcAft>
                <a:spcPts val="800"/>
              </a:spcAft>
            </a:pPr>
            <a:r>
              <a:rPr lang="en-AU" sz="3600" dirty="0">
                <a:latin typeface="Calibri" panose="020F0502020204030204" pitchFamily="34" charset="0"/>
                <a:ea typeface="Calibri" panose="020F0502020204030204" pitchFamily="34" charset="0"/>
                <a:cs typeface="Times New Roman" panose="02020603050405020304" pitchFamily="18" charset="0"/>
              </a:rPr>
              <a:t>H. Angels has included his motor cycle as a business asset so that he can write off it’s costs as a business expense. The motorcycle is not used in the business.</a:t>
            </a:r>
            <a:endParaRPr lang="en-AU"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253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145449" y="1536028"/>
            <a:ext cx="7901101" cy="3785944"/>
          </a:xfrm>
          <a:prstGeom prst="rect">
            <a:avLst/>
          </a:prstGeom>
        </p:spPr>
      </p:pic>
      <p:sp>
        <p:nvSpPr>
          <p:cNvPr id="4" name="Rectangle 3"/>
          <p:cNvSpPr/>
          <p:nvPr/>
        </p:nvSpPr>
        <p:spPr>
          <a:xfrm>
            <a:off x="2145449" y="4041648"/>
            <a:ext cx="7900416" cy="1280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2145449" y="2295144"/>
            <a:ext cx="7900416" cy="902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60333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5896" y="1923305"/>
            <a:ext cx="7385304" cy="1936428"/>
          </a:xfrm>
          <a:prstGeom prst="rect">
            <a:avLst/>
          </a:prstGeom>
        </p:spPr>
        <p:txBody>
          <a:bodyPr wrap="square">
            <a:spAutoFit/>
          </a:bodyPr>
          <a:lstStyle/>
          <a:p>
            <a:pPr>
              <a:lnSpc>
                <a:spcPct val="107000"/>
              </a:lnSpc>
              <a:spcAft>
                <a:spcPts val="800"/>
              </a:spcAft>
            </a:pPr>
            <a:r>
              <a:rPr lang="en-AU" sz="2800" dirty="0">
                <a:latin typeface="Calibri" panose="020F0502020204030204" pitchFamily="34" charset="0"/>
                <a:ea typeface="Calibri" panose="020F0502020204030204" pitchFamily="34" charset="0"/>
                <a:cs typeface="Times New Roman" panose="02020603050405020304" pitchFamily="18" charset="0"/>
              </a:rPr>
              <a:t>At the end of each year, Tran’s Trucking makes an estimate of what it could get for each of it’s trucks if it sold them and re-values them accordingly</a:t>
            </a:r>
            <a:endParaRPr lang="en-AU"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1573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TotalTime>
  <Words>154</Words>
  <Application>Microsoft Office PowerPoint</Application>
  <PresentationFormat>Widescreen</PresentationFormat>
  <Paragraphs>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Times New Roman</vt:lpstr>
      <vt:lpstr>Wingdings 3</vt:lpstr>
      <vt:lpstr>Ion</vt:lpstr>
      <vt:lpstr>Accounting Conventions and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Conventions and Applications</dc:title>
  <dc:creator>Chris Burgoyne</dc:creator>
  <cp:lastModifiedBy>Chris Burgoyne</cp:lastModifiedBy>
  <cp:revision>2</cp:revision>
  <dcterms:created xsi:type="dcterms:W3CDTF">2023-04-30T05:17:48Z</dcterms:created>
  <dcterms:modified xsi:type="dcterms:W3CDTF">2023-04-30T05:31:22Z</dcterms:modified>
</cp:coreProperties>
</file>