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2316-4915-46B2-9CD6-CC670CC4C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7DF414-72EA-4449-9C4D-E9686F59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B4A2-9066-40CB-A7D6-3BDC8DC4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DD5-687C-44B1-AB8E-DAF5EF0DB3DF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2D8F-6F5D-42E8-B340-53239BD1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F0B1-D8E2-42F6-8E48-1D05F1AE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FFE5-B486-408E-9238-3EE0C3E114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55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1E50-66A9-4F1D-8B39-C8F847A7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8B183-772C-4C17-84D0-33A8349C4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00EF-B275-40D2-9574-75239DF7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DD5-687C-44B1-AB8E-DAF5EF0DB3DF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5129D-7080-4026-8B06-14F706A2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E40B3-9D34-4F0F-82CD-70AE8780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FFE5-B486-408E-9238-3EE0C3E114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81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0EED9-C503-4ECF-B3E0-7DC9F6F8B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C52CA-8EA2-41EF-AF62-F2130B185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B18F2-56FE-4F75-BD6E-76C83A3F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DD5-687C-44B1-AB8E-DAF5EF0DB3DF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9DB2-AB21-41C7-9D13-072AFC88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BDD8-0D3B-4419-8CC3-242D5202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FFE5-B486-408E-9238-3EE0C3E114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02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8768-3AE9-4937-B3A9-F5E2AD84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EE234-2C87-4D3D-95B9-3BE7DFB4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6F81-5B89-438C-A30D-7F1D5160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DD5-687C-44B1-AB8E-DAF5EF0DB3DF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FD88F-DE8D-4EAE-B52A-38B9CFCF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1147-8086-4BC7-81C8-4BD1147D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FFE5-B486-408E-9238-3EE0C3E114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8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6AFB-51D1-4441-AADA-2CF9082A7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68C99-56F7-42EE-9DD6-CBFD243E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9843C-6884-4A14-A7AC-ACCB3545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DD5-687C-44B1-AB8E-DAF5EF0DB3DF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1939-B19F-40D2-87E5-2F0F986AD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ECB65-8401-4FAA-8924-71F57FA4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FFE5-B486-408E-9238-3EE0C3E114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6674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7305-17DB-4C3A-8FC6-9477B4F5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2E05-3CE3-43AF-A244-232449B93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2057B-DA3A-4A5C-AC6C-D1DD14D1C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C7F03-AFF9-4775-9050-9A2B52C0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DD5-687C-44B1-AB8E-DAF5EF0DB3DF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CA67-0125-4891-9E55-B3EFD946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099C8-EE22-4506-B284-ABD41C3F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FFE5-B486-408E-9238-3EE0C3E114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99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EAFC-B3A5-4709-B245-6C64199E2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8CEAE-DB2D-410C-ADDA-8FD30EE77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3FF23-F34F-42AD-BE56-0157A993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D3531-A490-47F4-9EE6-730ED9235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6D60E5-4E10-4AC8-9F16-0EEE2A0BC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42EA5-9454-4CB2-AC3E-AEA32E5E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DD5-687C-44B1-AB8E-DAF5EF0DB3DF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CC355-2874-4C52-94A5-0850500A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1208F-747F-47D3-91FA-0362D9B3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FFE5-B486-408E-9238-3EE0C3E114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808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2895-DC39-4F6C-A990-AF1E67EA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21248C-9473-4D62-855B-03BFBC9A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DD5-687C-44B1-AB8E-DAF5EF0DB3DF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BD4C7-773B-4649-9CC4-6CD2A37D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D9416-ADAE-428F-973F-2E3AD14B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FFE5-B486-408E-9238-3EE0C3E114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241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39FC6-6D65-40EF-9574-644621F5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DD5-687C-44B1-AB8E-DAF5EF0DB3DF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F4EDC-6BB4-4616-A4A4-7A1D87C0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E7501-A0FC-4224-9E4E-6104D392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FFE5-B486-408E-9238-3EE0C3E114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39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23C9-584E-47EE-8FD1-45CC50C6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B77BA-8C87-4167-B6B1-6F6A8410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BF56D-FD5E-4C02-9C5F-35C3987CD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E82FB-7C1A-4BC7-B114-584E214C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DD5-687C-44B1-AB8E-DAF5EF0DB3DF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0A255-D70D-44B9-A5A8-CDAFA7C8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4B267-0684-495F-8A86-3DF3ABEC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FFE5-B486-408E-9238-3EE0C3E114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477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B132-03DC-42DE-8C84-9E6CE2F9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D0AE9-D88C-4268-B337-6A9E947DA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B2453-3405-4F16-BC77-9775F96D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FDA18-FF7A-44F3-AAC4-9D3183A8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F9DD5-687C-44B1-AB8E-DAF5EF0DB3DF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B7D02-1D9A-4D97-80E6-C4659432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C45E7-96D5-44F3-978E-DB34A9C1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0FFE5-B486-408E-9238-3EE0C3E114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22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68675-841F-4386-8DB2-83394F34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386E-80C0-4458-9490-2A4B8219B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A3CA5-CC8B-48E2-B84A-6CEE9E3B13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9DD5-687C-44B1-AB8E-DAF5EF0DB3DF}" type="datetimeFigureOut">
              <a:rPr lang="en-AU" smtClean="0"/>
              <a:t>5/08/2023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4396F-5500-43A4-9AAF-52020F66F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2071-4ACD-44FD-8618-4120DBAE7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0FFE5-B486-408E-9238-3EE0C3E114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54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4F9D-82E2-4B9D-A979-62E581D87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Carts Galore -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8BC1E-2C5F-4B1A-847E-EE812F668C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  <a:p>
            <a:endParaRPr lang="en-AU" dirty="0"/>
          </a:p>
          <a:p>
            <a:r>
              <a:rPr lang="en-AU" sz="28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Accounting &amp; Finance 2023</a:t>
            </a:r>
          </a:p>
        </p:txBody>
      </p:sp>
    </p:spTree>
    <p:extLst>
      <p:ext uri="{BB962C8B-B14F-4D97-AF65-F5344CB8AC3E}">
        <p14:creationId xmlns:p14="http://schemas.microsoft.com/office/powerpoint/2010/main" val="400028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A86729-3E8F-47B1-883F-9DAD03A27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47" y="1200149"/>
            <a:ext cx="10407314" cy="46005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90A65D-6DAC-4C26-9B39-147874FA6E44}"/>
              </a:ext>
            </a:extLst>
          </p:cNvPr>
          <p:cNvSpPr/>
          <p:nvPr/>
        </p:nvSpPr>
        <p:spPr>
          <a:xfrm>
            <a:off x="908790" y="2232707"/>
            <a:ext cx="9435711" cy="4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4603-949C-4BAF-B241-CAAD2DCC368B}"/>
              </a:ext>
            </a:extLst>
          </p:cNvPr>
          <p:cNvSpPr/>
          <p:nvPr/>
        </p:nvSpPr>
        <p:spPr>
          <a:xfrm>
            <a:off x="908790" y="2845112"/>
            <a:ext cx="9435711" cy="4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25DB34-351A-4818-8308-E9477B9A333B}"/>
              </a:ext>
            </a:extLst>
          </p:cNvPr>
          <p:cNvSpPr/>
          <p:nvPr/>
        </p:nvSpPr>
        <p:spPr>
          <a:xfrm>
            <a:off x="908790" y="3457517"/>
            <a:ext cx="9435711" cy="4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89A3-F28E-4910-A1A1-02523352DC30}"/>
              </a:ext>
            </a:extLst>
          </p:cNvPr>
          <p:cNvSpPr/>
          <p:nvPr/>
        </p:nvSpPr>
        <p:spPr>
          <a:xfrm>
            <a:off x="948994" y="4069922"/>
            <a:ext cx="9435711" cy="4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7A9835-D37D-4023-A16A-7838874D3514}"/>
              </a:ext>
            </a:extLst>
          </p:cNvPr>
          <p:cNvSpPr/>
          <p:nvPr/>
        </p:nvSpPr>
        <p:spPr>
          <a:xfrm>
            <a:off x="1053947" y="5294732"/>
            <a:ext cx="9435711" cy="46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467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A0A835-C89F-4A13-922A-C7E5B9482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91" y="257224"/>
            <a:ext cx="7496425" cy="59640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F044EB-DF96-4152-91B2-11E6A5D093A6}"/>
              </a:ext>
            </a:extLst>
          </p:cNvPr>
          <p:cNvSpPr/>
          <p:nvPr/>
        </p:nvSpPr>
        <p:spPr>
          <a:xfrm>
            <a:off x="2109291" y="1311763"/>
            <a:ext cx="6664461" cy="93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B989ED-DE7D-4CD5-8F90-5AEF47165A12}"/>
              </a:ext>
            </a:extLst>
          </p:cNvPr>
          <p:cNvSpPr/>
          <p:nvPr/>
        </p:nvSpPr>
        <p:spPr>
          <a:xfrm>
            <a:off x="2109291" y="2301482"/>
            <a:ext cx="6664461" cy="93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D96330-6141-4597-AEA2-A17345BA4A19}"/>
              </a:ext>
            </a:extLst>
          </p:cNvPr>
          <p:cNvSpPr/>
          <p:nvPr/>
        </p:nvSpPr>
        <p:spPr>
          <a:xfrm>
            <a:off x="2109290" y="3271665"/>
            <a:ext cx="6664461" cy="93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3D4C5-DC98-4211-A869-F9E66198A253}"/>
              </a:ext>
            </a:extLst>
          </p:cNvPr>
          <p:cNvSpPr/>
          <p:nvPr/>
        </p:nvSpPr>
        <p:spPr>
          <a:xfrm>
            <a:off x="2109290" y="4241848"/>
            <a:ext cx="6664461" cy="93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FA16D-6746-4D10-9036-42A5266B5CBD}"/>
              </a:ext>
            </a:extLst>
          </p:cNvPr>
          <p:cNvSpPr/>
          <p:nvPr/>
        </p:nvSpPr>
        <p:spPr>
          <a:xfrm>
            <a:off x="1964371" y="5752399"/>
            <a:ext cx="6664461" cy="93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905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627363-7B13-41DA-84F5-86A7B9344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314" y="580008"/>
            <a:ext cx="6922513" cy="48247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68A80-E095-484B-9230-5BFA9237F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314" y="5197648"/>
            <a:ext cx="6961782" cy="10803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4BAC1B-68C0-4A13-97C1-F630E3DD45C0}"/>
              </a:ext>
            </a:extLst>
          </p:cNvPr>
          <p:cNvSpPr/>
          <p:nvPr/>
        </p:nvSpPr>
        <p:spPr>
          <a:xfrm>
            <a:off x="2008314" y="1951055"/>
            <a:ext cx="6131529" cy="120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5E0AE8-58A9-448B-9F54-8D97098A1922}"/>
              </a:ext>
            </a:extLst>
          </p:cNvPr>
          <p:cNvSpPr/>
          <p:nvPr/>
        </p:nvSpPr>
        <p:spPr>
          <a:xfrm>
            <a:off x="2008314" y="3574351"/>
            <a:ext cx="6131529" cy="120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64289-1189-4ACD-86D5-987A8AC60910}"/>
              </a:ext>
            </a:extLst>
          </p:cNvPr>
          <p:cNvSpPr/>
          <p:nvPr/>
        </p:nvSpPr>
        <p:spPr>
          <a:xfrm>
            <a:off x="2008314" y="4874704"/>
            <a:ext cx="6131529" cy="1207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4577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346F99-5C54-41FD-BBC4-92E83735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555" y="223266"/>
            <a:ext cx="7937889" cy="64114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8CF2E9-2079-48C8-9EF2-C1ACA0531FAC}"/>
              </a:ext>
            </a:extLst>
          </p:cNvPr>
          <p:cNvSpPr/>
          <p:nvPr/>
        </p:nvSpPr>
        <p:spPr>
          <a:xfrm>
            <a:off x="1688555" y="3218874"/>
            <a:ext cx="7898620" cy="76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5DF7BC-93A0-4A73-AB2C-86BC17F40B54}"/>
              </a:ext>
            </a:extLst>
          </p:cNvPr>
          <p:cNvSpPr/>
          <p:nvPr/>
        </p:nvSpPr>
        <p:spPr>
          <a:xfrm>
            <a:off x="1727824" y="4235186"/>
            <a:ext cx="7898620" cy="76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B44606-43EC-4A2A-A679-F5DA2951AC33}"/>
              </a:ext>
            </a:extLst>
          </p:cNvPr>
          <p:cNvSpPr/>
          <p:nvPr/>
        </p:nvSpPr>
        <p:spPr>
          <a:xfrm>
            <a:off x="1727824" y="5362759"/>
            <a:ext cx="7898620" cy="764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004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9DE5EB-A2CA-44A0-9994-428EDB6C4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091" y="835863"/>
            <a:ext cx="8212465" cy="53068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BA63DE-0062-40F7-ADF8-5E9ABA0005E6}"/>
              </a:ext>
            </a:extLst>
          </p:cNvPr>
          <p:cNvSpPr/>
          <p:nvPr/>
        </p:nvSpPr>
        <p:spPr>
          <a:xfrm>
            <a:off x="2146690" y="4037908"/>
            <a:ext cx="7898620" cy="1336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7693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Carts Galore -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Carts Galore - Solution</dc:title>
  <dc:creator>BURGOYNE Christopher [Willetton Senior High School]</dc:creator>
  <cp:lastModifiedBy>BURGOYNE Christopher [Willetton Senior High School]</cp:lastModifiedBy>
  <cp:revision>3</cp:revision>
  <dcterms:created xsi:type="dcterms:W3CDTF">2023-08-05T06:26:50Z</dcterms:created>
  <dcterms:modified xsi:type="dcterms:W3CDTF">2023-08-05T06:42:38Z</dcterms:modified>
</cp:coreProperties>
</file>