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5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0001-C2E7-4B00-9FC6-1B8237540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7F429-820C-4552-92D9-E13471EE0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D17C-00BD-4AB6-898C-FDDE4B30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6EE2-C2CF-4156-B59E-726E06FECC76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A8632-92CD-4F28-9249-33ABA25F7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A1D30-C223-4995-8525-58C05AB1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F1B-11B9-4F75-A0E4-09E81E0518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21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A3D2-4E48-442A-B290-DFC658D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ECD18-A343-48A7-B248-36912C716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B1A67-3582-4870-8095-61F66C75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6EE2-C2CF-4156-B59E-726E06FECC76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52E01-9D93-450E-90ED-CA3B5CBD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E6A3D-1E84-4F8F-9AD4-384FD78D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F1B-11B9-4F75-A0E4-09E81E0518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67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4BC20-5877-4935-BD0B-B3332DFDF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ABED1-2B2A-47D6-8802-4F23BE1EE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79727-FAEF-4782-935D-99CE6986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6EE2-C2CF-4156-B59E-726E06FECC76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AC03-08A3-4A1A-B630-216B9216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7DA3-4686-4B64-A738-46D8B7A3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F1B-11B9-4F75-A0E4-09E81E0518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0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9356-DB96-421F-AE9F-05A34660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0B42-64AC-42AC-9C5D-B7251A8F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34A4-E713-46AB-A2E7-CC0CBD28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6EE2-C2CF-4156-B59E-726E06FECC76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E741F-4F14-4317-A31A-BDEFBC3B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FCEF0-1787-4DCD-92D3-0529F579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F1B-11B9-4F75-A0E4-09E81E0518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85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0A8A-564D-43CA-8E20-B79993E9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DDF08-FDB0-4672-95CF-8FDAC617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55DD0-4C77-4F48-AD48-CE9E0332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6EE2-C2CF-4156-B59E-726E06FECC76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5D8D-25D8-4A44-90A1-0B64E5EE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ACBAE-B0DC-41C1-84D8-B3083877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F1B-11B9-4F75-A0E4-09E81E0518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18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97BD-0A7C-48D1-BD69-F13854FC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E273-0250-454B-B6B5-88BDBA884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A82D2-839E-4114-9D2E-350CDDE5E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C7697-5A6A-40A5-92AD-DC3C3070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6EE2-C2CF-4156-B59E-726E06FECC76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C4164-3DE9-42D6-9F90-715D7908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DE2CA-3CE9-4CEC-A2D0-17838B7D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F1B-11B9-4F75-A0E4-09E81E0518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19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7A84-A9D0-4351-AE09-357D8BF6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152B6-A352-41D2-AE1F-DE634C9B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48583-B64F-4E89-BAB4-712C743EF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969B0-4362-4AED-8D2F-BEF11D852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C1A8A-4B8E-442E-AB30-F8975D760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0FD1D-7F88-4ADF-B331-68890DF6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6EE2-C2CF-4156-B59E-726E06FECC76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8F075-64FA-41D3-9C28-14829A17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643D8E-3990-4F23-8335-5A29114D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F1B-11B9-4F75-A0E4-09E81E0518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04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8A05-0439-447C-9D08-5019C33A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F14E8-6D4F-4BCC-A8D5-764C30EC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6EE2-C2CF-4156-B59E-726E06FECC76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1A2A2-0ABF-4C94-B29A-12E78029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D666-7818-4BDA-B47A-2467A193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F1B-11B9-4F75-A0E4-09E81E0518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89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89CA4-3317-4E94-8B53-02C25A9C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6EE2-C2CF-4156-B59E-726E06FECC76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64792-BFEF-4156-9CC5-F28519A4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70CC1-5562-48F3-B13D-83D9FBCA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F1B-11B9-4F75-A0E4-09E81E0518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93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0E204-F27F-4E37-BF25-F11C4FB7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9A9A-BF45-4AF7-B1DE-BB886F4D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DB93D-C42B-40B3-8B9A-41EAB4AE0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E9BBC-0ACC-4319-8C8E-1C86C9A5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6EE2-C2CF-4156-B59E-726E06FECC76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74CC8-E592-4372-8DA9-D3B6B5E2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F15BC-5B28-4E15-8811-2DA623CC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F1B-11B9-4F75-A0E4-09E81E0518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194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2C80-396B-4D55-93F6-82AAEEB1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A300C-892E-4142-B2ED-F2EE282CA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CFE59-D487-4194-84CE-D5048CB69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10F86-26EA-43FE-B908-C08AF15D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6EE2-C2CF-4156-B59E-726E06FECC76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97841-1924-48ED-B510-822BF886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FC15F-85A6-42CD-AE18-A6033279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F1B-11B9-4F75-A0E4-09E81E0518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88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34F9B-6508-429F-A772-A7851A0B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0A477-269B-4216-BC30-48BC06D0A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4AC74-7A16-4DE7-9A47-CA15C2A53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6EE2-C2CF-4156-B59E-726E06FECC76}" type="datetimeFigureOut">
              <a:rPr lang="en-AU" smtClean="0"/>
              <a:t>8/08/2023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018A0-C6A3-4A47-9A6B-9920E7728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484E1-46F0-4FD6-AFFA-22E5362A9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8F1B-11B9-4F75-A0E4-09E81E0518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3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8084-sneaker-transparent-im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C064-BF98-4531-A2A1-38116EB72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Trendy Feet -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A847A-AED9-43AA-87B0-67C907631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AU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11 Accounting &amp; Finance   2023</a:t>
            </a:r>
          </a:p>
        </p:txBody>
      </p:sp>
      <p:pic>
        <p:nvPicPr>
          <p:cNvPr id="5" name="Picture 4" descr="A pair of orange sneakers&#10;&#10;Description automatically generated">
            <a:extLst>
              <a:ext uri="{FF2B5EF4-FFF2-40B4-BE49-F238E27FC236}">
                <a16:creationId xmlns:a16="http://schemas.microsoft.com/office/drawing/2014/main" id="{E5923FE4-F611-412F-A269-AB5098D8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99424" y="4072727"/>
            <a:ext cx="2716662" cy="20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554A86-D0A9-4F30-8475-A132BBB8100E}"/>
              </a:ext>
            </a:extLst>
          </p:cNvPr>
          <p:cNvSpPr txBox="1"/>
          <p:nvPr/>
        </p:nvSpPr>
        <p:spPr>
          <a:xfrm>
            <a:off x="1164431" y="772438"/>
            <a:ext cx="10422732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dirty="0"/>
          </a:p>
          <a:p>
            <a:r>
              <a:rPr lang="en-AU" dirty="0"/>
              <a:t>								</a:t>
            </a:r>
          </a:p>
          <a:p>
            <a:r>
              <a:rPr lang="en-AU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1 – Depreciation and Sale of Asset</a:t>
            </a:r>
          </a:p>
          <a:p>
            <a:endParaRPr lang="en-AU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1 September 2026 Trendy Feet, a manufacturer of footwear, purchased plant and equipment. The asset was transported to Perth. </a:t>
            </a:r>
          </a:p>
          <a:p>
            <a:endParaRPr lang="en-AU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following payments were associated with the purchase of the plant and equipment before GST.</a:t>
            </a:r>
          </a:p>
        </p:txBody>
      </p:sp>
    </p:spTree>
    <p:extLst>
      <p:ext uri="{BB962C8B-B14F-4D97-AF65-F5344CB8AC3E}">
        <p14:creationId xmlns:p14="http://schemas.microsoft.com/office/powerpoint/2010/main" val="47083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A15BCC-CE5B-4571-9EB1-BA9E0EDEC7FC}"/>
              </a:ext>
            </a:extLst>
          </p:cNvPr>
          <p:cNvSpPr txBox="1"/>
          <p:nvPr/>
        </p:nvSpPr>
        <p:spPr>
          <a:xfrm>
            <a:off x="1940996" y="812899"/>
            <a:ext cx="780325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hangingPunct="1"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Cost of Asset for Depreciation Purposes =  $39 000 </a:t>
            </a:r>
            <a:endParaRPr lang="en-A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 hangingPunct="1"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A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 hangingPunct="1"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Therefore using straight line depreciation formula:</a:t>
            </a:r>
            <a:endParaRPr lang="en-A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 hangingPunct="1">
              <a:spcAft>
                <a:spcPts val="1000"/>
              </a:spcAft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000" b="1" baseline="30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st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 Sept 2026 – 30 June 2027 = 10 months </a:t>
            </a:r>
            <a:endParaRPr lang="en-AU" sz="1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 hangingPunct="1">
              <a:spcAft>
                <a:spcPts val="1000"/>
              </a:spcAft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Depreciation expense: ($39,000 - $5,400) / 7 = $4,800</a:t>
            </a:r>
            <a:endParaRPr lang="en-AU" sz="1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 hangingPunct="1">
              <a:spcAft>
                <a:spcPts val="1000"/>
              </a:spcAft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Therefore, ($4,800 / 12) * 10 = $4,000</a:t>
            </a:r>
            <a:endParaRPr lang="en-AU" sz="1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 hangingPunct="1"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A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 hangingPunct="1">
              <a:spcAft>
                <a:spcPts val="1000"/>
              </a:spcAft>
              <a:tabLst>
                <a:tab pos="3243580" algn="l"/>
              </a:tabLs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st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 July 2027 – 30 June 2028 = 12 months	</a:t>
            </a:r>
            <a:endParaRPr lang="en-AU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 hangingPunct="1">
              <a:spcAft>
                <a:spcPts val="10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Depreciation expense: ($39,000 - $5,400) / 7 = $4,800</a:t>
            </a:r>
            <a:endParaRPr lang="en-AU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 hangingPunct="1"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A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 hangingPunct="1">
              <a:spcAft>
                <a:spcPts val="10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1</a:t>
            </a:r>
            <a:r>
              <a:rPr lang="en-US" sz="2000" b="1" baseline="30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st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 July - 31</a:t>
            </a:r>
            <a:r>
              <a:rPr lang="en-US" sz="2000" b="1" baseline="30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st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 October 2028 = 4 months</a:t>
            </a:r>
            <a:endParaRPr lang="en-AU" sz="12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 hangingPunct="1">
              <a:spcAft>
                <a:spcPts val="10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Depreciation expense: ($39,000 - $5,400) / 7 = $4,800</a:t>
            </a:r>
            <a:endParaRPr lang="en-AU" sz="12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auto" hangingPunct="1">
              <a:spcAft>
                <a:spcPts val="1000"/>
              </a:spcAft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Therefore, ($4,800 / 12) * 4 = $1,600</a:t>
            </a:r>
            <a:endParaRPr lang="en-AU" sz="12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FE88F-4977-4EC3-8713-1F104D71A459}"/>
              </a:ext>
            </a:extLst>
          </p:cNvPr>
          <p:cNvSpPr/>
          <p:nvPr/>
        </p:nvSpPr>
        <p:spPr>
          <a:xfrm>
            <a:off x="2000250" y="2043113"/>
            <a:ext cx="573643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017639-7F93-4E8F-86F1-5BEEA3BD3051}"/>
              </a:ext>
            </a:extLst>
          </p:cNvPr>
          <p:cNvSpPr/>
          <p:nvPr/>
        </p:nvSpPr>
        <p:spPr>
          <a:xfrm>
            <a:off x="2000250" y="2447955"/>
            <a:ext cx="573643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0D75-E630-4664-9B69-CA28BA01D709}"/>
              </a:ext>
            </a:extLst>
          </p:cNvPr>
          <p:cNvSpPr/>
          <p:nvPr/>
        </p:nvSpPr>
        <p:spPr>
          <a:xfrm>
            <a:off x="1899273" y="2937449"/>
            <a:ext cx="573643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9F6E09-83DD-4868-B0EA-66AD9FADB94A}"/>
              </a:ext>
            </a:extLst>
          </p:cNvPr>
          <p:cNvSpPr/>
          <p:nvPr/>
        </p:nvSpPr>
        <p:spPr>
          <a:xfrm>
            <a:off x="1940996" y="4512437"/>
            <a:ext cx="573643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5745D7-09F8-4845-9744-6B22D31AC796}"/>
              </a:ext>
            </a:extLst>
          </p:cNvPr>
          <p:cNvSpPr/>
          <p:nvPr/>
        </p:nvSpPr>
        <p:spPr>
          <a:xfrm>
            <a:off x="1899274" y="4122270"/>
            <a:ext cx="573643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F1558C-1C49-470E-A5A1-F31953BD922B}"/>
              </a:ext>
            </a:extLst>
          </p:cNvPr>
          <p:cNvSpPr/>
          <p:nvPr/>
        </p:nvSpPr>
        <p:spPr>
          <a:xfrm>
            <a:off x="1940996" y="4949933"/>
            <a:ext cx="573643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20CBF-4FBD-4F83-A6E5-6F901C152431}"/>
              </a:ext>
            </a:extLst>
          </p:cNvPr>
          <p:cNvSpPr/>
          <p:nvPr/>
        </p:nvSpPr>
        <p:spPr>
          <a:xfrm>
            <a:off x="2000250" y="5354775"/>
            <a:ext cx="573643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F47DFB-D842-4FA3-A2EF-3E49DDC50C7B}"/>
              </a:ext>
            </a:extLst>
          </p:cNvPr>
          <p:cNvSpPr/>
          <p:nvPr/>
        </p:nvSpPr>
        <p:spPr>
          <a:xfrm>
            <a:off x="2000250" y="5901155"/>
            <a:ext cx="573643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26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F90D90-2E61-4C89-9D96-B2801D81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56" y="1941576"/>
            <a:ext cx="6647688" cy="29748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35C732-6744-4E33-A82A-84C224930696}"/>
              </a:ext>
            </a:extLst>
          </p:cNvPr>
          <p:cNvSpPr/>
          <p:nvPr/>
        </p:nvSpPr>
        <p:spPr>
          <a:xfrm>
            <a:off x="2948310" y="2615314"/>
            <a:ext cx="3250538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8FC4A1-801F-4B41-9547-93C30F16DDC8}"/>
              </a:ext>
            </a:extLst>
          </p:cNvPr>
          <p:cNvSpPr/>
          <p:nvPr/>
        </p:nvSpPr>
        <p:spPr>
          <a:xfrm>
            <a:off x="3001603" y="2964452"/>
            <a:ext cx="3250538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5F828-467E-4505-84AE-39BFB2A9D4BB}"/>
              </a:ext>
            </a:extLst>
          </p:cNvPr>
          <p:cNvSpPr/>
          <p:nvPr/>
        </p:nvSpPr>
        <p:spPr>
          <a:xfrm>
            <a:off x="3001603" y="3361057"/>
            <a:ext cx="3250538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88D3F-B77C-44B6-9F4E-A9706E159C9A}"/>
              </a:ext>
            </a:extLst>
          </p:cNvPr>
          <p:cNvSpPr/>
          <p:nvPr/>
        </p:nvSpPr>
        <p:spPr>
          <a:xfrm>
            <a:off x="3001603" y="3898652"/>
            <a:ext cx="3250538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88654F-CAB4-46D1-8636-670013E0F316}"/>
              </a:ext>
            </a:extLst>
          </p:cNvPr>
          <p:cNvSpPr/>
          <p:nvPr/>
        </p:nvSpPr>
        <p:spPr>
          <a:xfrm>
            <a:off x="2948310" y="4379664"/>
            <a:ext cx="3250538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F51C3E-60C3-436E-87C8-22E1A1897178}"/>
              </a:ext>
            </a:extLst>
          </p:cNvPr>
          <p:cNvSpPr/>
          <p:nvPr/>
        </p:nvSpPr>
        <p:spPr>
          <a:xfrm>
            <a:off x="6252141" y="2615314"/>
            <a:ext cx="3250538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5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D26571-EB45-4AD9-89EB-9218405C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26" y="1000479"/>
            <a:ext cx="7444226" cy="46931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1FEC50-081C-45BA-9679-2E36D29B1CA9}"/>
              </a:ext>
            </a:extLst>
          </p:cNvPr>
          <p:cNvSpPr/>
          <p:nvPr/>
        </p:nvSpPr>
        <p:spPr>
          <a:xfrm>
            <a:off x="6152448" y="1529466"/>
            <a:ext cx="3535703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1C7CAE-EBE9-416D-A4D9-C77D6861394D}"/>
              </a:ext>
            </a:extLst>
          </p:cNvPr>
          <p:cNvSpPr/>
          <p:nvPr/>
        </p:nvSpPr>
        <p:spPr>
          <a:xfrm>
            <a:off x="6152449" y="1946184"/>
            <a:ext cx="3535702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E8A5A-3284-4915-B72A-B0356CA516F9}"/>
              </a:ext>
            </a:extLst>
          </p:cNvPr>
          <p:cNvSpPr/>
          <p:nvPr/>
        </p:nvSpPr>
        <p:spPr>
          <a:xfrm>
            <a:off x="6095999" y="2362902"/>
            <a:ext cx="359215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F0350-5D9F-4B70-B091-FD93629CCCE4}"/>
              </a:ext>
            </a:extLst>
          </p:cNvPr>
          <p:cNvSpPr/>
          <p:nvPr/>
        </p:nvSpPr>
        <p:spPr>
          <a:xfrm>
            <a:off x="2447402" y="1529466"/>
            <a:ext cx="359215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107C1-7998-4128-9F57-D5063A96E620}"/>
              </a:ext>
            </a:extLst>
          </p:cNvPr>
          <p:cNvSpPr/>
          <p:nvPr/>
        </p:nvSpPr>
        <p:spPr>
          <a:xfrm>
            <a:off x="6152448" y="3940195"/>
            <a:ext cx="359215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3B8C7-D4AB-4186-9EEA-3BBBF304713F}"/>
              </a:ext>
            </a:extLst>
          </p:cNvPr>
          <p:cNvSpPr/>
          <p:nvPr/>
        </p:nvSpPr>
        <p:spPr>
          <a:xfrm>
            <a:off x="6152448" y="4356913"/>
            <a:ext cx="359215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780AD-A4B0-49B7-A64A-E1B16DF6BF53}"/>
              </a:ext>
            </a:extLst>
          </p:cNvPr>
          <p:cNvSpPr/>
          <p:nvPr/>
        </p:nvSpPr>
        <p:spPr>
          <a:xfrm>
            <a:off x="6152447" y="4766824"/>
            <a:ext cx="359215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E9FE15-49DE-4B87-8AD5-411E7F214A01}"/>
              </a:ext>
            </a:extLst>
          </p:cNvPr>
          <p:cNvSpPr/>
          <p:nvPr/>
        </p:nvSpPr>
        <p:spPr>
          <a:xfrm>
            <a:off x="2447402" y="3940195"/>
            <a:ext cx="359215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3503CC-6699-4167-B669-F4B8340D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56" y="2059686"/>
            <a:ext cx="6647688" cy="27386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C0BEC60-77D4-4E55-A61F-DA5DE9DEFB84}"/>
              </a:ext>
            </a:extLst>
          </p:cNvPr>
          <p:cNvSpPr/>
          <p:nvPr/>
        </p:nvSpPr>
        <p:spPr>
          <a:xfrm>
            <a:off x="6215678" y="3938854"/>
            <a:ext cx="3347189" cy="375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1F1CF6-9584-4057-B144-C2EDD557549B}"/>
              </a:ext>
            </a:extLst>
          </p:cNvPr>
          <p:cNvSpPr/>
          <p:nvPr/>
        </p:nvSpPr>
        <p:spPr>
          <a:xfrm>
            <a:off x="2956373" y="2525587"/>
            <a:ext cx="3264912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7A839-9843-4E28-A249-3385D9DA4770}"/>
              </a:ext>
            </a:extLst>
          </p:cNvPr>
          <p:cNvSpPr/>
          <p:nvPr/>
        </p:nvSpPr>
        <p:spPr>
          <a:xfrm>
            <a:off x="2629133" y="3940510"/>
            <a:ext cx="359215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CB299-AB87-43AE-B18A-927889495436}"/>
              </a:ext>
            </a:extLst>
          </p:cNvPr>
          <p:cNvSpPr txBox="1"/>
          <p:nvPr/>
        </p:nvSpPr>
        <p:spPr>
          <a:xfrm>
            <a:off x="3668820" y="4269122"/>
            <a:ext cx="1868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Depreciation Expense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B6968-12B4-429B-8548-7B2803F14D9E}"/>
              </a:ext>
            </a:extLst>
          </p:cNvPr>
          <p:cNvSpPr txBox="1"/>
          <p:nvPr/>
        </p:nvSpPr>
        <p:spPr>
          <a:xfrm>
            <a:off x="5536888" y="4313948"/>
            <a:ext cx="617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1 600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87863-8040-492B-935A-7939071EB640}"/>
              </a:ext>
            </a:extLst>
          </p:cNvPr>
          <p:cNvSpPr/>
          <p:nvPr/>
        </p:nvSpPr>
        <p:spPr>
          <a:xfrm>
            <a:off x="6221284" y="2527243"/>
            <a:ext cx="359215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84171-633C-4E20-9188-3F3C24B262CC}"/>
              </a:ext>
            </a:extLst>
          </p:cNvPr>
          <p:cNvSpPr/>
          <p:nvPr/>
        </p:nvSpPr>
        <p:spPr>
          <a:xfrm>
            <a:off x="2629133" y="4293113"/>
            <a:ext cx="3592151" cy="328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3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98169A-821F-4010-891E-54F431ED8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44" y="0"/>
            <a:ext cx="709374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28BE28-BDC8-47FD-8878-8FFD5C082EF7}"/>
              </a:ext>
            </a:extLst>
          </p:cNvPr>
          <p:cNvSpPr/>
          <p:nvPr/>
        </p:nvSpPr>
        <p:spPr>
          <a:xfrm>
            <a:off x="4340127" y="343368"/>
            <a:ext cx="5286317" cy="1126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C7A55E-C750-4D75-A6E4-274B2DA14993}"/>
              </a:ext>
            </a:extLst>
          </p:cNvPr>
          <p:cNvSpPr/>
          <p:nvPr/>
        </p:nvSpPr>
        <p:spPr>
          <a:xfrm>
            <a:off x="4340126" y="1690659"/>
            <a:ext cx="5286317" cy="1126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1E931D-9C72-4FD2-A291-3B9457FFDA31}"/>
              </a:ext>
            </a:extLst>
          </p:cNvPr>
          <p:cNvSpPr/>
          <p:nvPr/>
        </p:nvSpPr>
        <p:spPr>
          <a:xfrm>
            <a:off x="4340125" y="2986526"/>
            <a:ext cx="5286317" cy="1126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69003-C116-44EA-A821-10A242930F6A}"/>
              </a:ext>
            </a:extLst>
          </p:cNvPr>
          <p:cNvSpPr/>
          <p:nvPr/>
        </p:nvSpPr>
        <p:spPr>
          <a:xfrm>
            <a:off x="4290574" y="4333817"/>
            <a:ext cx="5286317" cy="1126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FC97D-9DBA-4138-B0AF-1A453031D973}"/>
              </a:ext>
            </a:extLst>
          </p:cNvPr>
          <p:cNvSpPr/>
          <p:nvPr/>
        </p:nvSpPr>
        <p:spPr>
          <a:xfrm>
            <a:off x="4290573" y="5595908"/>
            <a:ext cx="5286317" cy="1126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80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1BB069-5D5C-437D-B6C8-6F615A5C2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56" y="2655570"/>
            <a:ext cx="6647688" cy="15468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620B0E-2835-4D6E-8551-5E908B885D31}"/>
              </a:ext>
            </a:extLst>
          </p:cNvPr>
          <p:cNvSpPr/>
          <p:nvPr/>
        </p:nvSpPr>
        <p:spPr>
          <a:xfrm>
            <a:off x="3919391" y="2655570"/>
            <a:ext cx="5286317" cy="1126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5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Trendy Feet -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Trendy Feet - Solution</dc:title>
  <dc:creator>BURGOYNE Christopher [Willetton Senior High School]</dc:creator>
  <cp:lastModifiedBy>BURGOYNE Christopher [Willetton Senior High School]</cp:lastModifiedBy>
  <cp:revision>7</cp:revision>
  <dcterms:created xsi:type="dcterms:W3CDTF">2023-08-05T06:02:15Z</dcterms:created>
  <dcterms:modified xsi:type="dcterms:W3CDTF">2023-08-08T05:11:26Z</dcterms:modified>
</cp:coreProperties>
</file>