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integrated science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Task 8- fermentation reactions in food</a:t>
            </a:r>
          </a:p>
          <a:p>
            <a:r>
              <a:rPr lang="en-US" dirty="0" smtClean="0"/>
              <a:t>By: Michael Shamuyarira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27" y="4438394"/>
            <a:ext cx="992720" cy="8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8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Fresh milk and cream is fermented using lactic bacteria starters or “cultural” lactobacillus </a:t>
            </a:r>
            <a:r>
              <a:rPr lang="en-US" dirty="0" err="1" smtClean="0"/>
              <a:t>bulgaricus</a:t>
            </a:r>
            <a:r>
              <a:rPr lang="en-US" dirty="0" smtClean="0"/>
              <a:t> and streptococcus thermophiles.</a:t>
            </a:r>
          </a:p>
          <a:p>
            <a:r>
              <a:rPr lang="en-US" dirty="0" smtClean="0"/>
              <a:t>The bacteria are added to heated, pasteurized, homogenized milk, and the milk is then incubated at a specific temperature to maximize the activity of the bacteria.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4344416"/>
            <a:ext cx="2351913" cy="16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8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bacteria converts the lactose to lactic acid which thickens the milk and gives it the tangy taste characteristic of yogurt.</a:t>
            </a:r>
          </a:p>
          <a:p>
            <a:r>
              <a:rPr lang="en-US" dirty="0" smtClean="0"/>
              <a:t>The yogurt is then cooled and can be </a:t>
            </a:r>
            <a:r>
              <a:rPr lang="en-US" dirty="0" err="1" smtClean="0"/>
              <a:t>flavoured</a:t>
            </a:r>
            <a:r>
              <a:rPr lang="en-US" dirty="0" smtClean="0"/>
              <a:t> with fruit, sugar, other sweeteners or </a:t>
            </a:r>
            <a:r>
              <a:rPr lang="en-US" dirty="0" err="1" smtClean="0"/>
              <a:t>flavourings</a:t>
            </a:r>
            <a:r>
              <a:rPr lang="en-US" dirty="0" smtClean="0"/>
              <a:t>. </a:t>
            </a:r>
            <a:r>
              <a:rPr lang="en-US" dirty="0" err="1" smtClean="0"/>
              <a:t>Stabalizers</a:t>
            </a:r>
            <a:r>
              <a:rPr lang="en-US" dirty="0" smtClean="0"/>
              <a:t>, such as gelatin, may also be added.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23" y="4463288"/>
            <a:ext cx="2702053" cy="151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0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119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General integrated science</vt:lpstr>
      <vt:lpstr>Phase 1</vt:lpstr>
      <vt:lpstr>Phase 2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integrated science</dc:title>
  <dc:creator>SHAMUYARIRA Michael</dc:creator>
  <cp:lastModifiedBy>SHAMUYARIRA Michael</cp:lastModifiedBy>
  <cp:revision>4</cp:revision>
  <dcterms:created xsi:type="dcterms:W3CDTF">2019-08-19T02:47:10Z</dcterms:created>
  <dcterms:modified xsi:type="dcterms:W3CDTF">2019-08-19T03:14:10Z</dcterms:modified>
</cp:coreProperties>
</file>