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43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>
            <a:spLocks noGrp="1"/>
          </p:cNvSpPr>
          <p:nvPr>
            <p:ph type="pic" sz="half" idx="13"/>
          </p:nvPr>
        </p:nvSpPr>
        <p:spPr>
          <a:xfrm>
            <a:off x="5463161" y="-90805"/>
            <a:ext cx="8585201" cy="50438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age"/>
          <p:cNvSpPr>
            <a:spLocks noGrp="1"/>
          </p:cNvSpPr>
          <p:nvPr>
            <p:ph type="pic" sz="half" idx="14"/>
          </p:nvPr>
        </p:nvSpPr>
        <p:spPr>
          <a:xfrm>
            <a:off x="5918717" y="4660900"/>
            <a:ext cx="7669766" cy="5219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age"/>
          <p:cNvSpPr>
            <a:spLocks noGrp="1"/>
          </p:cNvSpPr>
          <p:nvPr>
            <p:ph type="pic" idx="15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 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Joe Bloggs"/>
          <p:cNvSpPr txBox="1"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Joe Bloggs</a:t>
            </a:r>
          </a:p>
        </p:txBody>
      </p:sp>
      <p:sp>
        <p:nvSpPr>
          <p:cNvPr id="124" name="Text"/>
          <p:cNvSpPr txBox="1"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Image"/>
          <p:cNvSpPr>
            <a:spLocks noGrp="1"/>
          </p:cNvSpPr>
          <p:nvPr>
            <p:ph type="pic" idx="14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e Bloggs"/>
          <p:cNvSpPr txBox="1"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Joe Bloggs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>
            <a:spLocks noGrp="1"/>
          </p:cNvSpPr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13"/>
          </p:nvPr>
        </p:nvSpPr>
        <p:spPr>
          <a:xfrm>
            <a:off x="-914400" y="-12700"/>
            <a:ext cx="14814645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r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age"/>
          <p:cNvSpPr>
            <a:spLocks noGrp="1"/>
          </p:cNvSpPr>
          <p:nvPr>
            <p:ph type="pic" idx="13"/>
          </p:nvPr>
        </p:nvSpPr>
        <p:spPr>
          <a:xfrm>
            <a:off x="-1016000" y="-12700"/>
            <a:ext cx="8860898" cy="977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Image"/>
          <p:cNvSpPr>
            <a:spLocks noGrp="1"/>
          </p:cNvSpPr>
          <p:nvPr>
            <p:ph type="pic" idx="14"/>
          </p:nvPr>
        </p:nvSpPr>
        <p:spPr>
          <a:xfrm>
            <a:off x="6665377" y="1219200"/>
            <a:ext cx="7445457" cy="8216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Lake gor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Lake gore</a:t>
            </a:r>
          </a:p>
        </p:txBody>
      </p:sp>
      <p:sp>
        <p:nvSpPr>
          <p:cNvPr id="167" name="WA wetlands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WA wetlands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ake gore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Lake gore</a:t>
            </a:r>
          </a:p>
        </p:txBody>
      </p:sp>
      <p:pic>
        <p:nvPicPr>
          <p:cNvPr id="170" name="Image" descr="Image"/>
          <p:cNvPicPr>
            <a:picLocks noGrp="1" noChangeAspect="1"/>
          </p:cNvPicPr>
          <p:nvPr>
            <p:ph type="pic" idx="14"/>
          </p:nvPr>
        </p:nvPicPr>
        <p:blipFill>
          <a:blip r:embed="rId2"/>
          <a:srcRect l="5998" t="3863" r="20313" b="1236"/>
          <a:stretch>
            <a:fillRect/>
          </a:stretch>
        </p:blipFill>
        <p:spPr>
          <a:xfrm>
            <a:off x="12598399" y="1511113"/>
            <a:ext cx="18003" cy="25588"/>
          </a:xfrm>
          <a:prstGeom prst="rect">
            <a:avLst/>
          </a:prstGeom>
        </p:spPr>
      </p:pic>
      <p:sp>
        <p:nvSpPr>
          <p:cNvPr id="171" name="Where is lake gore locat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Where is lake gore located</a:t>
            </a:r>
          </a:p>
        </p:txBody>
      </p:sp>
      <p:sp>
        <p:nvSpPr>
          <p:cNvPr id="172" name="Lake gore is located 34 kilometres North West of Esperance.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Lake gore is located 34 kilometres North West of Esperance.</a:t>
            </a:r>
          </a:p>
          <a:p>
            <a:r>
              <a:t>Coordinates are 33.7717° S, 121.5217° E</a:t>
            </a:r>
          </a:p>
          <a:p>
            <a:r>
              <a:t>This map displays where about its located.</a:t>
            </a:r>
          </a:p>
        </p:txBody>
      </p:sp>
      <p:pic>
        <p:nvPicPr>
          <p:cNvPr id="17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195" y="2019300"/>
            <a:ext cx="5578010" cy="39749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ake gore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Lake gore</a:t>
            </a:r>
          </a:p>
        </p:txBody>
      </p:sp>
      <p:sp>
        <p:nvSpPr>
          <p:cNvPr id="176" name="Criterion this wetland cov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Criterion this wetland covers</a:t>
            </a:r>
          </a:p>
        </p:txBody>
      </p:sp>
      <p:sp>
        <p:nvSpPr>
          <p:cNvPr id="177" name="Lake gore cover criteria 4,5 and 6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Lake gore cover criteria 4,5 and 6.</a:t>
            </a:r>
          </a:p>
          <a:p>
            <a:r>
              <a:t>It covers criteria 4 due to animals being at a critical endangered stage in the wetland and they are providing refuge during adverse conditions.</a:t>
            </a:r>
          </a:p>
          <a:p>
            <a:r>
              <a:t>5 is covered by supporting over 20,000 water birds</a:t>
            </a:r>
          </a:p>
          <a:p>
            <a:r>
              <a:t>6 because it supports 1% of a species or sub species of water bird.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Lake gore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Lake gore</a:t>
            </a:r>
          </a:p>
        </p:txBody>
      </p:sp>
      <p:sp>
        <p:nvSpPr>
          <p:cNvPr id="180" name="Flora and faun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Flora and fauna</a:t>
            </a:r>
          </a:p>
        </p:txBody>
      </p:sp>
      <p:sp>
        <p:nvSpPr>
          <p:cNvPr id="181" name="Fauna around or inside of lake gore consists of Hooded Plovers (Endangered Species), Chestnut Teal and Australasian Shoveler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Fauna around or inside of lake gore consists of Hooded Plovers (Endangered Species), Chestnut Teal and Australasian Shoveler.</a:t>
            </a:r>
          </a:p>
          <a:p>
            <a:r>
              <a:t>Flora consists of Melaleuca Cuticularis, Ghana Trifida and Sarcorcornia Quinqueflora.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Lake gore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Lake gore </a:t>
            </a:r>
          </a:p>
        </p:txBody>
      </p:sp>
      <p:sp>
        <p:nvSpPr>
          <p:cNvPr id="184" name="What type of wetland is it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What type of wetland is it?</a:t>
            </a:r>
          </a:p>
        </p:txBody>
      </p:sp>
      <p:sp>
        <p:nvSpPr>
          <p:cNvPr id="185" name="Lake Gore is a saline wetland and has a downstream system of inter connected lake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Lake Gore is a saline wetland and has a downstream system of inter connected lakes.</a:t>
            </a:r>
          </a:p>
          <a:p>
            <a:r>
              <a:t>The site contains open woodland of saltwater paperback trees, sedge understory and low shrub lands of samphire and grasses.</a:t>
            </a:r>
          </a:p>
          <a:p>
            <a:r>
              <a:t>Still regarded as significant areas for fishing and food gathering.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Lake gore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Lake gore</a:t>
            </a:r>
          </a:p>
        </p:txBody>
      </p:sp>
      <p:sp>
        <p:nvSpPr>
          <p:cNvPr id="188" name="What it’s used for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r>
              <a:t>What it’s used for?</a:t>
            </a:r>
          </a:p>
        </p:txBody>
      </p:sp>
      <p:sp>
        <p:nvSpPr>
          <p:cNvPr id="189" name="Lake gore is currently used for Nature conservation and pasture gazing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Lake gore is currently used for Nature conservation and pasture gazing.</a:t>
            </a:r>
          </a:p>
          <a:p>
            <a:r>
              <a:t>The surrounding area is currently used for nature conservation, pasture gazing and cereal cropping.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  <SharedWithUsers xmlns="d5c732d2-f217-444a-91d8-37c5714ca695">
      <UserInfo>
        <DisplayName/>
        <AccountId xsi:nil="true"/>
        <AccountType/>
      </UserInfo>
    </SharedWithUsers>
    <MediaLengthInSeconds xmlns="8f659357-f805-491c-ad0b-5621b2de6466" xsi:nil="true"/>
  </documentManagement>
</p:properties>
</file>

<file path=customXml/itemProps1.xml><?xml version="1.0" encoding="utf-8"?>
<ds:datastoreItem xmlns:ds="http://schemas.openxmlformats.org/officeDocument/2006/customXml" ds:itemID="{1028FA38-464A-4178-8F52-2AF5786309B8}"/>
</file>

<file path=customXml/itemProps2.xml><?xml version="1.0" encoding="utf-8"?>
<ds:datastoreItem xmlns:ds="http://schemas.openxmlformats.org/officeDocument/2006/customXml" ds:itemID="{E10CD674-811E-41CC-87BF-7C5E8BD2E931}"/>
</file>

<file path=customXml/itemProps3.xml><?xml version="1.0" encoding="utf-8"?>
<ds:datastoreItem xmlns:ds="http://schemas.openxmlformats.org/officeDocument/2006/customXml" ds:itemID="{8A870A96-D7DA-48E8-BE00-514FADEADA0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Custom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Avenir Next</vt:lpstr>
      <vt:lpstr>Avenir Next Medium</vt:lpstr>
      <vt:lpstr>DIN Alternate</vt:lpstr>
      <vt:lpstr>DIN Condensed</vt:lpstr>
      <vt:lpstr>Helvetica</vt:lpstr>
      <vt:lpstr>Helvetica Neue</vt:lpstr>
      <vt:lpstr>New_Template7</vt:lpstr>
      <vt:lpstr>Lake gore</vt:lpstr>
      <vt:lpstr>Where is lake gore located</vt:lpstr>
      <vt:lpstr>Criterion this wetland covers</vt:lpstr>
      <vt:lpstr>Flora and fauna</vt:lpstr>
      <vt:lpstr>What type of wetland is it?</vt:lpstr>
      <vt:lpstr>What it’s used for?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Lake gore</dc:title>
  <dc:creator>kbell</dc:creator>
  <cp:lastModifiedBy>kbellini@iinet.net.au</cp:lastModifiedBy>
  <cp:revision>1</cp:revision>
  <dcterms:modified xsi:type="dcterms:W3CDTF">2020-02-21T04:52:37Z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91100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