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9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40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3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17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9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40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015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146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74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4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AB6C879-D287-4933-815B-B173B00EF10E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CFE540D-74AE-4005-AA32-0C58D8AFF7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2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6EE0-4DE9-4995-B10C-B15B2275D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EST Revision</a:t>
            </a:r>
            <a:br>
              <a:rPr lang="en-AU" dirty="0"/>
            </a:br>
            <a:r>
              <a:rPr lang="en-AU" dirty="0"/>
              <a:t>Ecological interactions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85E9E-1C68-4D45-9C97-759CCAD6B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12 Integrated science</a:t>
            </a:r>
          </a:p>
        </p:txBody>
      </p:sp>
    </p:spTree>
    <p:extLst>
      <p:ext uri="{BB962C8B-B14F-4D97-AF65-F5344CB8AC3E}">
        <p14:creationId xmlns:p14="http://schemas.microsoft.com/office/powerpoint/2010/main" val="314438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holding, bird&#10;&#10;Description automatically generated">
            <a:extLst>
              <a:ext uri="{FF2B5EF4-FFF2-40B4-BE49-F238E27FC236}">
                <a16:creationId xmlns:a16="http://schemas.microsoft.com/office/drawing/2014/main" id="{EBA98343-33DC-42B8-AE13-85D9A37C8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73" y="240413"/>
            <a:ext cx="7938053" cy="234804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34004-0007-4D75-95AE-001DDDF51C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72"/>
          <a:stretch/>
        </p:blipFill>
        <p:spPr>
          <a:xfrm>
            <a:off x="2126973" y="2588456"/>
            <a:ext cx="7938053" cy="384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DD14-90F2-41B0-AEA9-629FAAA2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229772"/>
            <a:ext cx="5496951" cy="1356360"/>
          </a:xfrm>
        </p:spPr>
        <p:txBody>
          <a:bodyPr/>
          <a:lstStyle/>
          <a:p>
            <a:r>
              <a:rPr lang="en-AU" dirty="0"/>
              <a:t>Strong student answer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1D5E99E-AAF0-4C79-89A1-F8686DE60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61" y="1336431"/>
            <a:ext cx="7870260" cy="52941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404A99-1DED-4934-9BA7-0366FA06596E}"/>
              </a:ext>
            </a:extLst>
          </p:cNvPr>
          <p:cNvSpPr txBox="1"/>
          <p:nvPr/>
        </p:nvSpPr>
        <p:spPr>
          <a:xfrm>
            <a:off x="618978" y="1586132"/>
            <a:ext cx="3277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many marks do you think they received?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81868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0079-17D0-4AB7-98C5-F9B72538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03" y="201637"/>
            <a:ext cx="6678637" cy="1356360"/>
          </a:xfrm>
        </p:spPr>
        <p:txBody>
          <a:bodyPr/>
          <a:lstStyle/>
          <a:p>
            <a:r>
              <a:rPr lang="en-AU" dirty="0"/>
              <a:t>Satisfactory student answer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61C72A-5837-4A81-916D-34446B88C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969" y="1167618"/>
            <a:ext cx="7809089" cy="54887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ED74E8-EE54-455D-87B8-A86AA7CFD3D6}"/>
              </a:ext>
            </a:extLst>
          </p:cNvPr>
          <p:cNvSpPr txBox="1"/>
          <p:nvPr/>
        </p:nvSpPr>
        <p:spPr>
          <a:xfrm>
            <a:off x="576775" y="1308295"/>
            <a:ext cx="320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many marks do you think they received?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1/6 </a:t>
            </a:r>
          </a:p>
        </p:txBody>
      </p:sp>
    </p:spTree>
    <p:extLst>
      <p:ext uri="{BB962C8B-B14F-4D97-AF65-F5344CB8AC3E}">
        <p14:creationId xmlns:p14="http://schemas.microsoft.com/office/powerpoint/2010/main" val="88332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map, sitting&#10;&#10;Description automatically generated">
            <a:extLst>
              <a:ext uri="{FF2B5EF4-FFF2-40B4-BE49-F238E27FC236}">
                <a16:creationId xmlns:a16="http://schemas.microsoft.com/office/drawing/2014/main" id="{E221F87A-BE35-483F-9094-8FB2571D0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24" y="101989"/>
            <a:ext cx="6958142" cy="5154559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E036FF-D710-4B2C-98E8-0A029B291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288" y="4923692"/>
            <a:ext cx="7973424" cy="16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0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CC53-7369-4508-B28C-A7B1E83E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215075"/>
            <a:ext cx="5876778" cy="1356360"/>
          </a:xfrm>
        </p:spPr>
        <p:txBody>
          <a:bodyPr/>
          <a:lstStyle/>
          <a:p>
            <a:r>
              <a:rPr lang="en-AU" dirty="0"/>
              <a:t>Strong student example</a:t>
            </a:r>
          </a:p>
        </p:txBody>
      </p:sp>
      <p:pic>
        <p:nvPicPr>
          <p:cNvPr id="5" name="Content Placeholder 4" descr="A close up of a document&#10;&#10;Description automatically generated">
            <a:extLst>
              <a:ext uri="{FF2B5EF4-FFF2-40B4-BE49-F238E27FC236}">
                <a16:creationId xmlns:a16="http://schemas.microsoft.com/office/drawing/2014/main" id="{5EC63295-FBC8-44E0-A072-4E9A3BB3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950" y="1571436"/>
            <a:ext cx="8661133" cy="50714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5141F1-998F-4F2A-A636-FC60C8CBC79D}"/>
              </a:ext>
            </a:extLst>
          </p:cNvPr>
          <p:cNvSpPr txBox="1"/>
          <p:nvPr/>
        </p:nvSpPr>
        <p:spPr>
          <a:xfrm>
            <a:off x="450166" y="1688123"/>
            <a:ext cx="2844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many marks do you think they received?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2/4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might they improve their answer?</a:t>
            </a:r>
          </a:p>
        </p:txBody>
      </p:sp>
    </p:spTree>
    <p:extLst>
      <p:ext uri="{BB962C8B-B14F-4D97-AF65-F5344CB8AC3E}">
        <p14:creationId xmlns:p14="http://schemas.microsoft.com/office/powerpoint/2010/main" val="39583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5C3C-D26E-4CF0-8010-5A75D348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67" y="246364"/>
            <a:ext cx="7044397" cy="1356360"/>
          </a:xfrm>
        </p:spPr>
        <p:txBody>
          <a:bodyPr/>
          <a:lstStyle/>
          <a:p>
            <a:r>
              <a:rPr lang="en-AU" dirty="0"/>
              <a:t>Satisfactory student example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B0FAA5C-6AFB-4B2E-82EE-D84BCA3D8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36" y="1602724"/>
            <a:ext cx="8539367" cy="5008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285C15-6FD9-4AE4-AE06-B28610EBB096}"/>
              </a:ext>
            </a:extLst>
          </p:cNvPr>
          <p:cNvSpPr txBox="1"/>
          <p:nvPr/>
        </p:nvSpPr>
        <p:spPr>
          <a:xfrm>
            <a:off x="520505" y="1828800"/>
            <a:ext cx="2869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 many marks do you think they received?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30348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</documentManagement>
</p:properties>
</file>

<file path=customXml/itemProps1.xml><?xml version="1.0" encoding="utf-8"?>
<ds:datastoreItem xmlns:ds="http://schemas.openxmlformats.org/officeDocument/2006/customXml" ds:itemID="{38AA97D7-69B3-42DD-82FD-DAF63B462D2F}"/>
</file>

<file path=customXml/itemProps2.xml><?xml version="1.0" encoding="utf-8"?>
<ds:datastoreItem xmlns:ds="http://schemas.openxmlformats.org/officeDocument/2006/customXml" ds:itemID="{321F7420-D320-47B2-A46C-B161569698EC}"/>
</file>

<file path=customXml/itemProps3.xml><?xml version="1.0" encoding="utf-8"?>
<ds:datastoreItem xmlns:ds="http://schemas.openxmlformats.org/officeDocument/2006/customXml" ds:itemID="{47A63BD3-5A98-4665-8CA3-1336221B3461}"/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64</TotalTime>
  <Words>68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Basis</vt:lpstr>
      <vt:lpstr>EST Revision Ecological interactions</vt:lpstr>
      <vt:lpstr>PowerPoint Presentation</vt:lpstr>
      <vt:lpstr>Strong student answer</vt:lpstr>
      <vt:lpstr>Satisfactory student answer</vt:lpstr>
      <vt:lpstr>PowerPoint Presentation</vt:lpstr>
      <vt:lpstr>Strong student example</vt:lpstr>
      <vt:lpstr>Satisfactory student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 Revision Ecological interactions</dc:title>
  <dc:creator>Mackenzie Williams</dc:creator>
  <cp:lastModifiedBy>kbellini@iinet.net.au</cp:lastModifiedBy>
  <cp:revision>5</cp:revision>
  <dcterms:created xsi:type="dcterms:W3CDTF">2020-06-10T00:12:51Z</dcterms:created>
  <dcterms:modified xsi:type="dcterms:W3CDTF">2020-06-16T07:54:02Z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67800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