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C3692-5DF4-424A-AB22-14EB60A30C3F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74C9BE-0FF8-4E82-9D56-FFB7A2F76508}">
      <dgm:prSet/>
      <dgm:spPr/>
      <dgm:t>
        <a:bodyPr/>
        <a:lstStyle/>
        <a:p>
          <a:r>
            <a:rPr lang="en-AU"/>
            <a:t>Most questions are multi-sectioned </a:t>
          </a:r>
          <a:endParaRPr lang="en-US"/>
        </a:p>
      </dgm:t>
    </dgm:pt>
    <dgm:pt modelId="{E2F554EB-14F7-4DE2-AEF3-0CA96CCDC27A}" type="parTrans" cxnId="{DD9FD7A3-B461-4130-B91E-B226117CF7A9}">
      <dgm:prSet/>
      <dgm:spPr/>
      <dgm:t>
        <a:bodyPr/>
        <a:lstStyle/>
        <a:p>
          <a:endParaRPr lang="en-US"/>
        </a:p>
      </dgm:t>
    </dgm:pt>
    <dgm:pt modelId="{AFA06DB9-A601-4696-A773-B970576167D3}" type="sibTrans" cxnId="{DD9FD7A3-B461-4130-B91E-B226117CF7A9}">
      <dgm:prSet/>
      <dgm:spPr/>
      <dgm:t>
        <a:bodyPr/>
        <a:lstStyle/>
        <a:p>
          <a:endParaRPr lang="en-US"/>
        </a:p>
      </dgm:t>
    </dgm:pt>
    <dgm:pt modelId="{66B1BFF8-D539-4D1E-8481-4F59D76CD4BB}">
      <dgm:prSet/>
      <dgm:spPr/>
      <dgm:t>
        <a:bodyPr/>
        <a:lstStyle/>
        <a:p>
          <a:r>
            <a:rPr lang="en-AU"/>
            <a:t>Meaning questions can be up to 20 marks</a:t>
          </a:r>
          <a:endParaRPr lang="en-US"/>
        </a:p>
      </dgm:t>
    </dgm:pt>
    <dgm:pt modelId="{D188EAF1-18CF-4CA3-B8E8-6808644F86DF}" type="parTrans" cxnId="{4B3F5EBA-A00A-432E-9AF9-3754606EFA23}">
      <dgm:prSet/>
      <dgm:spPr/>
      <dgm:t>
        <a:bodyPr/>
        <a:lstStyle/>
        <a:p>
          <a:endParaRPr lang="en-US"/>
        </a:p>
      </dgm:t>
    </dgm:pt>
    <dgm:pt modelId="{B026E684-6F0A-42DC-A471-79011763F15B}" type="sibTrans" cxnId="{4B3F5EBA-A00A-432E-9AF9-3754606EFA23}">
      <dgm:prSet/>
      <dgm:spPr/>
      <dgm:t>
        <a:bodyPr/>
        <a:lstStyle/>
        <a:p>
          <a:endParaRPr lang="en-US"/>
        </a:p>
      </dgm:t>
    </dgm:pt>
    <dgm:pt modelId="{0F4B8C33-3DDE-4940-AF8F-0B41951E9B36}">
      <dgm:prSet/>
      <dgm:spPr/>
      <dgm:t>
        <a:bodyPr/>
        <a:lstStyle/>
        <a:p>
          <a:r>
            <a:rPr lang="en-AU"/>
            <a:t>However they’re broken up into sections (1a, 1b, 1c, 1d etc.)</a:t>
          </a:r>
          <a:endParaRPr lang="en-US"/>
        </a:p>
      </dgm:t>
    </dgm:pt>
    <dgm:pt modelId="{05898ADD-4FBD-4587-8933-7B50E0823008}" type="parTrans" cxnId="{0C00AFC9-EBA3-45CF-A36B-F795386CDBF3}">
      <dgm:prSet/>
      <dgm:spPr/>
      <dgm:t>
        <a:bodyPr/>
        <a:lstStyle/>
        <a:p>
          <a:endParaRPr lang="en-US"/>
        </a:p>
      </dgm:t>
    </dgm:pt>
    <dgm:pt modelId="{C2C0A6DF-7C63-4FF7-8254-EF2385300FAE}" type="sibTrans" cxnId="{0C00AFC9-EBA3-45CF-A36B-F795386CDBF3}">
      <dgm:prSet/>
      <dgm:spPr/>
      <dgm:t>
        <a:bodyPr/>
        <a:lstStyle/>
        <a:p>
          <a:endParaRPr lang="en-US"/>
        </a:p>
      </dgm:t>
    </dgm:pt>
    <dgm:pt modelId="{E9C77FBF-576E-4E95-B546-1B641B05D1BF}">
      <dgm:prSet/>
      <dgm:spPr/>
      <dgm:t>
        <a:bodyPr/>
        <a:lstStyle/>
        <a:p>
          <a:r>
            <a:rPr lang="en-AU"/>
            <a:t>The marking key will describe what is required for each mark</a:t>
          </a:r>
          <a:endParaRPr lang="en-US"/>
        </a:p>
      </dgm:t>
    </dgm:pt>
    <dgm:pt modelId="{1588B282-7069-48A4-8A38-C78FCCEC4977}" type="parTrans" cxnId="{725B00BB-1BD5-484C-A6C2-A4B4DE8133D5}">
      <dgm:prSet/>
      <dgm:spPr/>
      <dgm:t>
        <a:bodyPr/>
        <a:lstStyle/>
        <a:p>
          <a:endParaRPr lang="en-US"/>
        </a:p>
      </dgm:t>
    </dgm:pt>
    <dgm:pt modelId="{84E3E6F8-F8F9-4F76-8D7B-C7AD77C5B9FD}" type="sibTrans" cxnId="{725B00BB-1BD5-484C-A6C2-A4B4DE8133D5}">
      <dgm:prSet/>
      <dgm:spPr/>
      <dgm:t>
        <a:bodyPr/>
        <a:lstStyle/>
        <a:p>
          <a:endParaRPr lang="en-US"/>
        </a:p>
      </dgm:t>
    </dgm:pt>
    <dgm:pt modelId="{4FC8669F-DA95-46C7-9308-1E86D0ACEB8D}">
      <dgm:prSet/>
      <dgm:spPr/>
      <dgm:t>
        <a:bodyPr/>
        <a:lstStyle/>
        <a:p>
          <a:r>
            <a:rPr lang="en-AU"/>
            <a:t>I.e. A 3 mark question will tell us what’s needed for a 1, 2 and 3 mark response</a:t>
          </a:r>
          <a:endParaRPr lang="en-US"/>
        </a:p>
      </dgm:t>
    </dgm:pt>
    <dgm:pt modelId="{EBE65D5D-77A6-407D-BAFF-9EE3D03B7DE6}" type="parTrans" cxnId="{ECA86C4D-B47A-43DD-BA91-D3CBA6DEE192}">
      <dgm:prSet/>
      <dgm:spPr/>
      <dgm:t>
        <a:bodyPr/>
        <a:lstStyle/>
        <a:p>
          <a:endParaRPr lang="en-US"/>
        </a:p>
      </dgm:t>
    </dgm:pt>
    <dgm:pt modelId="{F04DD400-2958-4029-9A7D-55F321A03794}" type="sibTrans" cxnId="{ECA86C4D-B47A-43DD-BA91-D3CBA6DEE192}">
      <dgm:prSet/>
      <dgm:spPr/>
      <dgm:t>
        <a:bodyPr/>
        <a:lstStyle/>
        <a:p>
          <a:endParaRPr lang="en-US"/>
        </a:p>
      </dgm:t>
    </dgm:pt>
    <dgm:pt modelId="{A2700720-F0EB-44FA-875C-D321C30C3EA2}" type="pres">
      <dgm:prSet presAssocID="{1E9C3692-5DF4-424A-AB22-14EB60A30C3F}" presName="Name0" presStyleCnt="0">
        <dgm:presLayoutVars>
          <dgm:dir/>
          <dgm:animLvl val="lvl"/>
          <dgm:resizeHandles val="exact"/>
        </dgm:presLayoutVars>
      </dgm:prSet>
      <dgm:spPr/>
    </dgm:pt>
    <dgm:pt modelId="{D93FFA7A-A4E0-4CEC-8E6D-B36A2484CD1A}" type="pres">
      <dgm:prSet presAssocID="{E9C77FBF-576E-4E95-B546-1B641B05D1BF}" presName="boxAndChildren" presStyleCnt="0"/>
      <dgm:spPr/>
    </dgm:pt>
    <dgm:pt modelId="{2E425D3C-CCA5-4CCF-9433-F492E81692B5}" type="pres">
      <dgm:prSet presAssocID="{E9C77FBF-576E-4E95-B546-1B641B05D1BF}" presName="parentTextBox" presStyleLbl="node1" presStyleIdx="0" presStyleCnt="2"/>
      <dgm:spPr/>
    </dgm:pt>
    <dgm:pt modelId="{BD4FA6CE-D3E9-4CDD-89CA-8D5056BC7315}" type="pres">
      <dgm:prSet presAssocID="{E9C77FBF-576E-4E95-B546-1B641B05D1BF}" presName="entireBox" presStyleLbl="node1" presStyleIdx="0" presStyleCnt="2"/>
      <dgm:spPr/>
    </dgm:pt>
    <dgm:pt modelId="{60B317AA-B471-4FC5-97E5-BCC3092F409B}" type="pres">
      <dgm:prSet presAssocID="{E9C77FBF-576E-4E95-B546-1B641B05D1BF}" presName="descendantBox" presStyleCnt="0"/>
      <dgm:spPr/>
    </dgm:pt>
    <dgm:pt modelId="{F48B9114-9198-4B31-B8F2-B4ED4F909BE9}" type="pres">
      <dgm:prSet presAssocID="{4FC8669F-DA95-46C7-9308-1E86D0ACEB8D}" presName="childTextBox" presStyleLbl="fgAccFollowNode1" presStyleIdx="0" presStyleCnt="3">
        <dgm:presLayoutVars>
          <dgm:bulletEnabled val="1"/>
        </dgm:presLayoutVars>
      </dgm:prSet>
      <dgm:spPr/>
    </dgm:pt>
    <dgm:pt modelId="{9551EF98-D787-46D0-9C1C-52786DDD4397}" type="pres">
      <dgm:prSet presAssocID="{AFA06DB9-A601-4696-A773-B970576167D3}" presName="sp" presStyleCnt="0"/>
      <dgm:spPr/>
    </dgm:pt>
    <dgm:pt modelId="{35C87636-7BE4-49E1-BCFE-D40EF40340C3}" type="pres">
      <dgm:prSet presAssocID="{A674C9BE-0FF8-4E82-9D56-FFB7A2F76508}" presName="arrowAndChildren" presStyleCnt="0"/>
      <dgm:spPr/>
    </dgm:pt>
    <dgm:pt modelId="{2E28572C-F1EA-469C-918B-156B84845177}" type="pres">
      <dgm:prSet presAssocID="{A674C9BE-0FF8-4E82-9D56-FFB7A2F76508}" presName="parentTextArrow" presStyleLbl="node1" presStyleIdx="0" presStyleCnt="2"/>
      <dgm:spPr/>
    </dgm:pt>
    <dgm:pt modelId="{2F0CD9CE-94F1-4137-A21C-BDD9FCF3BCA9}" type="pres">
      <dgm:prSet presAssocID="{A674C9BE-0FF8-4E82-9D56-FFB7A2F76508}" presName="arrow" presStyleLbl="node1" presStyleIdx="1" presStyleCnt="2"/>
      <dgm:spPr/>
    </dgm:pt>
    <dgm:pt modelId="{D0D3BA87-AC68-4628-B19A-B9E89F93C5A1}" type="pres">
      <dgm:prSet presAssocID="{A674C9BE-0FF8-4E82-9D56-FFB7A2F76508}" presName="descendantArrow" presStyleCnt="0"/>
      <dgm:spPr/>
    </dgm:pt>
    <dgm:pt modelId="{1BF2731B-824C-4D6A-B2C4-1E4A681CB4D2}" type="pres">
      <dgm:prSet presAssocID="{66B1BFF8-D539-4D1E-8481-4F59D76CD4BB}" presName="childTextArrow" presStyleLbl="fgAccFollowNode1" presStyleIdx="1" presStyleCnt="3">
        <dgm:presLayoutVars>
          <dgm:bulletEnabled val="1"/>
        </dgm:presLayoutVars>
      </dgm:prSet>
      <dgm:spPr/>
    </dgm:pt>
    <dgm:pt modelId="{0BAA549E-6C8F-4EB7-A091-D1BE30C0A0B2}" type="pres">
      <dgm:prSet presAssocID="{0F4B8C33-3DDE-4940-AF8F-0B41951E9B36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271210B-141F-4A5D-8B4C-86A02BDC7165}" type="presOf" srcId="{A674C9BE-0FF8-4E82-9D56-FFB7A2F76508}" destId="{2F0CD9CE-94F1-4137-A21C-BDD9FCF3BCA9}" srcOrd="1" destOrd="0" presId="urn:microsoft.com/office/officeart/2005/8/layout/process4"/>
    <dgm:cxn modelId="{AC637E0D-BE8B-493D-95EB-02120EA65FAC}" type="presOf" srcId="{E9C77FBF-576E-4E95-B546-1B641B05D1BF}" destId="{BD4FA6CE-D3E9-4CDD-89CA-8D5056BC7315}" srcOrd="1" destOrd="0" presId="urn:microsoft.com/office/officeart/2005/8/layout/process4"/>
    <dgm:cxn modelId="{457E721E-74EB-42CF-8454-5A24414A7B6A}" type="presOf" srcId="{0F4B8C33-3DDE-4940-AF8F-0B41951E9B36}" destId="{0BAA549E-6C8F-4EB7-A091-D1BE30C0A0B2}" srcOrd="0" destOrd="0" presId="urn:microsoft.com/office/officeart/2005/8/layout/process4"/>
    <dgm:cxn modelId="{8AF83567-383F-4979-BDE8-6E9168C22627}" type="presOf" srcId="{1E9C3692-5DF4-424A-AB22-14EB60A30C3F}" destId="{A2700720-F0EB-44FA-875C-D321C30C3EA2}" srcOrd="0" destOrd="0" presId="urn:microsoft.com/office/officeart/2005/8/layout/process4"/>
    <dgm:cxn modelId="{ECA86C4D-B47A-43DD-BA91-D3CBA6DEE192}" srcId="{E9C77FBF-576E-4E95-B546-1B641B05D1BF}" destId="{4FC8669F-DA95-46C7-9308-1E86D0ACEB8D}" srcOrd="0" destOrd="0" parTransId="{EBE65D5D-77A6-407D-BAFF-9EE3D03B7DE6}" sibTransId="{F04DD400-2958-4029-9A7D-55F321A03794}"/>
    <dgm:cxn modelId="{6D999954-865F-457A-8C6C-4CC09984948E}" type="presOf" srcId="{A674C9BE-0FF8-4E82-9D56-FFB7A2F76508}" destId="{2E28572C-F1EA-469C-918B-156B84845177}" srcOrd="0" destOrd="0" presId="urn:microsoft.com/office/officeart/2005/8/layout/process4"/>
    <dgm:cxn modelId="{F171F89A-4F6A-4846-800E-5F3AEB57C428}" type="presOf" srcId="{E9C77FBF-576E-4E95-B546-1B641B05D1BF}" destId="{2E425D3C-CCA5-4CCF-9433-F492E81692B5}" srcOrd="0" destOrd="0" presId="urn:microsoft.com/office/officeart/2005/8/layout/process4"/>
    <dgm:cxn modelId="{FF278F9E-6126-4EF3-95FE-FB1A9D5978DB}" type="presOf" srcId="{4FC8669F-DA95-46C7-9308-1E86D0ACEB8D}" destId="{F48B9114-9198-4B31-B8F2-B4ED4F909BE9}" srcOrd="0" destOrd="0" presId="urn:microsoft.com/office/officeart/2005/8/layout/process4"/>
    <dgm:cxn modelId="{DD9FD7A3-B461-4130-B91E-B226117CF7A9}" srcId="{1E9C3692-5DF4-424A-AB22-14EB60A30C3F}" destId="{A674C9BE-0FF8-4E82-9D56-FFB7A2F76508}" srcOrd="0" destOrd="0" parTransId="{E2F554EB-14F7-4DE2-AEF3-0CA96CCDC27A}" sibTransId="{AFA06DB9-A601-4696-A773-B970576167D3}"/>
    <dgm:cxn modelId="{4B3F5EBA-A00A-432E-9AF9-3754606EFA23}" srcId="{A674C9BE-0FF8-4E82-9D56-FFB7A2F76508}" destId="{66B1BFF8-D539-4D1E-8481-4F59D76CD4BB}" srcOrd="0" destOrd="0" parTransId="{D188EAF1-18CF-4CA3-B8E8-6808644F86DF}" sibTransId="{B026E684-6F0A-42DC-A471-79011763F15B}"/>
    <dgm:cxn modelId="{725B00BB-1BD5-484C-A6C2-A4B4DE8133D5}" srcId="{1E9C3692-5DF4-424A-AB22-14EB60A30C3F}" destId="{E9C77FBF-576E-4E95-B546-1B641B05D1BF}" srcOrd="1" destOrd="0" parTransId="{1588B282-7069-48A4-8A38-C78FCCEC4977}" sibTransId="{84E3E6F8-F8F9-4F76-8D7B-C7AD77C5B9FD}"/>
    <dgm:cxn modelId="{0C00AFC9-EBA3-45CF-A36B-F795386CDBF3}" srcId="{A674C9BE-0FF8-4E82-9D56-FFB7A2F76508}" destId="{0F4B8C33-3DDE-4940-AF8F-0B41951E9B36}" srcOrd="1" destOrd="0" parTransId="{05898ADD-4FBD-4587-8933-7B50E0823008}" sibTransId="{C2C0A6DF-7C63-4FF7-8254-EF2385300FAE}"/>
    <dgm:cxn modelId="{F53C3EF1-50CD-4525-A016-0A8F9E2D0107}" type="presOf" srcId="{66B1BFF8-D539-4D1E-8481-4F59D76CD4BB}" destId="{1BF2731B-824C-4D6A-B2C4-1E4A681CB4D2}" srcOrd="0" destOrd="0" presId="urn:microsoft.com/office/officeart/2005/8/layout/process4"/>
    <dgm:cxn modelId="{DDB4C9E7-C35C-4B8F-B184-778D11D136F4}" type="presParOf" srcId="{A2700720-F0EB-44FA-875C-D321C30C3EA2}" destId="{D93FFA7A-A4E0-4CEC-8E6D-B36A2484CD1A}" srcOrd="0" destOrd="0" presId="urn:microsoft.com/office/officeart/2005/8/layout/process4"/>
    <dgm:cxn modelId="{8636F1ED-AA3A-4586-8398-59105B663471}" type="presParOf" srcId="{D93FFA7A-A4E0-4CEC-8E6D-B36A2484CD1A}" destId="{2E425D3C-CCA5-4CCF-9433-F492E81692B5}" srcOrd="0" destOrd="0" presId="urn:microsoft.com/office/officeart/2005/8/layout/process4"/>
    <dgm:cxn modelId="{3504ED4E-504F-4CAB-9C31-A114697CD92E}" type="presParOf" srcId="{D93FFA7A-A4E0-4CEC-8E6D-B36A2484CD1A}" destId="{BD4FA6CE-D3E9-4CDD-89CA-8D5056BC7315}" srcOrd="1" destOrd="0" presId="urn:microsoft.com/office/officeart/2005/8/layout/process4"/>
    <dgm:cxn modelId="{C4E216C9-3B37-4786-AE1E-11E189C0AAE0}" type="presParOf" srcId="{D93FFA7A-A4E0-4CEC-8E6D-B36A2484CD1A}" destId="{60B317AA-B471-4FC5-97E5-BCC3092F409B}" srcOrd="2" destOrd="0" presId="urn:microsoft.com/office/officeart/2005/8/layout/process4"/>
    <dgm:cxn modelId="{1A612322-A653-4B5A-8F67-577CF5E5E396}" type="presParOf" srcId="{60B317AA-B471-4FC5-97E5-BCC3092F409B}" destId="{F48B9114-9198-4B31-B8F2-B4ED4F909BE9}" srcOrd="0" destOrd="0" presId="urn:microsoft.com/office/officeart/2005/8/layout/process4"/>
    <dgm:cxn modelId="{BB21A229-84C9-4D2C-A018-36D3B8CDCD58}" type="presParOf" srcId="{A2700720-F0EB-44FA-875C-D321C30C3EA2}" destId="{9551EF98-D787-46D0-9C1C-52786DDD4397}" srcOrd="1" destOrd="0" presId="urn:microsoft.com/office/officeart/2005/8/layout/process4"/>
    <dgm:cxn modelId="{3F746E7E-C952-40F1-A844-0701C14D1D5B}" type="presParOf" srcId="{A2700720-F0EB-44FA-875C-D321C30C3EA2}" destId="{35C87636-7BE4-49E1-BCFE-D40EF40340C3}" srcOrd="2" destOrd="0" presId="urn:microsoft.com/office/officeart/2005/8/layout/process4"/>
    <dgm:cxn modelId="{28435432-29C4-487B-A3F8-709FF3DF924A}" type="presParOf" srcId="{35C87636-7BE4-49E1-BCFE-D40EF40340C3}" destId="{2E28572C-F1EA-469C-918B-156B84845177}" srcOrd="0" destOrd="0" presId="urn:microsoft.com/office/officeart/2005/8/layout/process4"/>
    <dgm:cxn modelId="{A2EE7C1D-A241-4D6B-A278-446C2BDF6F2A}" type="presParOf" srcId="{35C87636-7BE4-49E1-BCFE-D40EF40340C3}" destId="{2F0CD9CE-94F1-4137-A21C-BDD9FCF3BCA9}" srcOrd="1" destOrd="0" presId="urn:microsoft.com/office/officeart/2005/8/layout/process4"/>
    <dgm:cxn modelId="{CC4F9DE3-90D8-4D8D-A1DA-E76E7A633C38}" type="presParOf" srcId="{35C87636-7BE4-49E1-BCFE-D40EF40340C3}" destId="{D0D3BA87-AC68-4628-B19A-B9E89F93C5A1}" srcOrd="2" destOrd="0" presId="urn:microsoft.com/office/officeart/2005/8/layout/process4"/>
    <dgm:cxn modelId="{EF61625C-F5A4-4427-8079-2DD6E174D18D}" type="presParOf" srcId="{D0D3BA87-AC68-4628-B19A-B9E89F93C5A1}" destId="{1BF2731B-824C-4D6A-B2C4-1E4A681CB4D2}" srcOrd="0" destOrd="0" presId="urn:microsoft.com/office/officeart/2005/8/layout/process4"/>
    <dgm:cxn modelId="{2F6115EB-B12E-4883-A5C6-F2C16D3E01EB}" type="presParOf" srcId="{D0D3BA87-AC68-4628-B19A-B9E89F93C5A1}" destId="{0BAA549E-6C8F-4EB7-A091-D1BE30C0A0B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D17A80-4F98-46A0-A391-22A2BC59A83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07DD35-13FD-420D-AEB3-244E09456FE6}">
      <dgm:prSet/>
      <dgm:spPr/>
      <dgm:t>
        <a:bodyPr/>
        <a:lstStyle/>
        <a:p>
          <a:r>
            <a:rPr lang="en-AU"/>
            <a:t>Go through the following questions and see if you can:</a:t>
          </a:r>
          <a:endParaRPr lang="en-US"/>
        </a:p>
      </dgm:t>
    </dgm:pt>
    <dgm:pt modelId="{D87A3D11-DCE8-41CD-AA52-2E9F00D87611}" type="parTrans" cxnId="{DB688306-2096-4CDB-AB4B-6A3D37888164}">
      <dgm:prSet/>
      <dgm:spPr/>
      <dgm:t>
        <a:bodyPr/>
        <a:lstStyle/>
        <a:p>
          <a:endParaRPr lang="en-US"/>
        </a:p>
      </dgm:t>
    </dgm:pt>
    <dgm:pt modelId="{23D847B7-6F30-479A-88A7-42B69A2D3399}" type="sibTrans" cxnId="{DB688306-2096-4CDB-AB4B-6A3D37888164}">
      <dgm:prSet/>
      <dgm:spPr/>
      <dgm:t>
        <a:bodyPr/>
        <a:lstStyle/>
        <a:p>
          <a:endParaRPr lang="en-US"/>
        </a:p>
      </dgm:t>
    </dgm:pt>
    <dgm:pt modelId="{C4601E3B-75F2-42CF-96C1-0569AE355F26}">
      <dgm:prSet/>
      <dgm:spPr/>
      <dgm:t>
        <a:bodyPr/>
        <a:lstStyle/>
        <a:p>
          <a:r>
            <a:rPr lang="en-AU"/>
            <a:t>Find where the marks are allocated</a:t>
          </a:r>
          <a:endParaRPr lang="en-US"/>
        </a:p>
      </dgm:t>
    </dgm:pt>
    <dgm:pt modelId="{A41C5BAD-5FD5-4783-A69D-BC22B7A8A5C9}" type="parTrans" cxnId="{7E7551A6-A709-4BBC-AC40-54FF6BCE5C04}">
      <dgm:prSet/>
      <dgm:spPr/>
      <dgm:t>
        <a:bodyPr/>
        <a:lstStyle/>
        <a:p>
          <a:endParaRPr lang="en-US"/>
        </a:p>
      </dgm:t>
    </dgm:pt>
    <dgm:pt modelId="{3776E8D2-8D27-441C-B5EC-58653FA25427}" type="sibTrans" cxnId="{7E7551A6-A709-4BBC-AC40-54FF6BCE5C04}">
      <dgm:prSet/>
      <dgm:spPr/>
      <dgm:t>
        <a:bodyPr/>
        <a:lstStyle/>
        <a:p>
          <a:endParaRPr lang="en-US"/>
        </a:p>
      </dgm:t>
    </dgm:pt>
    <dgm:pt modelId="{C117CFA7-71AA-48A1-B975-7EEB54531583}">
      <dgm:prSet/>
      <dgm:spPr/>
      <dgm:t>
        <a:bodyPr/>
        <a:lstStyle/>
        <a:p>
          <a:r>
            <a:rPr lang="en-AU"/>
            <a:t>Identify each word being used to ask part of the question</a:t>
          </a:r>
          <a:endParaRPr lang="en-US"/>
        </a:p>
      </dgm:t>
    </dgm:pt>
    <dgm:pt modelId="{9CA70288-A9FF-484B-A92B-04275BAFC3EE}" type="parTrans" cxnId="{1875F21E-3CB5-456A-B422-A9CA9964C9BA}">
      <dgm:prSet/>
      <dgm:spPr/>
      <dgm:t>
        <a:bodyPr/>
        <a:lstStyle/>
        <a:p>
          <a:endParaRPr lang="en-US"/>
        </a:p>
      </dgm:t>
    </dgm:pt>
    <dgm:pt modelId="{5D4A9F36-E36F-4B1E-8F63-CB4AF070F5E9}" type="sibTrans" cxnId="{1875F21E-3CB5-456A-B422-A9CA9964C9BA}">
      <dgm:prSet/>
      <dgm:spPr/>
      <dgm:t>
        <a:bodyPr/>
        <a:lstStyle/>
        <a:p>
          <a:endParaRPr lang="en-US"/>
        </a:p>
      </dgm:t>
    </dgm:pt>
    <dgm:pt modelId="{557DA0D6-C291-436F-B5A8-1986FF398A9B}">
      <dgm:prSet/>
      <dgm:spPr/>
      <dgm:t>
        <a:bodyPr/>
        <a:lstStyle/>
        <a:p>
          <a:r>
            <a:rPr lang="en-AU"/>
            <a:t>Answer the question yourself</a:t>
          </a:r>
          <a:endParaRPr lang="en-US"/>
        </a:p>
      </dgm:t>
    </dgm:pt>
    <dgm:pt modelId="{658D34EF-6D9B-4BB1-B545-906DBED430BC}" type="parTrans" cxnId="{3A809147-BE62-437F-8DEE-90C20FB445A8}">
      <dgm:prSet/>
      <dgm:spPr/>
      <dgm:t>
        <a:bodyPr/>
        <a:lstStyle/>
        <a:p>
          <a:endParaRPr lang="en-US"/>
        </a:p>
      </dgm:t>
    </dgm:pt>
    <dgm:pt modelId="{D15DDD92-3922-416D-81FE-C736CD22B22A}" type="sibTrans" cxnId="{3A809147-BE62-437F-8DEE-90C20FB445A8}">
      <dgm:prSet/>
      <dgm:spPr/>
      <dgm:t>
        <a:bodyPr/>
        <a:lstStyle/>
        <a:p>
          <a:endParaRPr lang="en-US"/>
        </a:p>
      </dgm:t>
    </dgm:pt>
    <dgm:pt modelId="{F53AFE38-BAC3-4D8C-A68A-89C573D674DD}">
      <dgm:prSet/>
      <dgm:spPr/>
      <dgm:t>
        <a:bodyPr/>
        <a:lstStyle/>
        <a:p>
          <a:r>
            <a:rPr lang="en-AU" dirty="0"/>
            <a:t>A bunch of questions are on SEQTA for you</a:t>
          </a:r>
          <a:endParaRPr lang="en-US" dirty="0"/>
        </a:p>
      </dgm:t>
    </dgm:pt>
    <dgm:pt modelId="{6D2077CE-464A-4EC8-A817-0AA386ABD25E}" type="parTrans" cxnId="{BAA9A448-B761-48D2-B019-9C4280B4DB38}">
      <dgm:prSet/>
      <dgm:spPr/>
      <dgm:t>
        <a:bodyPr/>
        <a:lstStyle/>
        <a:p>
          <a:endParaRPr lang="en-US"/>
        </a:p>
      </dgm:t>
    </dgm:pt>
    <dgm:pt modelId="{A569905D-47C6-4D8F-A3BC-7077313E05DE}" type="sibTrans" cxnId="{BAA9A448-B761-48D2-B019-9C4280B4DB38}">
      <dgm:prSet/>
      <dgm:spPr/>
      <dgm:t>
        <a:bodyPr/>
        <a:lstStyle/>
        <a:p>
          <a:endParaRPr lang="en-US"/>
        </a:p>
      </dgm:t>
    </dgm:pt>
    <dgm:pt modelId="{830AE920-009D-4A14-87A3-4F65A0C12195}">
      <dgm:prSet/>
      <dgm:spPr/>
      <dgm:t>
        <a:bodyPr/>
        <a:lstStyle/>
        <a:p>
          <a:r>
            <a:rPr lang="en-AU"/>
            <a:t>The marking keys for each question are also provided</a:t>
          </a:r>
          <a:endParaRPr lang="en-US"/>
        </a:p>
      </dgm:t>
    </dgm:pt>
    <dgm:pt modelId="{7A4B344A-CFC1-4E5C-9A30-BB2B41B45AAD}" type="parTrans" cxnId="{8DE7A10B-4FE3-4F77-9DBF-82B5CDCFA727}">
      <dgm:prSet/>
      <dgm:spPr/>
      <dgm:t>
        <a:bodyPr/>
        <a:lstStyle/>
        <a:p>
          <a:endParaRPr lang="en-US"/>
        </a:p>
      </dgm:t>
    </dgm:pt>
    <dgm:pt modelId="{0715E725-2265-4E56-B6BC-3FAB7780EE58}" type="sibTrans" cxnId="{8DE7A10B-4FE3-4F77-9DBF-82B5CDCFA727}">
      <dgm:prSet/>
      <dgm:spPr/>
      <dgm:t>
        <a:bodyPr/>
        <a:lstStyle/>
        <a:p>
          <a:endParaRPr lang="en-US"/>
        </a:p>
      </dgm:t>
    </dgm:pt>
    <dgm:pt modelId="{C22489F2-50F2-4084-9589-7D337F239290}" type="pres">
      <dgm:prSet presAssocID="{25D17A80-4F98-46A0-A391-22A2BC59A83D}" presName="Name0" presStyleCnt="0">
        <dgm:presLayoutVars>
          <dgm:dir/>
          <dgm:animLvl val="lvl"/>
          <dgm:resizeHandles val="exact"/>
        </dgm:presLayoutVars>
      </dgm:prSet>
      <dgm:spPr/>
    </dgm:pt>
    <dgm:pt modelId="{CD884ADC-4FA3-4695-8BA9-F95D08A0A3D8}" type="pres">
      <dgm:prSet presAssocID="{830AE920-009D-4A14-87A3-4F65A0C12195}" presName="boxAndChildren" presStyleCnt="0"/>
      <dgm:spPr/>
    </dgm:pt>
    <dgm:pt modelId="{B0B17A0D-6CB7-4DF3-826F-865EF13EE770}" type="pres">
      <dgm:prSet presAssocID="{830AE920-009D-4A14-87A3-4F65A0C12195}" presName="parentTextBox" presStyleLbl="node1" presStyleIdx="0" presStyleCnt="3"/>
      <dgm:spPr/>
    </dgm:pt>
    <dgm:pt modelId="{D4330ECA-A03C-4850-AB3B-E860B1E13BC4}" type="pres">
      <dgm:prSet presAssocID="{A569905D-47C6-4D8F-A3BC-7077313E05DE}" presName="sp" presStyleCnt="0"/>
      <dgm:spPr/>
    </dgm:pt>
    <dgm:pt modelId="{D64CD78E-B3DE-40F3-BB71-E00A14F1596D}" type="pres">
      <dgm:prSet presAssocID="{F53AFE38-BAC3-4D8C-A68A-89C573D674DD}" presName="arrowAndChildren" presStyleCnt="0"/>
      <dgm:spPr/>
    </dgm:pt>
    <dgm:pt modelId="{0EE311C5-ACA0-45C2-90CD-7547437CF731}" type="pres">
      <dgm:prSet presAssocID="{F53AFE38-BAC3-4D8C-A68A-89C573D674DD}" presName="parentTextArrow" presStyleLbl="node1" presStyleIdx="1" presStyleCnt="3"/>
      <dgm:spPr/>
    </dgm:pt>
    <dgm:pt modelId="{CF411B80-2596-4273-8B37-D66F926C8684}" type="pres">
      <dgm:prSet presAssocID="{23D847B7-6F30-479A-88A7-42B69A2D3399}" presName="sp" presStyleCnt="0"/>
      <dgm:spPr/>
    </dgm:pt>
    <dgm:pt modelId="{6D63BEA1-9332-4424-8743-5C8CA9C0F25E}" type="pres">
      <dgm:prSet presAssocID="{F807DD35-13FD-420D-AEB3-244E09456FE6}" presName="arrowAndChildren" presStyleCnt="0"/>
      <dgm:spPr/>
    </dgm:pt>
    <dgm:pt modelId="{955FD412-18A5-41F5-A7EF-4FEDF4A37F19}" type="pres">
      <dgm:prSet presAssocID="{F807DD35-13FD-420D-AEB3-244E09456FE6}" presName="parentTextArrow" presStyleLbl="node1" presStyleIdx="1" presStyleCnt="3"/>
      <dgm:spPr/>
    </dgm:pt>
    <dgm:pt modelId="{91D1B9F9-2054-4B96-B013-3D7B5278FFE0}" type="pres">
      <dgm:prSet presAssocID="{F807DD35-13FD-420D-AEB3-244E09456FE6}" presName="arrow" presStyleLbl="node1" presStyleIdx="2" presStyleCnt="3"/>
      <dgm:spPr/>
    </dgm:pt>
    <dgm:pt modelId="{9C1805D7-F336-4F43-B0B7-290325C64E72}" type="pres">
      <dgm:prSet presAssocID="{F807DD35-13FD-420D-AEB3-244E09456FE6}" presName="descendantArrow" presStyleCnt="0"/>
      <dgm:spPr/>
    </dgm:pt>
    <dgm:pt modelId="{362FD9E8-D7F3-48D5-AB38-4E819FFBD430}" type="pres">
      <dgm:prSet presAssocID="{C4601E3B-75F2-42CF-96C1-0569AE355F26}" presName="childTextArrow" presStyleLbl="fgAccFollowNode1" presStyleIdx="0" presStyleCnt="3">
        <dgm:presLayoutVars>
          <dgm:bulletEnabled val="1"/>
        </dgm:presLayoutVars>
      </dgm:prSet>
      <dgm:spPr/>
    </dgm:pt>
    <dgm:pt modelId="{673DFBB0-ECFD-4A26-AF8D-23B5CF43C646}" type="pres">
      <dgm:prSet presAssocID="{C117CFA7-71AA-48A1-B975-7EEB54531583}" presName="childTextArrow" presStyleLbl="fgAccFollowNode1" presStyleIdx="1" presStyleCnt="3">
        <dgm:presLayoutVars>
          <dgm:bulletEnabled val="1"/>
        </dgm:presLayoutVars>
      </dgm:prSet>
      <dgm:spPr/>
    </dgm:pt>
    <dgm:pt modelId="{78EE3C3A-324A-4F31-87D2-FA807234CC49}" type="pres">
      <dgm:prSet presAssocID="{557DA0D6-C291-436F-B5A8-1986FF398A9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DB688306-2096-4CDB-AB4B-6A3D37888164}" srcId="{25D17A80-4F98-46A0-A391-22A2BC59A83D}" destId="{F807DD35-13FD-420D-AEB3-244E09456FE6}" srcOrd="0" destOrd="0" parTransId="{D87A3D11-DCE8-41CD-AA52-2E9F00D87611}" sibTransId="{23D847B7-6F30-479A-88A7-42B69A2D3399}"/>
    <dgm:cxn modelId="{8DE7A10B-4FE3-4F77-9DBF-82B5CDCFA727}" srcId="{25D17A80-4F98-46A0-A391-22A2BC59A83D}" destId="{830AE920-009D-4A14-87A3-4F65A0C12195}" srcOrd="2" destOrd="0" parTransId="{7A4B344A-CFC1-4E5C-9A30-BB2B41B45AAD}" sibTransId="{0715E725-2265-4E56-B6BC-3FAB7780EE58}"/>
    <dgm:cxn modelId="{1875F21E-3CB5-456A-B422-A9CA9964C9BA}" srcId="{F807DD35-13FD-420D-AEB3-244E09456FE6}" destId="{C117CFA7-71AA-48A1-B975-7EEB54531583}" srcOrd="1" destOrd="0" parTransId="{9CA70288-A9FF-484B-A92B-04275BAFC3EE}" sibTransId="{5D4A9F36-E36F-4B1E-8F63-CB4AF070F5E9}"/>
    <dgm:cxn modelId="{23ED5338-EDB2-4CEA-9C32-06FE3FDDE3C2}" type="presOf" srcId="{C4601E3B-75F2-42CF-96C1-0569AE355F26}" destId="{362FD9E8-D7F3-48D5-AB38-4E819FFBD430}" srcOrd="0" destOrd="0" presId="urn:microsoft.com/office/officeart/2005/8/layout/process4"/>
    <dgm:cxn modelId="{3A809147-BE62-437F-8DEE-90C20FB445A8}" srcId="{F807DD35-13FD-420D-AEB3-244E09456FE6}" destId="{557DA0D6-C291-436F-B5A8-1986FF398A9B}" srcOrd="2" destOrd="0" parTransId="{658D34EF-6D9B-4BB1-B545-906DBED430BC}" sibTransId="{D15DDD92-3922-416D-81FE-C736CD22B22A}"/>
    <dgm:cxn modelId="{BAA9A448-B761-48D2-B019-9C4280B4DB38}" srcId="{25D17A80-4F98-46A0-A391-22A2BC59A83D}" destId="{F53AFE38-BAC3-4D8C-A68A-89C573D674DD}" srcOrd="1" destOrd="0" parTransId="{6D2077CE-464A-4EC8-A817-0AA386ABD25E}" sibTransId="{A569905D-47C6-4D8F-A3BC-7077313E05DE}"/>
    <dgm:cxn modelId="{A3D02649-6A8B-409C-9B86-F29AC074AEA2}" type="presOf" srcId="{F53AFE38-BAC3-4D8C-A68A-89C573D674DD}" destId="{0EE311C5-ACA0-45C2-90CD-7547437CF731}" srcOrd="0" destOrd="0" presId="urn:microsoft.com/office/officeart/2005/8/layout/process4"/>
    <dgm:cxn modelId="{8BBB7E75-999D-463D-8EA6-749724880FD5}" type="presOf" srcId="{F807DD35-13FD-420D-AEB3-244E09456FE6}" destId="{955FD412-18A5-41F5-A7EF-4FEDF4A37F19}" srcOrd="0" destOrd="0" presId="urn:microsoft.com/office/officeart/2005/8/layout/process4"/>
    <dgm:cxn modelId="{76E36C95-0389-435B-9FE1-2D983A3DD41A}" type="presOf" srcId="{830AE920-009D-4A14-87A3-4F65A0C12195}" destId="{B0B17A0D-6CB7-4DF3-826F-865EF13EE770}" srcOrd="0" destOrd="0" presId="urn:microsoft.com/office/officeart/2005/8/layout/process4"/>
    <dgm:cxn modelId="{7E7551A6-A709-4BBC-AC40-54FF6BCE5C04}" srcId="{F807DD35-13FD-420D-AEB3-244E09456FE6}" destId="{C4601E3B-75F2-42CF-96C1-0569AE355F26}" srcOrd="0" destOrd="0" parTransId="{A41C5BAD-5FD5-4783-A69D-BC22B7A8A5C9}" sibTransId="{3776E8D2-8D27-441C-B5EC-58653FA25427}"/>
    <dgm:cxn modelId="{067461B3-B8DE-4427-8FED-F9F8E13C0E14}" type="presOf" srcId="{25D17A80-4F98-46A0-A391-22A2BC59A83D}" destId="{C22489F2-50F2-4084-9589-7D337F239290}" srcOrd="0" destOrd="0" presId="urn:microsoft.com/office/officeart/2005/8/layout/process4"/>
    <dgm:cxn modelId="{0B9050C8-C07E-4E76-9F74-A9F23A0F5340}" type="presOf" srcId="{F807DD35-13FD-420D-AEB3-244E09456FE6}" destId="{91D1B9F9-2054-4B96-B013-3D7B5278FFE0}" srcOrd="1" destOrd="0" presId="urn:microsoft.com/office/officeart/2005/8/layout/process4"/>
    <dgm:cxn modelId="{93838AE8-A537-40AF-B432-4DB5E9DEB94F}" type="presOf" srcId="{557DA0D6-C291-436F-B5A8-1986FF398A9B}" destId="{78EE3C3A-324A-4F31-87D2-FA807234CC49}" srcOrd="0" destOrd="0" presId="urn:microsoft.com/office/officeart/2005/8/layout/process4"/>
    <dgm:cxn modelId="{95C36BFC-BB8F-4AF1-A518-C0CD9EF29EE6}" type="presOf" srcId="{C117CFA7-71AA-48A1-B975-7EEB54531583}" destId="{673DFBB0-ECFD-4A26-AF8D-23B5CF43C646}" srcOrd="0" destOrd="0" presId="urn:microsoft.com/office/officeart/2005/8/layout/process4"/>
    <dgm:cxn modelId="{B310892E-8D3D-469E-801B-9D0F1F39364C}" type="presParOf" srcId="{C22489F2-50F2-4084-9589-7D337F239290}" destId="{CD884ADC-4FA3-4695-8BA9-F95D08A0A3D8}" srcOrd="0" destOrd="0" presId="urn:microsoft.com/office/officeart/2005/8/layout/process4"/>
    <dgm:cxn modelId="{F8203A00-F436-45BF-8C40-B15C8ADD0B5D}" type="presParOf" srcId="{CD884ADC-4FA3-4695-8BA9-F95D08A0A3D8}" destId="{B0B17A0D-6CB7-4DF3-826F-865EF13EE770}" srcOrd="0" destOrd="0" presId="urn:microsoft.com/office/officeart/2005/8/layout/process4"/>
    <dgm:cxn modelId="{BB7FDAB2-A717-47BA-9144-F433CCD31869}" type="presParOf" srcId="{C22489F2-50F2-4084-9589-7D337F239290}" destId="{D4330ECA-A03C-4850-AB3B-E860B1E13BC4}" srcOrd="1" destOrd="0" presId="urn:microsoft.com/office/officeart/2005/8/layout/process4"/>
    <dgm:cxn modelId="{F8700B1C-3B85-40A5-9D03-6CBD41DB6F2A}" type="presParOf" srcId="{C22489F2-50F2-4084-9589-7D337F239290}" destId="{D64CD78E-B3DE-40F3-BB71-E00A14F1596D}" srcOrd="2" destOrd="0" presId="urn:microsoft.com/office/officeart/2005/8/layout/process4"/>
    <dgm:cxn modelId="{2EE6B544-6EDC-42AC-A091-29AA49DB6AAE}" type="presParOf" srcId="{D64CD78E-B3DE-40F3-BB71-E00A14F1596D}" destId="{0EE311C5-ACA0-45C2-90CD-7547437CF731}" srcOrd="0" destOrd="0" presId="urn:microsoft.com/office/officeart/2005/8/layout/process4"/>
    <dgm:cxn modelId="{5B6D48C3-6758-4FD0-BBF2-CF9DA7DE2A50}" type="presParOf" srcId="{C22489F2-50F2-4084-9589-7D337F239290}" destId="{CF411B80-2596-4273-8B37-D66F926C8684}" srcOrd="3" destOrd="0" presId="urn:microsoft.com/office/officeart/2005/8/layout/process4"/>
    <dgm:cxn modelId="{3081C0F8-AEF8-4512-AA27-4F9191619B03}" type="presParOf" srcId="{C22489F2-50F2-4084-9589-7D337F239290}" destId="{6D63BEA1-9332-4424-8743-5C8CA9C0F25E}" srcOrd="4" destOrd="0" presId="urn:microsoft.com/office/officeart/2005/8/layout/process4"/>
    <dgm:cxn modelId="{47BC5BA9-2EA9-4269-886D-C5AF6F5E1ACE}" type="presParOf" srcId="{6D63BEA1-9332-4424-8743-5C8CA9C0F25E}" destId="{955FD412-18A5-41F5-A7EF-4FEDF4A37F19}" srcOrd="0" destOrd="0" presId="urn:microsoft.com/office/officeart/2005/8/layout/process4"/>
    <dgm:cxn modelId="{D92B3B81-FF6F-4D00-B308-BC66463E56AD}" type="presParOf" srcId="{6D63BEA1-9332-4424-8743-5C8CA9C0F25E}" destId="{91D1B9F9-2054-4B96-B013-3D7B5278FFE0}" srcOrd="1" destOrd="0" presId="urn:microsoft.com/office/officeart/2005/8/layout/process4"/>
    <dgm:cxn modelId="{1D12C704-026F-4A68-97DD-714E8331B246}" type="presParOf" srcId="{6D63BEA1-9332-4424-8743-5C8CA9C0F25E}" destId="{9C1805D7-F336-4F43-B0B7-290325C64E72}" srcOrd="2" destOrd="0" presId="urn:microsoft.com/office/officeart/2005/8/layout/process4"/>
    <dgm:cxn modelId="{751D5BA2-A7C7-4B3E-8BE2-9D6FF686B024}" type="presParOf" srcId="{9C1805D7-F336-4F43-B0B7-290325C64E72}" destId="{362FD9E8-D7F3-48D5-AB38-4E819FFBD430}" srcOrd="0" destOrd="0" presId="urn:microsoft.com/office/officeart/2005/8/layout/process4"/>
    <dgm:cxn modelId="{46F48709-83CA-4948-8283-EA43266D988B}" type="presParOf" srcId="{9C1805D7-F336-4F43-B0B7-290325C64E72}" destId="{673DFBB0-ECFD-4A26-AF8D-23B5CF43C646}" srcOrd="1" destOrd="0" presId="urn:microsoft.com/office/officeart/2005/8/layout/process4"/>
    <dgm:cxn modelId="{2974542A-624F-413E-8791-05294D446463}" type="presParOf" srcId="{9C1805D7-F336-4F43-B0B7-290325C64E72}" destId="{78EE3C3A-324A-4F31-87D2-FA807234CC49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FA6CE-D3E9-4CDD-89CA-8D5056BC7315}">
      <dsp:nvSpPr>
        <dsp:cNvPr id="0" name=""/>
        <dsp:cNvSpPr/>
      </dsp:nvSpPr>
      <dsp:spPr>
        <a:xfrm>
          <a:off x="0" y="2135694"/>
          <a:ext cx="10828337" cy="14012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The marking key will describe what is required for each mark</a:t>
          </a:r>
          <a:endParaRPr lang="en-US" sz="2600" kern="1200"/>
        </a:p>
      </dsp:txBody>
      <dsp:txXfrm>
        <a:off x="0" y="2135694"/>
        <a:ext cx="10828337" cy="756673"/>
      </dsp:txXfrm>
    </dsp:sp>
    <dsp:sp modelId="{F48B9114-9198-4B31-B8F2-B4ED4F909BE9}">
      <dsp:nvSpPr>
        <dsp:cNvPr id="0" name=""/>
        <dsp:cNvSpPr/>
      </dsp:nvSpPr>
      <dsp:spPr>
        <a:xfrm>
          <a:off x="0" y="2864342"/>
          <a:ext cx="10828337" cy="6445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I.e. A 3 mark question will tell us what’s needed for a 1, 2 and 3 mark response</a:t>
          </a:r>
          <a:endParaRPr lang="en-US" sz="2100" kern="1200"/>
        </a:p>
      </dsp:txBody>
      <dsp:txXfrm>
        <a:off x="0" y="2864342"/>
        <a:ext cx="10828337" cy="644573"/>
      </dsp:txXfrm>
    </dsp:sp>
    <dsp:sp modelId="{2F0CD9CE-94F1-4137-A21C-BDD9FCF3BCA9}">
      <dsp:nvSpPr>
        <dsp:cNvPr id="0" name=""/>
        <dsp:cNvSpPr/>
      </dsp:nvSpPr>
      <dsp:spPr>
        <a:xfrm rot="10800000">
          <a:off x="0" y="1595"/>
          <a:ext cx="10828337" cy="215511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Most questions are multi-sectioned </a:t>
          </a:r>
          <a:endParaRPr lang="en-US" sz="2600" kern="1200"/>
        </a:p>
      </dsp:txBody>
      <dsp:txXfrm rot="-10800000">
        <a:off x="0" y="1595"/>
        <a:ext cx="10828337" cy="756446"/>
      </dsp:txXfrm>
    </dsp:sp>
    <dsp:sp modelId="{1BF2731B-824C-4D6A-B2C4-1E4A681CB4D2}">
      <dsp:nvSpPr>
        <dsp:cNvPr id="0" name=""/>
        <dsp:cNvSpPr/>
      </dsp:nvSpPr>
      <dsp:spPr>
        <a:xfrm>
          <a:off x="0" y="758041"/>
          <a:ext cx="5414168" cy="644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Meaning questions can be up to 20 marks</a:t>
          </a:r>
          <a:endParaRPr lang="en-US" sz="2100" kern="1200"/>
        </a:p>
      </dsp:txBody>
      <dsp:txXfrm>
        <a:off x="0" y="758041"/>
        <a:ext cx="5414168" cy="644380"/>
      </dsp:txXfrm>
    </dsp:sp>
    <dsp:sp modelId="{0BAA549E-6C8F-4EB7-A091-D1BE30C0A0B2}">
      <dsp:nvSpPr>
        <dsp:cNvPr id="0" name=""/>
        <dsp:cNvSpPr/>
      </dsp:nvSpPr>
      <dsp:spPr>
        <a:xfrm>
          <a:off x="5414168" y="758041"/>
          <a:ext cx="5414168" cy="6443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However they’re broken up into sections (1a, 1b, 1c, 1d etc.)</a:t>
          </a:r>
          <a:endParaRPr lang="en-US" sz="2100" kern="1200"/>
        </a:p>
      </dsp:txBody>
      <dsp:txXfrm>
        <a:off x="5414168" y="758041"/>
        <a:ext cx="5414168" cy="644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17A0D-6CB7-4DF3-826F-865EF13EE770}">
      <dsp:nvSpPr>
        <dsp:cNvPr id="0" name=""/>
        <dsp:cNvSpPr/>
      </dsp:nvSpPr>
      <dsp:spPr>
        <a:xfrm>
          <a:off x="0" y="3363215"/>
          <a:ext cx="6451943" cy="11038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The marking keys for each question are also provided</a:t>
          </a:r>
          <a:endParaRPr lang="en-US" sz="2100" kern="1200"/>
        </a:p>
      </dsp:txBody>
      <dsp:txXfrm>
        <a:off x="0" y="3363215"/>
        <a:ext cx="6451943" cy="1103882"/>
      </dsp:txXfrm>
    </dsp:sp>
    <dsp:sp modelId="{0EE311C5-ACA0-45C2-90CD-7547437CF731}">
      <dsp:nvSpPr>
        <dsp:cNvPr id="0" name=""/>
        <dsp:cNvSpPr/>
      </dsp:nvSpPr>
      <dsp:spPr>
        <a:xfrm rot="10800000">
          <a:off x="0" y="1682002"/>
          <a:ext cx="6451943" cy="1697770"/>
        </a:xfrm>
        <a:prstGeom prst="upArrowCallout">
          <a:avLst/>
        </a:prstGeom>
        <a:solidFill>
          <a:schemeClr val="accent2">
            <a:hueOff val="689259"/>
            <a:satOff val="12903"/>
            <a:lumOff val="-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/>
            <a:t>A bunch of questions are on SEQTA for you</a:t>
          </a:r>
          <a:endParaRPr lang="en-US" sz="2100" kern="1200" dirty="0"/>
        </a:p>
      </dsp:txBody>
      <dsp:txXfrm rot="10800000">
        <a:off x="0" y="1682002"/>
        <a:ext cx="6451943" cy="1103160"/>
      </dsp:txXfrm>
    </dsp:sp>
    <dsp:sp modelId="{91D1B9F9-2054-4B96-B013-3D7B5278FFE0}">
      <dsp:nvSpPr>
        <dsp:cNvPr id="0" name=""/>
        <dsp:cNvSpPr/>
      </dsp:nvSpPr>
      <dsp:spPr>
        <a:xfrm rot="10800000">
          <a:off x="0" y="789"/>
          <a:ext cx="6451943" cy="1697770"/>
        </a:xfrm>
        <a:prstGeom prst="upArrowCallout">
          <a:avLst/>
        </a:prstGeom>
        <a:solidFill>
          <a:schemeClr val="accent2">
            <a:hueOff val="1378517"/>
            <a:satOff val="25807"/>
            <a:lumOff val="-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Go through the following questions and see if you can:</a:t>
          </a:r>
          <a:endParaRPr lang="en-US" sz="2100" kern="1200"/>
        </a:p>
      </dsp:txBody>
      <dsp:txXfrm rot="-10800000">
        <a:off x="0" y="789"/>
        <a:ext cx="6451943" cy="595917"/>
      </dsp:txXfrm>
    </dsp:sp>
    <dsp:sp modelId="{362FD9E8-D7F3-48D5-AB38-4E819FFBD430}">
      <dsp:nvSpPr>
        <dsp:cNvPr id="0" name=""/>
        <dsp:cNvSpPr/>
      </dsp:nvSpPr>
      <dsp:spPr>
        <a:xfrm>
          <a:off x="3150" y="596707"/>
          <a:ext cx="2148547" cy="5076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Find where the marks are allocated</a:t>
          </a:r>
          <a:endParaRPr lang="en-US" sz="1200" kern="1200"/>
        </a:p>
      </dsp:txBody>
      <dsp:txXfrm>
        <a:off x="3150" y="596707"/>
        <a:ext cx="2148547" cy="507633"/>
      </dsp:txXfrm>
    </dsp:sp>
    <dsp:sp modelId="{673DFBB0-ECFD-4A26-AF8D-23B5CF43C646}">
      <dsp:nvSpPr>
        <dsp:cNvPr id="0" name=""/>
        <dsp:cNvSpPr/>
      </dsp:nvSpPr>
      <dsp:spPr>
        <a:xfrm>
          <a:off x="2151697" y="596707"/>
          <a:ext cx="2148547" cy="507633"/>
        </a:xfrm>
        <a:prstGeom prst="rect">
          <a:avLst/>
        </a:prstGeom>
        <a:solidFill>
          <a:schemeClr val="accent2">
            <a:tint val="40000"/>
            <a:alpha val="90000"/>
            <a:hueOff val="498622"/>
            <a:satOff val="18648"/>
            <a:lumOff val="103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98622"/>
              <a:satOff val="18648"/>
              <a:lumOff val="10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Identify each word being used to ask part of the question</a:t>
          </a:r>
          <a:endParaRPr lang="en-US" sz="1200" kern="1200"/>
        </a:p>
      </dsp:txBody>
      <dsp:txXfrm>
        <a:off x="2151697" y="596707"/>
        <a:ext cx="2148547" cy="507633"/>
      </dsp:txXfrm>
    </dsp:sp>
    <dsp:sp modelId="{78EE3C3A-324A-4F31-87D2-FA807234CC49}">
      <dsp:nvSpPr>
        <dsp:cNvPr id="0" name=""/>
        <dsp:cNvSpPr/>
      </dsp:nvSpPr>
      <dsp:spPr>
        <a:xfrm>
          <a:off x="4300245" y="596707"/>
          <a:ext cx="2148547" cy="507633"/>
        </a:xfrm>
        <a:prstGeom prst="rect">
          <a:avLst/>
        </a:prstGeom>
        <a:solidFill>
          <a:schemeClr val="accent2">
            <a:tint val="40000"/>
            <a:alpha val="90000"/>
            <a:hueOff val="997244"/>
            <a:satOff val="37295"/>
            <a:lumOff val="206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997244"/>
              <a:satOff val="37295"/>
              <a:lumOff val="20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/>
            <a:t>Answer the question yourself</a:t>
          </a:r>
          <a:endParaRPr lang="en-US" sz="1200" kern="1200"/>
        </a:p>
      </dsp:txBody>
      <dsp:txXfrm>
        <a:off x="4300245" y="596707"/>
        <a:ext cx="2148547" cy="5076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63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69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09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85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6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084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5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21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299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7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15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396BE4-D520-4692-BC5A-1787D9E3F9E0}" type="datetimeFigureOut">
              <a:rPr lang="en-AU" smtClean="0"/>
              <a:t>11/06/2020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6E98C7-4315-4087-B561-A56EA849E15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03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545C-1393-4EBA-9785-E183B3A85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EST 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95675-5AA6-4D1D-923C-B43A5FB40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12 Integrated General</a:t>
            </a:r>
          </a:p>
        </p:txBody>
      </p:sp>
    </p:spTree>
    <p:extLst>
      <p:ext uri="{BB962C8B-B14F-4D97-AF65-F5344CB8AC3E}">
        <p14:creationId xmlns:p14="http://schemas.microsoft.com/office/powerpoint/2010/main" val="343907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AB81-5E14-4018-A9E7-FDDC8DF6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7" y="243840"/>
            <a:ext cx="5454748" cy="1356360"/>
          </a:xfrm>
        </p:spPr>
        <p:txBody>
          <a:bodyPr/>
          <a:lstStyle/>
          <a:p>
            <a:r>
              <a:rPr lang="en-AU" dirty="0"/>
              <a:t>Strong student answer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ED1212-3D8D-4860-A956-BD17479DF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849" y="1297909"/>
            <a:ext cx="7515857" cy="5276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DC4B6-A5BE-4560-85D4-37B061930C68}"/>
              </a:ext>
            </a:extLst>
          </p:cNvPr>
          <p:cNvSpPr txBox="1"/>
          <p:nvPr/>
        </p:nvSpPr>
        <p:spPr>
          <a:xfrm>
            <a:off x="506437" y="1600200"/>
            <a:ext cx="35591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How many marks do you think they received for part 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1/1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dirty="0"/>
              <a:t>How many marks do you think they received for part b?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 dirty="0"/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850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5920-5F80-47B6-9F6E-07FC45EC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35" y="257907"/>
            <a:ext cx="7030329" cy="1356360"/>
          </a:xfrm>
        </p:spPr>
        <p:txBody>
          <a:bodyPr/>
          <a:lstStyle/>
          <a:p>
            <a:r>
              <a:rPr lang="en-AU" dirty="0"/>
              <a:t>Satisfactory student example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5027DD-D9CC-402D-8A14-67E7AA793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21" y="1448972"/>
            <a:ext cx="7972243" cy="515112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B570D-7394-4916-83C1-3B2FA1ED362A}"/>
              </a:ext>
            </a:extLst>
          </p:cNvPr>
          <p:cNvSpPr txBox="1"/>
          <p:nvPr/>
        </p:nvSpPr>
        <p:spPr>
          <a:xfrm>
            <a:off x="590843" y="1614267"/>
            <a:ext cx="32017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How many marks do you think they received for part 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1/1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How many marks do you think they received for part b?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2000" dirty="0"/>
              <a:t>0/3</a:t>
            </a:r>
          </a:p>
        </p:txBody>
      </p:sp>
    </p:spTree>
    <p:extLst>
      <p:ext uri="{BB962C8B-B14F-4D97-AF65-F5344CB8AC3E}">
        <p14:creationId xmlns:p14="http://schemas.microsoft.com/office/powerpoint/2010/main" val="25092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C861-FA93-44C1-BCFC-786FE000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94" y="271976"/>
            <a:ext cx="4828378" cy="1356360"/>
          </a:xfrm>
        </p:spPr>
        <p:txBody>
          <a:bodyPr/>
          <a:lstStyle/>
          <a:p>
            <a:r>
              <a:rPr lang="en-AU" dirty="0"/>
              <a:t>Why the difference in marks?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BCBDC-9B9B-486F-A964-3F2BBCA98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41" y="562709"/>
            <a:ext cx="6860728" cy="6023316"/>
          </a:xfrm>
        </p:spPr>
      </p:pic>
    </p:spTree>
    <p:extLst>
      <p:ext uri="{BB962C8B-B14F-4D97-AF65-F5344CB8AC3E}">
        <p14:creationId xmlns:p14="http://schemas.microsoft.com/office/powerpoint/2010/main" val="33871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18AD-6A7E-47D2-AF65-E04E8534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AU" sz="4800"/>
              <a:t>Questions for you to answer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60D68-7A62-4A55-BA05-DD18A054E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3569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81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CBFE1-66B4-4F40-B168-C425929F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>
            <a:normAutofit/>
          </a:bodyPr>
          <a:lstStyle/>
          <a:p>
            <a:pPr algn="ctr"/>
            <a:r>
              <a:rPr lang="en-AU" sz="5400">
                <a:solidFill>
                  <a:srgbClr val="FFFFFF"/>
                </a:solidFill>
              </a:rPr>
              <a:t>EST Marking keys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29EE38-39E4-456D-8CA4-F415C5A2D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853454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60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A1B4-FD71-4C45-AF94-6750BEFD8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Meanings of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C4D1-863D-4DE0-9A8B-18828456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5547"/>
            <a:ext cx="9872871" cy="4664765"/>
          </a:xfrm>
        </p:spPr>
        <p:txBody>
          <a:bodyPr>
            <a:normAutofit/>
          </a:bodyPr>
          <a:lstStyle/>
          <a:p>
            <a:r>
              <a:rPr lang="en-AU" dirty="0"/>
              <a:t>Name (1 mark)</a:t>
            </a:r>
          </a:p>
          <a:p>
            <a:pPr lvl="1"/>
            <a:r>
              <a:rPr lang="en-AU" dirty="0"/>
              <a:t>Simply naming something that’s asked from you i.e. name one abiotic factor (sunlight)</a:t>
            </a:r>
          </a:p>
          <a:p>
            <a:r>
              <a:rPr lang="en-AU" dirty="0"/>
              <a:t>Write (2 marks)</a:t>
            </a:r>
          </a:p>
          <a:p>
            <a:pPr lvl="1"/>
            <a:r>
              <a:rPr lang="en-AU" dirty="0"/>
              <a:t>Can involve providing an answer with a sentence or two i.e. write a hypothesis for this</a:t>
            </a:r>
          </a:p>
          <a:p>
            <a:r>
              <a:rPr lang="en-AU" dirty="0"/>
              <a:t>Construct (3-5 marks)</a:t>
            </a:r>
          </a:p>
          <a:p>
            <a:pPr lvl="1"/>
            <a:r>
              <a:rPr lang="en-AU" dirty="0"/>
              <a:t>Involves mainly graphs, sometimes diagrams i.e. construct a line graph from this table.</a:t>
            </a:r>
          </a:p>
          <a:p>
            <a:r>
              <a:rPr lang="en-AU" dirty="0"/>
              <a:t>State (1-2 marks)</a:t>
            </a:r>
          </a:p>
          <a:p>
            <a:pPr lvl="1"/>
            <a:r>
              <a:rPr lang="en-AU" dirty="0"/>
              <a:t>Similar to ‘name’ but could be a sentence long i.e. state one reason why…..</a:t>
            </a:r>
          </a:p>
          <a:p>
            <a:r>
              <a:rPr lang="en-AU" dirty="0"/>
              <a:t>Explain (2-3 marks)</a:t>
            </a:r>
          </a:p>
          <a:p>
            <a:pPr lvl="1"/>
            <a:r>
              <a:rPr lang="en-AU" dirty="0"/>
              <a:t>Quite common, often involves the most detail (a few sentences) can also be a combination of things such as defining the topic (1 mark) and then explaining </a:t>
            </a:r>
          </a:p>
        </p:txBody>
      </p:sp>
    </p:spTree>
    <p:extLst>
      <p:ext uri="{BB962C8B-B14F-4D97-AF65-F5344CB8AC3E}">
        <p14:creationId xmlns:p14="http://schemas.microsoft.com/office/powerpoint/2010/main" val="398445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CB8E-ECD3-422D-941A-AAA262F7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2965174" cy="1356360"/>
          </a:xfrm>
        </p:spPr>
        <p:txBody>
          <a:bodyPr/>
          <a:lstStyle/>
          <a:p>
            <a:r>
              <a:rPr lang="en-AU" dirty="0"/>
              <a:t>Example 1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8C771B-41B1-4F3D-8DE6-B5B8DD735A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173" y="644794"/>
            <a:ext cx="7703322" cy="531868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710DCE-F768-4DAC-9E67-1AF070AB2ADB}"/>
              </a:ext>
            </a:extLst>
          </p:cNvPr>
          <p:cNvSpPr txBox="1"/>
          <p:nvPr/>
        </p:nvSpPr>
        <p:spPr>
          <a:xfrm>
            <a:off x="556590" y="3644638"/>
            <a:ext cx="3551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is the question actually asking us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Where would the 2 marks come from?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words are highlighted?</a:t>
            </a:r>
          </a:p>
        </p:txBody>
      </p:sp>
    </p:spTree>
    <p:extLst>
      <p:ext uri="{BB962C8B-B14F-4D97-AF65-F5344CB8AC3E}">
        <p14:creationId xmlns:p14="http://schemas.microsoft.com/office/powerpoint/2010/main" val="16638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8B61-27D3-49AA-88FD-7CD1B91B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1 Answer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EEE149-A5C5-497A-9B6F-C9A21BE79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25" y="2307103"/>
            <a:ext cx="10531405" cy="3941298"/>
          </a:xfrm>
        </p:spPr>
      </p:pic>
    </p:spTree>
    <p:extLst>
      <p:ext uri="{BB962C8B-B14F-4D97-AF65-F5344CB8AC3E}">
        <p14:creationId xmlns:p14="http://schemas.microsoft.com/office/powerpoint/2010/main" val="184725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74A5-CCA5-4660-B492-79E5B22A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3358662" cy="1356360"/>
          </a:xfrm>
        </p:spPr>
        <p:txBody>
          <a:bodyPr/>
          <a:lstStyle/>
          <a:p>
            <a:r>
              <a:rPr lang="en-AU" dirty="0"/>
              <a:t>Example 2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3A30242-557A-4802-A195-B8455F49C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360" y="928468"/>
            <a:ext cx="7552646" cy="5404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6EB7BF-B9AD-4AF8-BA38-915C989B66F3}"/>
              </a:ext>
            </a:extLst>
          </p:cNvPr>
          <p:cNvSpPr txBox="1"/>
          <p:nvPr/>
        </p:nvSpPr>
        <p:spPr>
          <a:xfrm>
            <a:off x="503583" y="1842052"/>
            <a:ext cx="3358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is the question actually asking us to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Where would the 6 marks come from?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 there a way we can deconstruct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190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DDA4-429B-4E86-B86B-566A377F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329" y="226255"/>
            <a:ext cx="4681025" cy="1356360"/>
          </a:xfrm>
        </p:spPr>
        <p:txBody>
          <a:bodyPr/>
          <a:lstStyle/>
          <a:p>
            <a:r>
              <a:rPr lang="en-AU" dirty="0"/>
              <a:t>Example 2 Answer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FCA65-6C25-4DF2-8D7D-EDA54BBA8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61" y="1582615"/>
            <a:ext cx="7246759" cy="4808807"/>
          </a:xfrm>
        </p:spPr>
      </p:pic>
    </p:spTree>
    <p:extLst>
      <p:ext uri="{BB962C8B-B14F-4D97-AF65-F5344CB8AC3E}">
        <p14:creationId xmlns:p14="http://schemas.microsoft.com/office/powerpoint/2010/main" val="93841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C656-700D-47BB-BAD8-D962DEB9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2826502" cy="1356360"/>
          </a:xfrm>
        </p:spPr>
        <p:txBody>
          <a:bodyPr/>
          <a:lstStyle/>
          <a:p>
            <a:r>
              <a:rPr lang="en-AU" dirty="0"/>
              <a:t>Example 3</a:t>
            </a:r>
          </a:p>
        </p:txBody>
      </p:sp>
      <p:pic>
        <p:nvPicPr>
          <p:cNvPr id="5" name="Content Placeholder 4" descr="A close up of a white wall&#10;&#10;Description automatically generated">
            <a:extLst>
              <a:ext uri="{FF2B5EF4-FFF2-40B4-BE49-F238E27FC236}">
                <a16:creationId xmlns:a16="http://schemas.microsoft.com/office/drawing/2014/main" id="{6C79C241-6F8E-4BD1-9302-ED92E2495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62" y="808511"/>
            <a:ext cx="6525536" cy="2314898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58E8D0-87EC-4694-8CFB-7DC1A7EC7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362" y="3123409"/>
            <a:ext cx="6354062" cy="143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8BFC79-1C82-47A4-A4F5-DB4A7E722818}"/>
              </a:ext>
            </a:extLst>
          </p:cNvPr>
          <p:cNvSpPr txBox="1"/>
          <p:nvPr/>
        </p:nvSpPr>
        <p:spPr>
          <a:xfrm>
            <a:off x="715617" y="1775791"/>
            <a:ext cx="3253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elements are involved in a graph?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hints does the question give you? (What do we need to draw?)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What scale would you use on the x and y axis?</a:t>
            </a:r>
          </a:p>
        </p:txBody>
      </p:sp>
    </p:spTree>
    <p:extLst>
      <p:ext uri="{BB962C8B-B14F-4D97-AF65-F5344CB8AC3E}">
        <p14:creationId xmlns:p14="http://schemas.microsoft.com/office/powerpoint/2010/main" val="162625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CE17-A150-483A-A59A-22D7B35F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67" y="229772"/>
            <a:ext cx="4542607" cy="1356360"/>
          </a:xfrm>
        </p:spPr>
        <p:txBody>
          <a:bodyPr/>
          <a:lstStyle/>
          <a:p>
            <a:r>
              <a:rPr lang="en-AU" dirty="0"/>
              <a:t>Example 3 Answer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6B3F2-58ED-4A56-96AB-AA4EFDB6F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74" y="537994"/>
            <a:ext cx="6736166" cy="5988781"/>
          </a:xfrm>
        </p:spPr>
      </p:pic>
    </p:spTree>
    <p:extLst>
      <p:ext uri="{BB962C8B-B14F-4D97-AF65-F5344CB8AC3E}">
        <p14:creationId xmlns:p14="http://schemas.microsoft.com/office/powerpoint/2010/main" val="33962015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</documentManagement>
</p:properties>
</file>

<file path=customXml/itemProps1.xml><?xml version="1.0" encoding="utf-8"?>
<ds:datastoreItem xmlns:ds="http://schemas.openxmlformats.org/officeDocument/2006/customXml" ds:itemID="{EB8C8CC9-C2DF-43A1-B314-646888FFE036}"/>
</file>

<file path=customXml/itemProps2.xml><?xml version="1.0" encoding="utf-8"?>
<ds:datastoreItem xmlns:ds="http://schemas.openxmlformats.org/officeDocument/2006/customXml" ds:itemID="{1D3C999D-9D05-4833-B696-5FBB2BF03D10}"/>
</file>

<file path=customXml/itemProps3.xml><?xml version="1.0" encoding="utf-8"?>
<ds:datastoreItem xmlns:ds="http://schemas.openxmlformats.org/officeDocument/2006/customXml" ds:itemID="{1E7745FE-138F-40B8-905D-04D883F1B924}"/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425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Basis</vt:lpstr>
      <vt:lpstr>EST revision</vt:lpstr>
      <vt:lpstr>EST Marking keys</vt:lpstr>
      <vt:lpstr>Meanings of words</vt:lpstr>
      <vt:lpstr>Example 1</vt:lpstr>
      <vt:lpstr>Example 1 Answer</vt:lpstr>
      <vt:lpstr>Example 2</vt:lpstr>
      <vt:lpstr>Example 2 Answer</vt:lpstr>
      <vt:lpstr>Example 3</vt:lpstr>
      <vt:lpstr>Example 3 Answer</vt:lpstr>
      <vt:lpstr>Strong student answer</vt:lpstr>
      <vt:lpstr>Satisfactory student example</vt:lpstr>
      <vt:lpstr>Why the difference in marks?</vt:lpstr>
      <vt:lpstr>Questions for you to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 revision</dc:title>
  <dc:creator>Mackenzie Williams</dc:creator>
  <cp:lastModifiedBy>kbellini@iinet.net.au</cp:lastModifiedBy>
  <cp:revision>7</cp:revision>
  <dcterms:created xsi:type="dcterms:W3CDTF">2020-06-08T13:21:55Z</dcterms:created>
  <dcterms:modified xsi:type="dcterms:W3CDTF">2020-06-11T04:29:02Z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68000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