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66E70-DD54-4114-8C97-FF1260E845AC}" v="13" dt="2022-08-27T03:45:03.042"/>
    <p1510:client id="{13526556-28CF-588D-7DAF-02E4BDEB126D}" v="16" dt="2022-08-27T14:49:05.924"/>
    <p1510:client id="{5E54FDD2-7135-1A77-38EC-E436CAF4AEC5}" v="811" dt="2022-08-27T08:30:43.660"/>
    <p1510:client id="{91CD5DB9-ABD8-433E-B0CF-F5650562DE16}" v="23" dt="2022-08-29T02:03:18.788"/>
    <p1510:client id="{F5B14754-8637-4FDF-9DD5-8228F3623F75}" v="90" dt="2022-09-05T02:23:28.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SON Analise" userId="S::analise.stephenson@student.education.wa.edu.au::7a2ac0e7-a2bc-4ce1-8eb4-ad47165ffe68" providerId="AD" clId="Web-{13526556-28CF-588D-7DAF-02E4BDEB126D}"/>
    <pc:docChg chg="modSld">
      <pc:chgData name="STEPHENSON Analise" userId="S::analise.stephenson@student.education.wa.edu.au::7a2ac0e7-a2bc-4ce1-8eb4-ad47165ffe68" providerId="AD" clId="Web-{13526556-28CF-588D-7DAF-02E4BDEB126D}" dt="2022-08-27T14:49:05.924" v="15"/>
      <pc:docMkLst>
        <pc:docMk/>
      </pc:docMkLst>
      <pc:sldChg chg="modTransition">
        <pc:chgData name="STEPHENSON Analise" userId="S::analise.stephenson@student.education.wa.edu.au::7a2ac0e7-a2bc-4ce1-8eb4-ad47165ffe68" providerId="AD" clId="Web-{13526556-28CF-588D-7DAF-02E4BDEB126D}" dt="2022-08-27T14:46:21.101" v="0"/>
        <pc:sldMkLst>
          <pc:docMk/>
          <pc:sldMk cId="109857222" sldId="256"/>
        </pc:sldMkLst>
      </pc:sldChg>
      <pc:sldChg chg="modTransition">
        <pc:chgData name="STEPHENSON Analise" userId="S::analise.stephenson@student.education.wa.edu.au::7a2ac0e7-a2bc-4ce1-8eb4-ad47165ffe68" providerId="AD" clId="Web-{13526556-28CF-588D-7DAF-02E4BDEB126D}" dt="2022-08-27T14:46:57.087" v="2"/>
        <pc:sldMkLst>
          <pc:docMk/>
          <pc:sldMk cId="1261686989" sldId="257"/>
        </pc:sldMkLst>
      </pc:sldChg>
      <pc:sldChg chg="modTransition">
        <pc:chgData name="STEPHENSON Analise" userId="S::analise.stephenson@student.education.wa.edu.au::7a2ac0e7-a2bc-4ce1-8eb4-ad47165ffe68" providerId="AD" clId="Web-{13526556-28CF-588D-7DAF-02E4BDEB126D}" dt="2022-08-27T14:47:03.822" v="3"/>
        <pc:sldMkLst>
          <pc:docMk/>
          <pc:sldMk cId="3199903620" sldId="258"/>
        </pc:sldMkLst>
      </pc:sldChg>
      <pc:sldChg chg="modTransition">
        <pc:chgData name="STEPHENSON Analise" userId="S::analise.stephenson@student.education.wa.edu.au::7a2ac0e7-a2bc-4ce1-8eb4-ad47165ffe68" providerId="AD" clId="Web-{13526556-28CF-588D-7DAF-02E4BDEB126D}" dt="2022-08-27T14:47:07.838" v="4"/>
        <pc:sldMkLst>
          <pc:docMk/>
          <pc:sldMk cId="4196319869" sldId="259"/>
        </pc:sldMkLst>
      </pc:sldChg>
      <pc:sldChg chg="modTransition">
        <pc:chgData name="STEPHENSON Analise" userId="S::analise.stephenson@student.education.wa.edu.au::7a2ac0e7-a2bc-4ce1-8eb4-ad47165ffe68" providerId="AD" clId="Web-{13526556-28CF-588D-7DAF-02E4BDEB126D}" dt="2022-08-27T14:47:12.182" v="5"/>
        <pc:sldMkLst>
          <pc:docMk/>
          <pc:sldMk cId="3775015721" sldId="260"/>
        </pc:sldMkLst>
      </pc:sldChg>
      <pc:sldChg chg="modTransition addAnim modAnim">
        <pc:chgData name="STEPHENSON Analise" userId="S::analise.stephenson@student.education.wa.edu.au::7a2ac0e7-a2bc-4ce1-8eb4-ad47165ffe68" providerId="AD" clId="Web-{13526556-28CF-588D-7DAF-02E4BDEB126D}" dt="2022-08-27T14:48:47.469" v="13"/>
        <pc:sldMkLst>
          <pc:docMk/>
          <pc:sldMk cId="706239768" sldId="261"/>
        </pc:sldMkLst>
      </pc:sldChg>
      <pc:sldChg chg="modTransition">
        <pc:chgData name="STEPHENSON Analise" userId="S::analise.stephenson@student.education.wa.edu.au::7a2ac0e7-a2bc-4ce1-8eb4-ad47165ffe68" providerId="AD" clId="Web-{13526556-28CF-588D-7DAF-02E4BDEB126D}" dt="2022-08-27T14:47:20.589" v="7"/>
        <pc:sldMkLst>
          <pc:docMk/>
          <pc:sldMk cId="961038318" sldId="262"/>
        </pc:sldMkLst>
      </pc:sldChg>
      <pc:sldChg chg="modTransition addAnim modAnim">
        <pc:chgData name="STEPHENSON Analise" userId="S::analise.stephenson@student.education.wa.edu.au::7a2ac0e7-a2bc-4ce1-8eb4-ad47165ffe68" providerId="AD" clId="Web-{13526556-28CF-588D-7DAF-02E4BDEB126D}" dt="2022-08-27T14:49:05.924" v="15"/>
        <pc:sldMkLst>
          <pc:docMk/>
          <pc:sldMk cId="2940254098" sldId="263"/>
        </pc:sldMkLst>
      </pc:sldChg>
      <pc:sldChg chg="modTransition">
        <pc:chgData name="STEPHENSON Analise" userId="S::analise.stephenson@student.education.wa.edu.au::7a2ac0e7-a2bc-4ce1-8eb4-ad47165ffe68" providerId="AD" clId="Web-{13526556-28CF-588D-7DAF-02E4BDEB126D}" dt="2022-08-27T14:47:30.730" v="9"/>
        <pc:sldMkLst>
          <pc:docMk/>
          <pc:sldMk cId="3822060544" sldId="264"/>
        </pc:sldMkLst>
      </pc:sldChg>
      <pc:sldChg chg="modTransition">
        <pc:chgData name="STEPHENSON Analise" userId="S::analise.stephenson@student.education.wa.edu.au::7a2ac0e7-a2bc-4ce1-8eb4-ad47165ffe68" providerId="AD" clId="Web-{13526556-28CF-588D-7DAF-02E4BDEB126D}" dt="2022-08-27T14:47:33.027" v="10"/>
        <pc:sldMkLst>
          <pc:docMk/>
          <pc:sldMk cId="920739157" sldId="265"/>
        </pc:sldMkLst>
      </pc:sldChg>
      <pc:sldChg chg="modTransition">
        <pc:chgData name="STEPHENSON Analise" userId="S::analise.stephenson@student.education.wa.edu.au::7a2ac0e7-a2bc-4ce1-8eb4-ad47165ffe68" providerId="AD" clId="Web-{13526556-28CF-588D-7DAF-02E4BDEB126D}" dt="2022-08-27T14:47:37.543" v="11"/>
        <pc:sldMkLst>
          <pc:docMk/>
          <pc:sldMk cId="1705053590" sldId="266"/>
        </pc:sldMkLst>
      </pc:sldChg>
    </pc:docChg>
  </pc:docChgLst>
  <pc:docChgLst>
    <pc:chgData name="STEPHENSON Analise" userId="S::analise.stephenson@student.education.wa.edu.au::7a2ac0e7-a2bc-4ce1-8eb4-ad47165ffe68" providerId="AD" clId="Web-{05266E70-DD54-4114-8C97-FF1260E845AC}"/>
    <pc:docChg chg="modSld">
      <pc:chgData name="STEPHENSON Analise" userId="S::analise.stephenson@student.education.wa.edu.au::7a2ac0e7-a2bc-4ce1-8eb4-ad47165ffe68" providerId="AD" clId="Web-{05266E70-DD54-4114-8C97-FF1260E845AC}" dt="2022-08-27T03:45:03.042" v="10" actId="20577"/>
      <pc:docMkLst>
        <pc:docMk/>
      </pc:docMkLst>
      <pc:sldChg chg="modSp">
        <pc:chgData name="STEPHENSON Analise" userId="S::analise.stephenson@student.education.wa.edu.au::7a2ac0e7-a2bc-4ce1-8eb4-ad47165ffe68" providerId="AD" clId="Web-{05266E70-DD54-4114-8C97-FF1260E845AC}" dt="2022-08-27T03:45:03.042" v="10" actId="20577"/>
        <pc:sldMkLst>
          <pc:docMk/>
          <pc:sldMk cId="109857222" sldId="256"/>
        </pc:sldMkLst>
        <pc:spChg chg="mod">
          <ac:chgData name="STEPHENSON Analise" userId="S::analise.stephenson@student.education.wa.edu.au::7a2ac0e7-a2bc-4ce1-8eb4-ad47165ffe68" providerId="AD" clId="Web-{05266E70-DD54-4114-8C97-FF1260E845AC}" dt="2022-08-27T03:45:03.042" v="10" actId="20577"/>
          <ac:spMkLst>
            <pc:docMk/>
            <pc:sldMk cId="109857222" sldId="256"/>
            <ac:spMk id="2" creationId="{00000000-0000-0000-0000-000000000000}"/>
          </ac:spMkLst>
        </pc:spChg>
        <pc:spChg chg="mod">
          <ac:chgData name="STEPHENSON Analise" userId="S::analise.stephenson@student.education.wa.edu.au::7a2ac0e7-a2bc-4ce1-8eb4-ad47165ffe68" providerId="AD" clId="Web-{05266E70-DD54-4114-8C97-FF1260E845AC}" dt="2022-08-27T03:44:16.227" v="8" actId="20577"/>
          <ac:spMkLst>
            <pc:docMk/>
            <pc:sldMk cId="109857222" sldId="256"/>
            <ac:spMk id="3" creationId="{00000000-0000-0000-0000-000000000000}"/>
          </ac:spMkLst>
        </pc:spChg>
      </pc:sldChg>
    </pc:docChg>
  </pc:docChgLst>
  <pc:docChgLst>
    <pc:chgData name="STEPHENSON Analise" userId="S::analise.stephenson@student.education.wa.edu.au::7a2ac0e7-a2bc-4ce1-8eb4-ad47165ffe68" providerId="AD" clId="Web-{5E54FDD2-7135-1A77-38EC-E436CAF4AEC5}"/>
    <pc:docChg chg="addSld delSld modSld addMainMaster delMainMaster">
      <pc:chgData name="STEPHENSON Analise" userId="S::analise.stephenson@student.education.wa.edu.au::7a2ac0e7-a2bc-4ce1-8eb4-ad47165ffe68" providerId="AD" clId="Web-{5E54FDD2-7135-1A77-38EC-E436CAF4AEC5}" dt="2022-08-27T08:30:38.207" v="845" actId="20577"/>
      <pc:docMkLst>
        <pc:docMk/>
      </pc:docMkLst>
      <pc:sldChg chg="addSp modSp mod setBg modClrScheme chgLayout">
        <pc:chgData name="STEPHENSON Analise" userId="S::analise.stephenson@student.education.wa.edu.au::7a2ac0e7-a2bc-4ce1-8eb4-ad47165ffe68" providerId="AD" clId="Web-{5E54FDD2-7135-1A77-38EC-E436CAF4AEC5}" dt="2022-08-27T07:37:29.505" v="36"/>
        <pc:sldMkLst>
          <pc:docMk/>
          <pc:sldMk cId="109857222" sldId="256"/>
        </pc:sldMkLst>
        <pc:spChg chg="mod ord">
          <ac:chgData name="STEPHENSON Analise" userId="S::analise.stephenson@student.education.wa.edu.au::7a2ac0e7-a2bc-4ce1-8eb4-ad47165ffe68" providerId="AD" clId="Web-{5E54FDD2-7135-1A77-38EC-E436CAF4AEC5}" dt="2022-08-27T07:37:29.505" v="36"/>
          <ac:spMkLst>
            <pc:docMk/>
            <pc:sldMk cId="109857222" sldId="256"/>
            <ac:spMk id="2" creationId="{00000000-0000-0000-0000-000000000000}"/>
          </ac:spMkLst>
        </pc:spChg>
        <pc:spChg chg="mod ord">
          <ac:chgData name="STEPHENSON Analise" userId="S::analise.stephenson@student.education.wa.edu.au::7a2ac0e7-a2bc-4ce1-8eb4-ad47165ffe68" providerId="AD" clId="Web-{5E54FDD2-7135-1A77-38EC-E436CAF4AEC5}" dt="2022-08-27T07:37:29.505" v="36"/>
          <ac:spMkLst>
            <pc:docMk/>
            <pc:sldMk cId="109857222" sldId="256"/>
            <ac:spMk id="3" creationId="{00000000-0000-0000-0000-000000000000}"/>
          </ac:spMkLst>
        </pc:spChg>
        <pc:spChg chg="add">
          <ac:chgData name="STEPHENSON Analise" userId="S::analise.stephenson@student.education.wa.edu.au::7a2ac0e7-a2bc-4ce1-8eb4-ad47165ffe68" providerId="AD" clId="Web-{5E54FDD2-7135-1A77-38EC-E436CAF4AEC5}" dt="2022-08-27T07:37:29.505" v="36"/>
          <ac:spMkLst>
            <pc:docMk/>
            <pc:sldMk cId="109857222" sldId="256"/>
            <ac:spMk id="9" creationId="{E49CC64F-7275-4E33-961B-0C5CDC439875}"/>
          </ac:spMkLst>
        </pc:spChg>
        <pc:picChg chg="add">
          <ac:chgData name="STEPHENSON Analise" userId="S::analise.stephenson@student.education.wa.edu.au::7a2ac0e7-a2bc-4ce1-8eb4-ad47165ffe68" providerId="AD" clId="Web-{5E54FDD2-7135-1A77-38EC-E436CAF4AEC5}" dt="2022-08-27T07:37:29.505" v="36"/>
          <ac:picMkLst>
            <pc:docMk/>
            <pc:sldMk cId="109857222" sldId="256"/>
            <ac:picMk id="5" creationId="{38C62446-BBA9-CAB5-2929-2ED2C532CC14}"/>
          </ac:picMkLst>
        </pc:picChg>
      </pc:sldChg>
      <pc:sldChg chg="addSp delSp modSp new mod setBg modClrScheme chgLayout">
        <pc:chgData name="STEPHENSON Analise" userId="S::analise.stephenson@student.education.wa.edu.au::7a2ac0e7-a2bc-4ce1-8eb4-ad47165ffe68" providerId="AD" clId="Web-{5E54FDD2-7135-1A77-38EC-E436CAF4AEC5}" dt="2022-08-27T08:30:38.207" v="845" actId="20577"/>
        <pc:sldMkLst>
          <pc:docMk/>
          <pc:sldMk cId="1261686989" sldId="257"/>
        </pc:sldMkLst>
        <pc:spChg chg="mod ord">
          <ac:chgData name="STEPHENSON Analise" userId="S::analise.stephenson@student.education.wa.edu.au::7a2ac0e7-a2bc-4ce1-8eb4-ad47165ffe68" providerId="AD" clId="Web-{5E54FDD2-7135-1A77-38EC-E436CAF4AEC5}" dt="2022-08-27T08:02:24.303" v="260"/>
          <ac:spMkLst>
            <pc:docMk/>
            <pc:sldMk cId="1261686989" sldId="257"/>
            <ac:spMk id="2" creationId="{33F1C50C-F7A4-C674-24EF-3B609B6C6B13}"/>
          </ac:spMkLst>
        </pc:spChg>
        <pc:spChg chg="mod ord">
          <ac:chgData name="STEPHENSON Analise" userId="S::analise.stephenson@student.education.wa.edu.au::7a2ac0e7-a2bc-4ce1-8eb4-ad47165ffe68" providerId="AD" clId="Web-{5E54FDD2-7135-1A77-38EC-E436CAF4AEC5}" dt="2022-08-27T08:30:38.207" v="845" actId="20577"/>
          <ac:spMkLst>
            <pc:docMk/>
            <pc:sldMk cId="1261686989" sldId="257"/>
            <ac:spMk id="3" creationId="{5E3B3504-665F-971E-7DEE-25745F7DD822}"/>
          </ac:spMkLst>
        </pc:spChg>
        <pc:spChg chg="add del">
          <ac:chgData name="STEPHENSON Analise" userId="S::analise.stephenson@student.education.wa.edu.au::7a2ac0e7-a2bc-4ce1-8eb4-ad47165ffe68" providerId="AD" clId="Web-{5E54FDD2-7135-1A77-38EC-E436CAF4AEC5}" dt="2022-08-27T08:02:24.303" v="260"/>
          <ac:spMkLst>
            <pc:docMk/>
            <pc:sldMk cId="1261686989" sldId="257"/>
            <ac:spMk id="8" creationId="{025E2AA9-10C9-4A14-BEA3-064CD0131100}"/>
          </ac:spMkLst>
        </pc:spChg>
        <pc:spChg chg="add del">
          <ac:chgData name="STEPHENSON Analise" userId="S::analise.stephenson@student.education.wa.edu.au::7a2ac0e7-a2bc-4ce1-8eb4-ad47165ffe68" providerId="AD" clId="Web-{5E54FDD2-7135-1A77-38EC-E436CAF4AEC5}" dt="2022-08-27T08:02:24.303" v="260"/>
          <ac:spMkLst>
            <pc:docMk/>
            <pc:sldMk cId="1261686989" sldId="257"/>
            <ac:spMk id="10" creationId="{F076F371-EE61-49EA-AA2A-3582C3AC9BCD}"/>
          </ac:spMkLst>
        </pc:spChg>
        <pc:spChg chg="add">
          <ac:chgData name="STEPHENSON Analise" userId="S::analise.stephenson@student.education.wa.edu.au::7a2ac0e7-a2bc-4ce1-8eb4-ad47165ffe68" providerId="AD" clId="Web-{5E54FDD2-7135-1A77-38EC-E436CAF4AEC5}" dt="2022-08-27T08:02:24.303" v="260"/>
          <ac:spMkLst>
            <pc:docMk/>
            <pc:sldMk cId="1261686989" sldId="257"/>
            <ac:spMk id="15" creationId="{777A147A-9ED8-46B4-8660-1B3C2AA880B5}"/>
          </ac:spMkLst>
        </pc:spChg>
        <pc:spChg chg="add">
          <ac:chgData name="STEPHENSON Analise" userId="S::analise.stephenson@student.education.wa.edu.au::7a2ac0e7-a2bc-4ce1-8eb4-ad47165ffe68" providerId="AD" clId="Web-{5E54FDD2-7135-1A77-38EC-E436CAF4AEC5}" dt="2022-08-27T08:02:24.303" v="260"/>
          <ac:spMkLst>
            <pc:docMk/>
            <pc:sldMk cId="1261686989" sldId="257"/>
            <ac:spMk id="17" creationId="{5D6C15A0-C087-4593-8414-2B4EC1CDC3DE}"/>
          </ac:spMkLst>
        </pc:spChg>
      </pc:sldChg>
      <pc:sldChg chg="addSp delSp modSp new mod setBg modClrScheme chgLayout">
        <pc:chgData name="STEPHENSON Analise" userId="S::analise.stephenson@student.education.wa.edu.au::7a2ac0e7-a2bc-4ce1-8eb4-ad47165ffe68" providerId="AD" clId="Web-{5E54FDD2-7135-1A77-38EC-E436CAF4AEC5}" dt="2022-08-27T08:30:30.785" v="838" actId="20577"/>
        <pc:sldMkLst>
          <pc:docMk/>
          <pc:sldMk cId="3199903620" sldId="258"/>
        </pc:sldMkLst>
        <pc:spChg chg="mod ord">
          <ac:chgData name="STEPHENSON Analise" userId="S::analise.stephenson@student.education.wa.edu.au::7a2ac0e7-a2bc-4ce1-8eb4-ad47165ffe68" providerId="AD" clId="Web-{5E54FDD2-7135-1A77-38EC-E436CAF4AEC5}" dt="2022-08-27T08:02:27.303" v="261"/>
          <ac:spMkLst>
            <pc:docMk/>
            <pc:sldMk cId="3199903620" sldId="258"/>
            <ac:spMk id="2" creationId="{28BBC518-F549-0256-4EAD-044550AD7046}"/>
          </ac:spMkLst>
        </pc:spChg>
        <pc:spChg chg="add del mod ord">
          <ac:chgData name="STEPHENSON Analise" userId="S::analise.stephenson@student.education.wa.edu.au::7a2ac0e7-a2bc-4ce1-8eb4-ad47165ffe68" providerId="AD" clId="Web-{5E54FDD2-7135-1A77-38EC-E436CAF4AEC5}" dt="2022-08-27T07:37:50.068" v="40"/>
          <ac:spMkLst>
            <pc:docMk/>
            <pc:sldMk cId="3199903620" sldId="258"/>
            <ac:spMk id="3" creationId="{5A33E310-B525-874A-C741-EAEA71773D08}"/>
          </ac:spMkLst>
        </pc:spChg>
        <pc:spChg chg="add del">
          <ac:chgData name="STEPHENSON Analise" userId="S::analise.stephenson@student.education.wa.edu.au::7a2ac0e7-a2bc-4ce1-8eb4-ad47165ffe68" providerId="AD" clId="Web-{5E54FDD2-7135-1A77-38EC-E436CAF4AEC5}" dt="2022-08-27T08:02:27.303" v="261"/>
          <ac:spMkLst>
            <pc:docMk/>
            <pc:sldMk cId="3199903620" sldId="258"/>
            <ac:spMk id="8" creationId="{025E2AA9-10C9-4A14-BEA3-064CD0131100}"/>
          </ac:spMkLst>
        </pc:spChg>
        <pc:spChg chg="add del">
          <ac:chgData name="STEPHENSON Analise" userId="S::analise.stephenson@student.education.wa.edu.au::7a2ac0e7-a2bc-4ce1-8eb4-ad47165ffe68" providerId="AD" clId="Web-{5E54FDD2-7135-1A77-38EC-E436CAF4AEC5}" dt="2022-08-27T07:37:50.068" v="39"/>
          <ac:spMkLst>
            <pc:docMk/>
            <pc:sldMk cId="3199903620" sldId="258"/>
            <ac:spMk id="9" creationId="{E49CC64F-7275-4E33-961B-0C5CDC439875}"/>
          </ac:spMkLst>
        </pc:spChg>
        <pc:spChg chg="add del">
          <ac:chgData name="STEPHENSON Analise" userId="S::analise.stephenson@student.education.wa.edu.au::7a2ac0e7-a2bc-4ce1-8eb4-ad47165ffe68" providerId="AD" clId="Web-{5E54FDD2-7135-1A77-38EC-E436CAF4AEC5}" dt="2022-08-27T08:02:27.303" v="261"/>
          <ac:spMkLst>
            <pc:docMk/>
            <pc:sldMk cId="3199903620" sldId="258"/>
            <ac:spMk id="10" creationId="{F076F371-EE61-49EA-AA2A-3582C3AC9BCD}"/>
          </ac:spMkLst>
        </pc:spChg>
        <pc:spChg chg="add mod">
          <ac:chgData name="STEPHENSON Analise" userId="S::analise.stephenson@student.education.wa.edu.au::7a2ac0e7-a2bc-4ce1-8eb4-ad47165ffe68" providerId="AD" clId="Web-{5E54FDD2-7135-1A77-38EC-E436CAF4AEC5}" dt="2022-08-27T08:30:30.785" v="838" actId="20577"/>
          <ac:spMkLst>
            <pc:docMk/>
            <pc:sldMk cId="3199903620" sldId="258"/>
            <ac:spMk id="11" creationId="{5A33E310-B525-874A-C741-EAEA71773D08}"/>
          </ac:spMkLst>
        </pc:spChg>
        <pc:spChg chg="add">
          <ac:chgData name="STEPHENSON Analise" userId="S::analise.stephenson@student.education.wa.edu.au::7a2ac0e7-a2bc-4ce1-8eb4-ad47165ffe68" providerId="AD" clId="Web-{5E54FDD2-7135-1A77-38EC-E436CAF4AEC5}" dt="2022-08-27T08:02:27.303" v="261"/>
          <ac:spMkLst>
            <pc:docMk/>
            <pc:sldMk cId="3199903620" sldId="258"/>
            <ac:spMk id="16" creationId="{777A147A-9ED8-46B4-8660-1B3C2AA880B5}"/>
          </ac:spMkLst>
        </pc:spChg>
        <pc:spChg chg="add">
          <ac:chgData name="STEPHENSON Analise" userId="S::analise.stephenson@student.education.wa.edu.au::7a2ac0e7-a2bc-4ce1-8eb4-ad47165ffe68" providerId="AD" clId="Web-{5E54FDD2-7135-1A77-38EC-E436CAF4AEC5}" dt="2022-08-27T08:02:27.303" v="261"/>
          <ac:spMkLst>
            <pc:docMk/>
            <pc:sldMk cId="3199903620" sldId="258"/>
            <ac:spMk id="18" creationId="{5D6C15A0-C087-4593-8414-2B4EC1CDC3DE}"/>
          </ac:spMkLst>
        </pc:spChg>
        <pc:picChg chg="add del">
          <ac:chgData name="STEPHENSON Analise" userId="S::analise.stephenson@student.education.wa.edu.au::7a2ac0e7-a2bc-4ce1-8eb4-ad47165ffe68" providerId="AD" clId="Web-{5E54FDD2-7135-1A77-38EC-E436CAF4AEC5}" dt="2022-08-27T07:37:50.068" v="39"/>
          <ac:picMkLst>
            <pc:docMk/>
            <pc:sldMk cId="3199903620" sldId="258"/>
            <ac:picMk id="5" creationId="{F96A6FA2-D3E6-0D30-4254-6906DD8BA914}"/>
          </ac:picMkLst>
        </pc:picChg>
      </pc:sldChg>
      <pc:sldChg chg="addSp delSp modSp new mod setBg modClrScheme chgLayout">
        <pc:chgData name="STEPHENSON Analise" userId="S::analise.stephenson@student.education.wa.edu.au::7a2ac0e7-a2bc-4ce1-8eb4-ad47165ffe68" providerId="AD" clId="Web-{5E54FDD2-7135-1A77-38EC-E436CAF4AEC5}" dt="2022-08-27T08:02:30.318" v="262"/>
        <pc:sldMkLst>
          <pc:docMk/>
          <pc:sldMk cId="4196319869" sldId="259"/>
        </pc:sldMkLst>
        <pc:spChg chg="mod ord">
          <ac:chgData name="STEPHENSON Analise" userId="S::analise.stephenson@student.education.wa.edu.au::7a2ac0e7-a2bc-4ce1-8eb4-ad47165ffe68" providerId="AD" clId="Web-{5E54FDD2-7135-1A77-38EC-E436CAF4AEC5}" dt="2022-08-27T08:02:30.318" v="262"/>
          <ac:spMkLst>
            <pc:docMk/>
            <pc:sldMk cId="4196319869" sldId="259"/>
            <ac:spMk id="2" creationId="{C89ACE8E-9A9C-2A06-5C8A-527A9B790227}"/>
          </ac:spMkLst>
        </pc:spChg>
        <pc:spChg chg="mod ord">
          <ac:chgData name="STEPHENSON Analise" userId="S::analise.stephenson@student.education.wa.edu.au::7a2ac0e7-a2bc-4ce1-8eb4-ad47165ffe68" providerId="AD" clId="Web-{5E54FDD2-7135-1A77-38EC-E436CAF4AEC5}" dt="2022-08-27T08:02:30.318" v="262"/>
          <ac:spMkLst>
            <pc:docMk/>
            <pc:sldMk cId="4196319869" sldId="259"/>
            <ac:spMk id="3" creationId="{334D6E9F-CE7B-FBD0-E3BC-7AAE34BEDF32}"/>
          </ac:spMkLst>
        </pc:spChg>
        <pc:spChg chg="add del">
          <ac:chgData name="STEPHENSON Analise" userId="S::analise.stephenson@student.education.wa.edu.au::7a2ac0e7-a2bc-4ce1-8eb4-ad47165ffe68" providerId="AD" clId="Web-{5E54FDD2-7135-1A77-38EC-E436CAF4AEC5}" dt="2022-08-27T08:02:30.318" v="262"/>
          <ac:spMkLst>
            <pc:docMk/>
            <pc:sldMk cId="4196319869" sldId="259"/>
            <ac:spMk id="8" creationId="{025E2AA9-10C9-4A14-BEA3-064CD0131100}"/>
          </ac:spMkLst>
        </pc:spChg>
        <pc:spChg chg="add del">
          <ac:chgData name="STEPHENSON Analise" userId="S::analise.stephenson@student.education.wa.edu.au::7a2ac0e7-a2bc-4ce1-8eb4-ad47165ffe68" providerId="AD" clId="Web-{5E54FDD2-7135-1A77-38EC-E436CAF4AEC5}" dt="2022-08-27T08:02:30.318" v="262"/>
          <ac:spMkLst>
            <pc:docMk/>
            <pc:sldMk cId="4196319869" sldId="259"/>
            <ac:spMk id="10" creationId="{F076F371-EE61-49EA-AA2A-3582C3AC9BCD}"/>
          </ac:spMkLst>
        </pc:spChg>
        <pc:spChg chg="add">
          <ac:chgData name="STEPHENSON Analise" userId="S::analise.stephenson@student.education.wa.edu.au::7a2ac0e7-a2bc-4ce1-8eb4-ad47165ffe68" providerId="AD" clId="Web-{5E54FDD2-7135-1A77-38EC-E436CAF4AEC5}" dt="2022-08-27T08:02:30.318" v="262"/>
          <ac:spMkLst>
            <pc:docMk/>
            <pc:sldMk cId="4196319869" sldId="259"/>
            <ac:spMk id="15" creationId="{777A147A-9ED8-46B4-8660-1B3C2AA880B5}"/>
          </ac:spMkLst>
        </pc:spChg>
        <pc:spChg chg="add">
          <ac:chgData name="STEPHENSON Analise" userId="S::analise.stephenson@student.education.wa.edu.au::7a2ac0e7-a2bc-4ce1-8eb4-ad47165ffe68" providerId="AD" clId="Web-{5E54FDD2-7135-1A77-38EC-E436CAF4AEC5}" dt="2022-08-27T08:02:30.318" v="262"/>
          <ac:spMkLst>
            <pc:docMk/>
            <pc:sldMk cId="4196319869" sldId="259"/>
            <ac:spMk id="17" creationId="{5D6C15A0-C087-4593-8414-2B4EC1CDC3DE}"/>
          </ac:spMkLst>
        </pc:spChg>
      </pc:sldChg>
      <pc:sldChg chg="addSp delSp modSp new mod setBg modClrScheme chgLayout">
        <pc:chgData name="STEPHENSON Analise" userId="S::analise.stephenson@student.education.wa.edu.au::7a2ac0e7-a2bc-4ce1-8eb4-ad47165ffe68" providerId="AD" clId="Web-{5E54FDD2-7135-1A77-38EC-E436CAF4AEC5}" dt="2022-08-27T08:02:21.021" v="259"/>
        <pc:sldMkLst>
          <pc:docMk/>
          <pc:sldMk cId="3775015721" sldId="260"/>
        </pc:sldMkLst>
        <pc:spChg chg="mod ord">
          <ac:chgData name="STEPHENSON Analise" userId="S::analise.stephenson@student.education.wa.edu.au::7a2ac0e7-a2bc-4ce1-8eb4-ad47165ffe68" providerId="AD" clId="Web-{5E54FDD2-7135-1A77-38EC-E436CAF4AEC5}" dt="2022-08-27T08:02:21.021" v="259"/>
          <ac:spMkLst>
            <pc:docMk/>
            <pc:sldMk cId="3775015721" sldId="260"/>
            <ac:spMk id="2" creationId="{99BDF46E-BB70-D4DA-6E61-67A5664D2A57}"/>
          </ac:spMkLst>
        </pc:spChg>
        <pc:spChg chg="mod ord">
          <ac:chgData name="STEPHENSON Analise" userId="S::analise.stephenson@student.education.wa.edu.au::7a2ac0e7-a2bc-4ce1-8eb4-ad47165ffe68" providerId="AD" clId="Web-{5E54FDD2-7135-1A77-38EC-E436CAF4AEC5}" dt="2022-08-27T08:02:21.021" v="259"/>
          <ac:spMkLst>
            <pc:docMk/>
            <pc:sldMk cId="3775015721" sldId="260"/>
            <ac:spMk id="3" creationId="{B59C77D6-B1DD-1A7D-67F7-6E10FDA6A518}"/>
          </ac:spMkLst>
        </pc:spChg>
        <pc:spChg chg="add del">
          <ac:chgData name="STEPHENSON Analise" userId="S::analise.stephenson@student.education.wa.edu.au::7a2ac0e7-a2bc-4ce1-8eb4-ad47165ffe68" providerId="AD" clId="Web-{5E54FDD2-7135-1A77-38EC-E436CAF4AEC5}" dt="2022-08-27T08:02:04.349" v="257"/>
          <ac:spMkLst>
            <pc:docMk/>
            <pc:sldMk cId="3775015721" sldId="260"/>
            <ac:spMk id="8" creationId="{025E2AA9-10C9-4A14-BEA3-064CD0131100}"/>
          </ac:spMkLst>
        </pc:spChg>
        <pc:spChg chg="add del">
          <ac:chgData name="STEPHENSON Analise" userId="S::analise.stephenson@student.education.wa.edu.au::7a2ac0e7-a2bc-4ce1-8eb4-ad47165ffe68" providerId="AD" clId="Web-{5E54FDD2-7135-1A77-38EC-E436CAF4AEC5}" dt="2022-08-27T08:02:04.349" v="257"/>
          <ac:spMkLst>
            <pc:docMk/>
            <pc:sldMk cId="3775015721" sldId="260"/>
            <ac:spMk id="10" creationId="{F076F371-EE61-49EA-AA2A-3582C3AC9BCD}"/>
          </ac:spMkLst>
        </pc:spChg>
        <pc:spChg chg="add del">
          <ac:chgData name="STEPHENSON Analise" userId="S::analise.stephenson@student.education.wa.edu.au::7a2ac0e7-a2bc-4ce1-8eb4-ad47165ffe68" providerId="AD" clId="Web-{5E54FDD2-7135-1A77-38EC-E436CAF4AEC5}" dt="2022-08-27T08:02:21.021" v="259"/>
          <ac:spMkLst>
            <pc:docMk/>
            <pc:sldMk cId="3775015721" sldId="260"/>
            <ac:spMk id="16" creationId="{F13C74B1-5B17-4795-BED0-7140497B445A}"/>
          </ac:spMkLst>
        </pc:spChg>
        <pc:spChg chg="add del">
          <ac:chgData name="STEPHENSON Analise" userId="S::analise.stephenson@student.education.wa.edu.au::7a2ac0e7-a2bc-4ce1-8eb4-ad47165ffe68" providerId="AD" clId="Web-{5E54FDD2-7135-1A77-38EC-E436CAF4AEC5}" dt="2022-08-27T08:02:21.021" v="259"/>
          <ac:spMkLst>
            <pc:docMk/>
            <pc:sldMk cId="3775015721" sldId="260"/>
            <ac:spMk id="18" creationId="{D4974D33-8DC5-464E-8C6D-BE58F0669C17}"/>
          </ac:spMkLst>
        </pc:spChg>
        <pc:spChg chg="add">
          <ac:chgData name="STEPHENSON Analise" userId="S::analise.stephenson@student.education.wa.edu.au::7a2ac0e7-a2bc-4ce1-8eb4-ad47165ffe68" providerId="AD" clId="Web-{5E54FDD2-7135-1A77-38EC-E436CAF4AEC5}" dt="2022-08-27T08:02:21.021" v="259"/>
          <ac:spMkLst>
            <pc:docMk/>
            <pc:sldMk cId="3775015721" sldId="260"/>
            <ac:spMk id="23" creationId="{777A147A-9ED8-46B4-8660-1B3C2AA880B5}"/>
          </ac:spMkLst>
        </pc:spChg>
        <pc:spChg chg="add">
          <ac:chgData name="STEPHENSON Analise" userId="S::analise.stephenson@student.education.wa.edu.au::7a2ac0e7-a2bc-4ce1-8eb4-ad47165ffe68" providerId="AD" clId="Web-{5E54FDD2-7135-1A77-38EC-E436CAF4AEC5}" dt="2022-08-27T08:02:21.021" v="259"/>
          <ac:spMkLst>
            <pc:docMk/>
            <pc:sldMk cId="3775015721" sldId="260"/>
            <ac:spMk id="25" creationId="{5D6C15A0-C087-4593-8414-2B4EC1CDC3DE}"/>
          </ac:spMkLst>
        </pc:spChg>
        <pc:picChg chg="add del">
          <ac:chgData name="STEPHENSON Analise" userId="S::analise.stephenson@student.education.wa.edu.au::7a2ac0e7-a2bc-4ce1-8eb4-ad47165ffe68" providerId="AD" clId="Web-{5E54FDD2-7135-1A77-38EC-E436CAF4AEC5}" dt="2022-08-27T08:02:17.974" v="258"/>
          <ac:picMkLst>
            <pc:docMk/>
            <pc:sldMk cId="3775015721" sldId="260"/>
            <ac:picMk id="12" creationId="{7A5CF599-9739-427B-BED5-673799373B9E}"/>
          </ac:picMkLst>
        </pc:picChg>
      </pc:sldChg>
      <pc:sldChg chg="addSp delSp modSp new mod setBg modClrScheme chgLayout">
        <pc:chgData name="STEPHENSON Analise" userId="S::analise.stephenson@student.education.wa.edu.au::7a2ac0e7-a2bc-4ce1-8eb4-ad47165ffe68" providerId="AD" clId="Web-{5E54FDD2-7135-1A77-38EC-E436CAF4AEC5}" dt="2022-08-27T08:03:02.663" v="267"/>
        <pc:sldMkLst>
          <pc:docMk/>
          <pc:sldMk cId="706239768" sldId="261"/>
        </pc:sldMkLst>
        <pc:spChg chg="mod ord">
          <ac:chgData name="STEPHENSON Analise" userId="S::analise.stephenson@student.education.wa.edu.au::7a2ac0e7-a2bc-4ce1-8eb4-ad47165ffe68" providerId="AD" clId="Web-{5E54FDD2-7135-1A77-38EC-E436CAF4AEC5}" dt="2022-08-27T08:01:52.161" v="256"/>
          <ac:spMkLst>
            <pc:docMk/>
            <pc:sldMk cId="706239768" sldId="261"/>
            <ac:spMk id="2" creationId="{1672203E-A732-DE43-4560-414AE9C026E0}"/>
          </ac:spMkLst>
        </pc:spChg>
        <pc:spChg chg="del mod ord">
          <ac:chgData name="STEPHENSON Analise" userId="S::analise.stephenson@student.education.wa.edu.au::7a2ac0e7-a2bc-4ce1-8eb4-ad47165ffe68" providerId="AD" clId="Web-{5E54FDD2-7135-1A77-38EC-E436CAF4AEC5}" dt="2022-08-27T07:45:07.438" v="73"/>
          <ac:spMkLst>
            <pc:docMk/>
            <pc:sldMk cId="706239768" sldId="261"/>
            <ac:spMk id="3" creationId="{57DB1C4F-5FDE-62E4-9BEF-CCCA2DA268C1}"/>
          </ac:spMkLst>
        </pc:spChg>
        <pc:spChg chg="add del">
          <ac:chgData name="STEPHENSON Analise" userId="S::analise.stephenson@student.education.wa.edu.au::7a2ac0e7-a2bc-4ce1-8eb4-ad47165ffe68" providerId="AD" clId="Web-{5E54FDD2-7135-1A77-38EC-E436CAF4AEC5}" dt="2022-08-27T07:38:16.600" v="44"/>
          <ac:spMkLst>
            <pc:docMk/>
            <pc:sldMk cId="706239768" sldId="261"/>
            <ac:spMk id="8" creationId="{5BD1C87D-7B83-49A8-844E-433D32C45671}"/>
          </ac:spMkLst>
        </pc:spChg>
        <pc:spChg chg="add del">
          <ac:chgData name="STEPHENSON Analise" userId="S::analise.stephenson@student.education.wa.edu.au::7a2ac0e7-a2bc-4ce1-8eb4-ad47165ffe68" providerId="AD" clId="Web-{5E54FDD2-7135-1A77-38EC-E436CAF4AEC5}" dt="2022-08-27T07:38:16.600" v="44"/>
          <ac:spMkLst>
            <pc:docMk/>
            <pc:sldMk cId="706239768" sldId="261"/>
            <ac:spMk id="10" creationId="{1703047A-2C9B-4E2C-9A75-B67521B6D638}"/>
          </ac:spMkLst>
        </pc:spChg>
        <pc:spChg chg="add del">
          <ac:chgData name="STEPHENSON Analise" userId="S::analise.stephenson@student.education.wa.edu.au::7a2ac0e7-a2bc-4ce1-8eb4-ad47165ffe68" providerId="AD" clId="Web-{5E54FDD2-7135-1A77-38EC-E436CAF4AEC5}" dt="2022-08-27T07:45:23.173" v="77"/>
          <ac:spMkLst>
            <pc:docMk/>
            <pc:sldMk cId="706239768" sldId="261"/>
            <ac:spMk id="12" creationId="{AD21898E-86C0-4C8A-A76C-DF33E844C87A}"/>
          </ac:spMkLst>
        </pc:spChg>
        <pc:spChg chg="add del">
          <ac:chgData name="STEPHENSON Analise" userId="S::analise.stephenson@student.education.wa.edu.au::7a2ac0e7-a2bc-4ce1-8eb4-ad47165ffe68" providerId="AD" clId="Web-{5E54FDD2-7135-1A77-38EC-E436CAF4AEC5}" dt="2022-08-27T07:45:23.173" v="77"/>
          <ac:spMkLst>
            <pc:docMk/>
            <pc:sldMk cId="706239768" sldId="261"/>
            <ac:spMk id="13" creationId="{5C8F04BD-D093-45D0-B54C-50FDB308B4EE}"/>
          </ac:spMkLst>
        </pc:spChg>
        <pc:spChg chg="add del">
          <ac:chgData name="STEPHENSON Analise" userId="S::analise.stephenson@student.education.wa.edu.au::7a2ac0e7-a2bc-4ce1-8eb4-ad47165ffe68" providerId="AD" clId="Web-{5E54FDD2-7135-1A77-38EC-E436CAF4AEC5}" dt="2022-08-27T07:45:38.376" v="79"/>
          <ac:spMkLst>
            <pc:docMk/>
            <pc:sldMk cId="706239768" sldId="261"/>
            <ac:spMk id="17" creationId="{C3F99B4B-89D9-1A9E-352F-BF6DDA7B6308}"/>
          </ac:spMkLst>
        </pc:spChg>
        <pc:spChg chg="add del">
          <ac:chgData name="STEPHENSON Analise" userId="S::analise.stephenson@student.education.wa.edu.au::7a2ac0e7-a2bc-4ce1-8eb4-ad47165ffe68" providerId="AD" clId="Web-{5E54FDD2-7135-1A77-38EC-E436CAF4AEC5}" dt="2022-08-27T07:45:41.532" v="80"/>
          <ac:spMkLst>
            <pc:docMk/>
            <pc:sldMk cId="706239768" sldId="261"/>
            <ac:spMk id="20" creationId="{CF62D2A7-8207-488C-9F46-316BA81A16C8}"/>
          </ac:spMkLst>
        </pc:spChg>
        <pc:spChg chg="add del">
          <ac:chgData name="STEPHENSON Analise" userId="S::analise.stephenson@student.education.wa.edu.au::7a2ac0e7-a2bc-4ce1-8eb4-ad47165ffe68" providerId="AD" clId="Web-{5E54FDD2-7135-1A77-38EC-E436CAF4AEC5}" dt="2022-08-27T07:46:11.267" v="83"/>
          <ac:spMkLst>
            <pc:docMk/>
            <pc:sldMk cId="706239768" sldId="261"/>
            <ac:spMk id="24" creationId="{38527E3D-1888-F60F-8B26-7096D127F0CB}"/>
          </ac:spMkLst>
        </pc:spChg>
        <pc:spChg chg="add del">
          <ac:chgData name="STEPHENSON Analise" userId="S::analise.stephenson@student.education.wa.edu.au::7a2ac0e7-a2bc-4ce1-8eb4-ad47165ffe68" providerId="AD" clId="Web-{5E54FDD2-7135-1A77-38EC-E436CAF4AEC5}" dt="2022-08-27T07:46:25.502" v="90"/>
          <ac:spMkLst>
            <pc:docMk/>
            <pc:sldMk cId="706239768" sldId="261"/>
            <ac:spMk id="27" creationId="{CF62D2A7-8207-488C-9F46-316BA81A16C8}"/>
          </ac:spMkLst>
        </pc:spChg>
        <pc:spChg chg="add del">
          <ac:chgData name="STEPHENSON Analise" userId="S::analise.stephenson@student.education.wa.edu.au::7a2ac0e7-a2bc-4ce1-8eb4-ad47165ffe68" providerId="AD" clId="Web-{5E54FDD2-7135-1A77-38EC-E436CAF4AEC5}" dt="2022-08-27T07:46:18.392" v="85"/>
          <ac:spMkLst>
            <pc:docMk/>
            <pc:sldMk cId="706239768" sldId="261"/>
            <ac:spMk id="31" creationId="{D1D99573-D25B-0DE2-36B8-19A4181D563A}"/>
          </ac:spMkLst>
        </pc:spChg>
        <pc:spChg chg="add del">
          <ac:chgData name="STEPHENSON Analise" userId="S::analise.stephenson@student.education.wa.edu.au::7a2ac0e7-a2bc-4ce1-8eb4-ad47165ffe68" providerId="AD" clId="Web-{5E54FDD2-7135-1A77-38EC-E436CAF4AEC5}" dt="2022-08-27T07:46:18.392" v="85"/>
          <ac:spMkLst>
            <pc:docMk/>
            <pc:sldMk cId="706239768" sldId="261"/>
            <ac:spMk id="34" creationId="{CF62D2A7-8207-488C-9F46-316BA81A16C8}"/>
          </ac:spMkLst>
        </pc:spChg>
        <pc:spChg chg="add del">
          <ac:chgData name="STEPHENSON Analise" userId="S::analise.stephenson@student.education.wa.edu.au::7a2ac0e7-a2bc-4ce1-8eb4-ad47165ffe68" providerId="AD" clId="Web-{5E54FDD2-7135-1A77-38EC-E436CAF4AEC5}" dt="2022-08-27T07:46:20.924" v="87"/>
          <ac:spMkLst>
            <pc:docMk/>
            <pc:sldMk cId="706239768" sldId="261"/>
            <ac:spMk id="36" creationId="{B0161EF8-C8C6-4F2A-9D5C-49BD28A2BDC2}"/>
          </ac:spMkLst>
        </pc:spChg>
        <pc:spChg chg="add del">
          <ac:chgData name="STEPHENSON Analise" userId="S::analise.stephenson@student.education.wa.edu.au::7a2ac0e7-a2bc-4ce1-8eb4-ad47165ffe68" providerId="AD" clId="Web-{5E54FDD2-7135-1A77-38EC-E436CAF4AEC5}" dt="2022-08-27T07:46:20.924" v="87"/>
          <ac:spMkLst>
            <pc:docMk/>
            <pc:sldMk cId="706239768" sldId="261"/>
            <ac:spMk id="37" creationId="{9B76D444-2756-434F-AE61-96D69830C13E}"/>
          </ac:spMkLst>
        </pc:spChg>
        <pc:spChg chg="add del">
          <ac:chgData name="STEPHENSON Analise" userId="S::analise.stephenson@student.education.wa.edu.au::7a2ac0e7-a2bc-4ce1-8eb4-ad47165ffe68" providerId="AD" clId="Web-{5E54FDD2-7135-1A77-38EC-E436CAF4AEC5}" dt="2022-08-27T07:46:20.924" v="87"/>
          <ac:spMkLst>
            <pc:docMk/>
            <pc:sldMk cId="706239768" sldId="261"/>
            <ac:spMk id="38" creationId="{6751EDC3-74F8-9483-FD58-9AAD9465317E}"/>
          </ac:spMkLst>
        </pc:spChg>
        <pc:spChg chg="add del">
          <ac:chgData name="STEPHENSON Analise" userId="S::analise.stephenson@student.education.wa.edu.au::7a2ac0e7-a2bc-4ce1-8eb4-ad47165ffe68" providerId="AD" clId="Web-{5E54FDD2-7135-1A77-38EC-E436CAF4AEC5}" dt="2022-08-27T07:46:25.502" v="89"/>
          <ac:spMkLst>
            <pc:docMk/>
            <pc:sldMk cId="706239768" sldId="261"/>
            <ac:spMk id="40" creationId="{357DD0D3-F869-46D0-944C-6EC60E19E351}"/>
          </ac:spMkLst>
        </pc:spChg>
        <pc:spChg chg="add del">
          <ac:chgData name="STEPHENSON Analise" userId="S::analise.stephenson@student.education.wa.edu.au::7a2ac0e7-a2bc-4ce1-8eb4-ad47165ffe68" providerId="AD" clId="Web-{5E54FDD2-7135-1A77-38EC-E436CAF4AEC5}" dt="2022-08-27T07:46:25.502" v="89"/>
          <ac:spMkLst>
            <pc:docMk/>
            <pc:sldMk cId="706239768" sldId="261"/>
            <ac:spMk id="41" creationId="{61EF6DC0-4A18-D152-C28B-4D1EB0074768}"/>
          </ac:spMkLst>
        </pc:spChg>
        <pc:spChg chg="add mod ord">
          <ac:chgData name="STEPHENSON Analise" userId="S::analise.stephenson@student.education.wa.edu.au::7a2ac0e7-a2bc-4ce1-8eb4-ad47165ffe68" providerId="AD" clId="Web-{5E54FDD2-7135-1A77-38EC-E436CAF4AEC5}" dt="2022-08-27T08:03:02.663" v="267"/>
          <ac:spMkLst>
            <pc:docMk/>
            <pc:sldMk cId="706239768" sldId="261"/>
            <ac:spMk id="43" creationId="{D1D99573-D25B-0DE2-36B8-19A4181D563A}"/>
          </ac:spMkLst>
        </pc:spChg>
        <pc:spChg chg="add del">
          <ac:chgData name="STEPHENSON Analise" userId="S::analise.stephenson@student.education.wa.edu.au::7a2ac0e7-a2bc-4ce1-8eb4-ad47165ffe68" providerId="AD" clId="Web-{5E54FDD2-7135-1A77-38EC-E436CAF4AEC5}" dt="2022-08-27T08:01:52.161" v="256"/>
          <ac:spMkLst>
            <pc:docMk/>
            <pc:sldMk cId="706239768" sldId="261"/>
            <ac:spMk id="44" creationId="{CF62D2A7-8207-488C-9F46-316BA81A16C8}"/>
          </ac:spMkLst>
        </pc:spChg>
        <pc:spChg chg="add del">
          <ac:chgData name="STEPHENSON Analise" userId="S::analise.stephenson@student.education.wa.edu.au::7a2ac0e7-a2bc-4ce1-8eb4-ad47165ffe68" providerId="AD" clId="Web-{5E54FDD2-7135-1A77-38EC-E436CAF4AEC5}" dt="2022-08-27T08:03:02.663" v="267"/>
          <ac:spMkLst>
            <pc:docMk/>
            <pc:sldMk cId="706239768" sldId="261"/>
            <ac:spMk id="49" creationId="{A6D37EE4-EA1B-46EE-A54B-5233C63C9695}"/>
          </ac:spMkLst>
        </pc:spChg>
        <pc:spChg chg="add del">
          <ac:chgData name="STEPHENSON Analise" userId="S::analise.stephenson@student.education.wa.edu.au::7a2ac0e7-a2bc-4ce1-8eb4-ad47165ffe68" providerId="AD" clId="Web-{5E54FDD2-7135-1A77-38EC-E436CAF4AEC5}" dt="2022-08-27T08:03:02.663" v="267"/>
          <ac:spMkLst>
            <pc:docMk/>
            <pc:sldMk cId="706239768" sldId="261"/>
            <ac:spMk id="51" creationId="{927D5270-6648-4CC1-8F78-48BE299CAC25}"/>
          </ac:spMkLst>
        </pc:spChg>
        <pc:spChg chg="add">
          <ac:chgData name="STEPHENSON Analise" userId="S::analise.stephenson@student.education.wa.edu.au::7a2ac0e7-a2bc-4ce1-8eb4-ad47165ffe68" providerId="AD" clId="Web-{5E54FDD2-7135-1A77-38EC-E436CAF4AEC5}" dt="2022-08-27T08:03:02.663" v="267"/>
          <ac:spMkLst>
            <pc:docMk/>
            <pc:sldMk cId="706239768" sldId="261"/>
            <ac:spMk id="56" creationId="{45D37F4E-DDB4-456B-97E0-9937730A039F}"/>
          </ac:spMkLst>
        </pc:spChg>
        <pc:spChg chg="add">
          <ac:chgData name="STEPHENSON Analise" userId="S::analise.stephenson@student.education.wa.edu.au::7a2ac0e7-a2bc-4ce1-8eb4-ad47165ffe68" providerId="AD" clId="Web-{5E54FDD2-7135-1A77-38EC-E436CAF4AEC5}" dt="2022-08-27T08:03:02.663" v="267"/>
          <ac:spMkLst>
            <pc:docMk/>
            <pc:sldMk cId="706239768" sldId="261"/>
            <ac:spMk id="58" creationId="{B2DD41CD-8F47-4F56-AD12-4E2FF7696987}"/>
          </ac:spMkLst>
        </pc:spChg>
        <pc:picChg chg="add del mod ord">
          <ac:chgData name="STEPHENSON Analise" userId="S::analise.stephenson@student.education.wa.edu.au::7a2ac0e7-a2bc-4ce1-8eb4-ad47165ffe68" providerId="AD" clId="Web-{5E54FDD2-7135-1A77-38EC-E436CAF4AEC5}" dt="2022-08-27T07:45:34.907" v="78"/>
          <ac:picMkLst>
            <pc:docMk/>
            <pc:sldMk cId="706239768" sldId="261"/>
            <ac:picMk id="4" creationId="{9CA32DCB-C5F3-304E-0BC5-167518193AD0}"/>
          </ac:picMkLst>
        </pc:picChg>
        <pc:picChg chg="add del mod ord">
          <ac:chgData name="STEPHENSON Analise" userId="S::analise.stephenson@student.education.wa.edu.au::7a2ac0e7-a2bc-4ce1-8eb4-ad47165ffe68" providerId="AD" clId="Web-{5E54FDD2-7135-1A77-38EC-E436CAF4AEC5}" dt="2022-08-27T07:45:48.720" v="82"/>
          <ac:picMkLst>
            <pc:docMk/>
            <pc:sldMk cId="706239768" sldId="261"/>
            <ac:picMk id="5" creationId="{3CA8C481-99B8-B1F3-9DBF-5ED28653A1C6}"/>
          </ac:picMkLst>
        </pc:picChg>
        <pc:picChg chg="add mod ord">
          <ac:chgData name="STEPHENSON Analise" userId="S::analise.stephenson@student.education.wa.edu.au::7a2ac0e7-a2bc-4ce1-8eb4-ad47165ffe68" providerId="AD" clId="Web-{5E54FDD2-7135-1A77-38EC-E436CAF4AEC5}" dt="2022-08-27T08:03:02.663" v="267"/>
          <ac:picMkLst>
            <pc:docMk/>
            <pc:sldMk cId="706239768" sldId="261"/>
            <ac:picMk id="6" creationId="{655C3586-9F8A-29F3-1148-940071A8BEF2}"/>
          </ac:picMkLst>
        </pc:picChg>
      </pc:sldChg>
      <pc:sldChg chg="addSp delSp modSp new mod setBg modClrScheme chgLayout">
        <pc:chgData name="STEPHENSON Analise" userId="S::analise.stephenson@student.education.wa.edu.au::7a2ac0e7-a2bc-4ce1-8eb4-ad47165ffe68" providerId="AD" clId="Web-{5E54FDD2-7135-1A77-38EC-E436CAF4AEC5}" dt="2022-08-27T08:27:50.172" v="785" actId="14100"/>
        <pc:sldMkLst>
          <pc:docMk/>
          <pc:sldMk cId="961038318" sldId="262"/>
        </pc:sldMkLst>
        <pc:spChg chg="mod ord">
          <ac:chgData name="STEPHENSON Analise" userId="S::analise.stephenson@student.education.wa.edu.au::7a2ac0e7-a2bc-4ce1-8eb4-ad47165ffe68" providerId="AD" clId="Web-{5E54FDD2-7135-1A77-38EC-E436CAF4AEC5}" dt="2022-08-27T08:27:50.172" v="785" actId="14100"/>
          <ac:spMkLst>
            <pc:docMk/>
            <pc:sldMk cId="961038318" sldId="262"/>
            <ac:spMk id="2" creationId="{8E7B212B-8EAB-AF35-3F63-A9324C2E6DC2}"/>
          </ac:spMkLst>
        </pc:spChg>
        <pc:spChg chg="mod ord">
          <ac:chgData name="STEPHENSON Analise" userId="S::analise.stephenson@student.education.wa.edu.au::7a2ac0e7-a2bc-4ce1-8eb4-ad47165ffe68" providerId="AD" clId="Web-{5E54FDD2-7135-1A77-38EC-E436CAF4AEC5}" dt="2022-08-27T08:02:38.115" v="263"/>
          <ac:spMkLst>
            <pc:docMk/>
            <pc:sldMk cId="961038318" sldId="262"/>
            <ac:spMk id="3" creationId="{329D7CFC-31C5-F41F-5567-35D4C658910E}"/>
          </ac:spMkLst>
        </pc:spChg>
        <pc:spChg chg="add del">
          <ac:chgData name="STEPHENSON Analise" userId="S::analise.stephenson@student.education.wa.edu.au::7a2ac0e7-a2bc-4ce1-8eb4-ad47165ffe68" providerId="AD" clId="Web-{5E54FDD2-7135-1A77-38EC-E436CAF4AEC5}" dt="2022-08-27T08:02:38.115" v="263"/>
          <ac:spMkLst>
            <pc:docMk/>
            <pc:sldMk cId="961038318" sldId="262"/>
            <ac:spMk id="8" creationId="{5BD1C87D-7B83-49A8-844E-433D32C45671}"/>
          </ac:spMkLst>
        </pc:spChg>
        <pc:spChg chg="add del">
          <ac:chgData name="STEPHENSON Analise" userId="S::analise.stephenson@student.education.wa.edu.au::7a2ac0e7-a2bc-4ce1-8eb4-ad47165ffe68" providerId="AD" clId="Web-{5E54FDD2-7135-1A77-38EC-E436CAF4AEC5}" dt="2022-08-27T08:02:38.115" v="263"/>
          <ac:spMkLst>
            <pc:docMk/>
            <pc:sldMk cId="961038318" sldId="262"/>
            <ac:spMk id="10" creationId="{1703047A-2C9B-4E2C-9A75-B67521B6D638}"/>
          </ac:spMkLst>
        </pc:spChg>
        <pc:spChg chg="add">
          <ac:chgData name="STEPHENSON Analise" userId="S::analise.stephenson@student.education.wa.edu.au::7a2ac0e7-a2bc-4ce1-8eb4-ad47165ffe68" providerId="AD" clId="Web-{5E54FDD2-7135-1A77-38EC-E436CAF4AEC5}" dt="2022-08-27T08:02:38.115" v="263"/>
          <ac:spMkLst>
            <pc:docMk/>
            <pc:sldMk cId="961038318" sldId="262"/>
            <ac:spMk id="15" creationId="{777A147A-9ED8-46B4-8660-1B3C2AA880B5}"/>
          </ac:spMkLst>
        </pc:spChg>
        <pc:spChg chg="add">
          <ac:chgData name="STEPHENSON Analise" userId="S::analise.stephenson@student.education.wa.edu.au::7a2ac0e7-a2bc-4ce1-8eb4-ad47165ffe68" providerId="AD" clId="Web-{5E54FDD2-7135-1A77-38EC-E436CAF4AEC5}" dt="2022-08-27T08:02:38.115" v="263"/>
          <ac:spMkLst>
            <pc:docMk/>
            <pc:sldMk cId="961038318" sldId="262"/>
            <ac:spMk id="17" creationId="{5D6C15A0-C087-4593-8414-2B4EC1CDC3DE}"/>
          </ac:spMkLst>
        </pc:spChg>
      </pc:sldChg>
      <pc:sldChg chg="addSp delSp modSp new mod setBg modClrScheme chgLayout">
        <pc:chgData name="STEPHENSON Analise" userId="S::analise.stephenson@student.education.wa.edu.au::7a2ac0e7-a2bc-4ce1-8eb4-ad47165ffe68" providerId="AD" clId="Web-{5E54FDD2-7135-1A77-38EC-E436CAF4AEC5}" dt="2022-08-27T08:25:07.351" v="741" actId="20577"/>
        <pc:sldMkLst>
          <pc:docMk/>
          <pc:sldMk cId="2940254098" sldId="263"/>
        </pc:sldMkLst>
        <pc:spChg chg="mod ord">
          <ac:chgData name="STEPHENSON Analise" userId="S::analise.stephenson@student.education.wa.edu.au::7a2ac0e7-a2bc-4ce1-8eb4-ad47165ffe68" providerId="AD" clId="Web-{5E54FDD2-7135-1A77-38EC-E436CAF4AEC5}" dt="2022-08-27T08:23:35.693" v="729"/>
          <ac:spMkLst>
            <pc:docMk/>
            <pc:sldMk cId="2940254098" sldId="263"/>
            <ac:spMk id="2" creationId="{3076D060-341B-B0CC-356E-9D4BA50203B3}"/>
          </ac:spMkLst>
        </pc:spChg>
        <pc:spChg chg="del mod ord">
          <ac:chgData name="STEPHENSON Analise" userId="S::analise.stephenson@student.education.wa.edu.au::7a2ac0e7-a2bc-4ce1-8eb4-ad47165ffe68" providerId="AD" clId="Web-{5E54FDD2-7135-1A77-38EC-E436CAF4AEC5}" dt="2022-08-27T08:11:35.892" v="278"/>
          <ac:spMkLst>
            <pc:docMk/>
            <pc:sldMk cId="2940254098" sldId="263"/>
            <ac:spMk id="3" creationId="{9DCEEB59-A339-158F-DD43-3BD7F8418BDD}"/>
          </ac:spMkLst>
        </pc:spChg>
        <pc:spChg chg="add del">
          <ac:chgData name="STEPHENSON Analise" userId="S::analise.stephenson@student.education.wa.edu.au::7a2ac0e7-a2bc-4ce1-8eb4-ad47165ffe68" providerId="AD" clId="Web-{5E54FDD2-7135-1A77-38EC-E436CAF4AEC5}" dt="2022-08-27T08:11:44.298" v="280"/>
          <ac:spMkLst>
            <pc:docMk/>
            <pc:sldMk cId="2940254098" sldId="263"/>
            <ac:spMk id="8" creationId="{AD21898E-86C0-4C8A-A76C-DF33E844C87A}"/>
          </ac:spMkLst>
        </pc:spChg>
        <pc:spChg chg="add del">
          <ac:chgData name="STEPHENSON Analise" userId="S::analise.stephenson@student.education.wa.edu.au::7a2ac0e7-a2bc-4ce1-8eb4-ad47165ffe68" providerId="AD" clId="Web-{5E54FDD2-7135-1A77-38EC-E436CAF4AEC5}" dt="2022-08-27T08:11:44.298" v="280"/>
          <ac:spMkLst>
            <pc:docMk/>
            <pc:sldMk cId="2940254098" sldId="263"/>
            <ac:spMk id="10" creationId="{5C8F04BD-D093-45D0-B54C-50FDB308B4EE}"/>
          </ac:spMkLst>
        </pc:spChg>
        <pc:spChg chg="add mod">
          <ac:chgData name="STEPHENSON Analise" userId="S::analise.stephenson@student.education.wa.edu.au::7a2ac0e7-a2bc-4ce1-8eb4-ad47165ffe68" providerId="AD" clId="Web-{5E54FDD2-7135-1A77-38EC-E436CAF4AEC5}" dt="2022-08-27T08:25:07.351" v="741" actId="20577"/>
          <ac:spMkLst>
            <pc:docMk/>
            <pc:sldMk cId="2940254098" sldId="263"/>
            <ac:spMk id="14" creationId="{97C83BD2-FD3D-7D26-F575-0B2BB3BD887E}"/>
          </ac:spMkLst>
        </pc:spChg>
        <pc:spChg chg="add del">
          <ac:chgData name="STEPHENSON Analise" userId="S::analise.stephenson@student.education.wa.edu.au::7a2ac0e7-a2bc-4ce1-8eb4-ad47165ffe68" providerId="AD" clId="Web-{5E54FDD2-7135-1A77-38EC-E436CAF4AEC5}" dt="2022-08-27T08:11:57.033" v="281"/>
          <ac:spMkLst>
            <pc:docMk/>
            <pc:sldMk cId="2940254098" sldId="263"/>
            <ac:spMk id="17" creationId="{E45CA849-654C-4173-AD99-B3A2528275F5}"/>
          </ac:spMkLst>
        </pc:spChg>
        <pc:spChg chg="add del">
          <ac:chgData name="STEPHENSON Analise" userId="S::analise.stephenson@student.education.wa.edu.au::7a2ac0e7-a2bc-4ce1-8eb4-ad47165ffe68" providerId="AD" clId="Web-{5E54FDD2-7135-1A77-38EC-E436CAF4AEC5}" dt="2022-08-27T08:11:57.033" v="281"/>
          <ac:spMkLst>
            <pc:docMk/>
            <pc:sldMk cId="2940254098" sldId="263"/>
            <ac:spMk id="19" creationId="{3E23A947-2D45-4208-AE2B-64948C87A3EB}"/>
          </ac:spMkLst>
        </pc:spChg>
        <pc:spChg chg="add del">
          <ac:chgData name="STEPHENSON Analise" userId="S::analise.stephenson@student.education.wa.edu.au::7a2ac0e7-a2bc-4ce1-8eb4-ad47165ffe68" providerId="AD" clId="Web-{5E54FDD2-7135-1A77-38EC-E436CAF4AEC5}" dt="2022-08-27T08:11:57.033" v="281"/>
          <ac:spMkLst>
            <pc:docMk/>
            <pc:sldMk cId="2940254098" sldId="263"/>
            <ac:spMk id="21" creationId="{E5BBB0F9-6A59-4D02-A9C7-A2D6516684CE}"/>
          </ac:spMkLst>
        </pc:spChg>
        <pc:spChg chg="add del">
          <ac:chgData name="STEPHENSON Analise" userId="S::analise.stephenson@student.education.wa.edu.au::7a2ac0e7-a2bc-4ce1-8eb4-ad47165ffe68" providerId="AD" clId="Web-{5E54FDD2-7135-1A77-38EC-E436CAF4AEC5}" dt="2022-08-27T08:12:11.658" v="286"/>
          <ac:spMkLst>
            <pc:docMk/>
            <pc:sldMk cId="2940254098" sldId="263"/>
            <ac:spMk id="26" creationId="{E45CA849-654C-4173-AD99-B3A2528275F5}"/>
          </ac:spMkLst>
        </pc:spChg>
        <pc:spChg chg="add del">
          <ac:chgData name="STEPHENSON Analise" userId="S::analise.stephenson@student.education.wa.edu.au::7a2ac0e7-a2bc-4ce1-8eb4-ad47165ffe68" providerId="AD" clId="Web-{5E54FDD2-7135-1A77-38EC-E436CAF4AEC5}" dt="2022-08-27T08:12:11.658" v="286"/>
          <ac:spMkLst>
            <pc:docMk/>
            <pc:sldMk cId="2940254098" sldId="263"/>
            <ac:spMk id="28" creationId="{3E23A947-2D45-4208-AE2B-64948C87A3EB}"/>
          </ac:spMkLst>
        </pc:spChg>
        <pc:spChg chg="add del">
          <ac:chgData name="STEPHENSON Analise" userId="S::analise.stephenson@student.education.wa.edu.au::7a2ac0e7-a2bc-4ce1-8eb4-ad47165ffe68" providerId="AD" clId="Web-{5E54FDD2-7135-1A77-38EC-E436CAF4AEC5}" dt="2022-08-27T08:12:11.658" v="286"/>
          <ac:spMkLst>
            <pc:docMk/>
            <pc:sldMk cId="2940254098" sldId="263"/>
            <ac:spMk id="30" creationId="{E5BBB0F9-6A59-4D02-A9C7-A2D6516684CE}"/>
          </ac:spMkLst>
        </pc:spChg>
        <pc:spChg chg="add del">
          <ac:chgData name="STEPHENSON Analise" userId="S::analise.stephenson@student.education.wa.edu.au::7a2ac0e7-a2bc-4ce1-8eb4-ad47165ffe68" providerId="AD" clId="Web-{5E54FDD2-7135-1A77-38EC-E436CAF4AEC5}" dt="2022-08-27T08:12:11.658" v="285"/>
          <ac:spMkLst>
            <pc:docMk/>
            <pc:sldMk cId="2940254098" sldId="263"/>
            <ac:spMk id="35" creationId="{1ECAB1E8-8195-4748-BE71-FF806D86892E}"/>
          </ac:spMkLst>
        </pc:spChg>
        <pc:spChg chg="add del">
          <ac:chgData name="STEPHENSON Analise" userId="S::analise.stephenson@student.education.wa.edu.au::7a2ac0e7-a2bc-4ce1-8eb4-ad47165ffe68" providerId="AD" clId="Web-{5E54FDD2-7135-1A77-38EC-E436CAF4AEC5}" dt="2022-08-27T08:12:11.658" v="285"/>
          <ac:spMkLst>
            <pc:docMk/>
            <pc:sldMk cId="2940254098" sldId="263"/>
            <ac:spMk id="37" creationId="{57F6BDD4-E066-4008-8011-6CC31AEB4556}"/>
          </ac:spMkLst>
        </pc:spChg>
        <pc:spChg chg="add del">
          <ac:chgData name="STEPHENSON Analise" userId="S::analise.stephenson@student.education.wa.edu.au::7a2ac0e7-a2bc-4ce1-8eb4-ad47165ffe68" providerId="AD" clId="Web-{5E54FDD2-7135-1A77-38EC-E436CAF4AEC5}" dt="2022-08-27T08:12:11.658" v="285"/>
          <ac:spMkLst>
            <pc:docMk/>
            <pc:sldMk cId="2940254098" sldId="263"/>
            <ac:spMk id="39" creationId="{2711A8FB-68FC-45FC-B01E-38F809E2D439}"/>
          </ac:spMkLst>
        </pc:spChg>
        <pc:spChg chg="add del">
          <ac:chgData name="STEPHENSON Analise" userId="S::analise.stephenson@student.education.wa.edu.au::7a2ac0e7-a2bc-4ce1-8eb4-ad47165ffe68" providerId="AD" clId="Web-{5E54FDD2-7135-1A77-38EC-E436CAF4AEC5}" dt="2022-08-27T08:12:11.658" v="285"/>
          <ac:spMkLst>
            <pc:docMk/>
            <pc:sldMk cId="2940254098" sldId="263"/>
            <ac:spMk id="41" creationId="{2A865FE3-5FC9-4049-87CF-30019C46C0F5}"/>
          </ac:spMkLst>
        </pc:spChg>
        <pc:spChg chg="add del">
          <ac:chgData name="STEPHENSON Analise" userId="S::analise.stephenson@student.education.wa.edu.au::7a2ac0e7-a2bc-4ce1-8eb4-ad47165ffe68" providerId="AD" clId="Web-{5E54FDD2-7135-1A77-38EC-E436CAF4AEC5}" dt="2022-08-27T08:23:35.693" v="729"/>
          <ac:spMkLst>
            <pc:docMk/>
            <pc:sldMk cId="2940254098" sldId="263"/>
            <ac:spMk id="43" creationId="{92468898-5A6E-4D55-85EC-308E785EE06C}"/>
          </ac:spMkLst>
        </pc:spChg>
        <pc:spChg chg="add del">
          <ac:chgData name="STEPHENSON Analise" userId="S::analise.stephenson@student.education.wa.edu.au::7a2ac0e7-a2bc-4ce1-8eb4-ad47165ffe68" providerId="AD" clId="Web-{5E54FDD2-7135-1A77-38EC-E436CAF4AEC5}" dt="2022-08-27T08:23:35.693" v="729"/>
          <ac:spMkLst>
            <pc:docMk/>
            <pc:sldMk cId="2940254098" sldId="263"/>
            <ac:spMk id="44" creationId="{3E23A947-2D45-4208-AE2B-64948C87A3EB}"/>
          </ac:spMkLst>
        </pc:spChg>
        <pc:spChg chg="add del">
          <ac:chgData name="STEPHENSON Analise" userId="S::analise.stephenson@student.education.wa.edu.au::7a2ac0e7-a2bc-4ce1-8eb4-ad47165ffe68" providerId="AD" clId="Web-{5E54FDD2-7135-1A77-38EC-E436CAF4AEC5}" dt="2022-08-27T08:23:35.693" v="729"/>
          <ac:spMkLst>
            <pc:docMk/>
            <pc:sldMk cId="2940254098" sldId="263"/>
            <ac:spMk id="45" creationId="{E5BBB0F9-6A59-4D02-A9C7-A2D6516684CE}"/>
          </ac:spMkLst>
        </pc:spChg>
        <pc:spChg chg="add del">
          <ac:chgData name="STEPHENSON Analise" userId="S::analise.stephenson@student.education.wa.edu.au::7a2ac0e7-a2bc-4ce1-8eb4-ad47165ffe68" providerId="AD" clId="Web-{5E54FDD2-7135-1A77-38EC-E436CAF4AEC5}" dt="2022-08-27T08:23:49.944" v="732"/>
          <ac:spMkLst>
            <pc:docMk/>
            <pc:sldMk cId="2940254098" sldId="263"/>
            <ac:spMk id="50" creationId="{45D37F4E-DDB4-456B-97E0-9937730A039F}"/>
          </ac:spMkLst>
        </pc:spChg>
        <pc:spChg chg="add del">
          <ac:chgData name="STEPHENSON Analise" userId="S::analise.stephenson@student.education.wa.edu.au::7a2ac0e7-a2bc-4ce1-8eb4-ad47165ffe68" providerId="AD" clId="Web-{5E54FDD2-7135-1A77-38EC-E436CAF4AEC5}" dt="2022-08-27T08:23:49.944" v="732"/>
          <ac:spMkLst>
            <pc:docMk/>
            <pc:sldMk cId="2940254098" sldId="263"/>
            <ac:spMk id="52" creationId="{B2DD41CD-8F47-4F56-AD12-4E2FF7696987}"/>
          </ac:spMkLst>
        </pc:spChg>
        <pc:spChg chg="add">
          <ac:chgData name="STEPHENSON Analise" userId="S::analise.stephenson@student.education.wa.edu.au::7a2ac0e7-a2bc-4ce1-8eb4-ad47165ffe68" providerId="AD" clId="Web-{5E54FDD2-7135-1A77-38EC-E436CAF4AEC5}" dt="2022-08-27T08:23:49.944" v="732"/>
          <ac:spMkLst>
            <pc:docMk/>
            <pc:sldMk cId="2940254098" sldId="263"/>
            <ac:spMk id="57" creationId="{45D37F4E-DDB4-456B-97E0-9937730A039F}"/>
          </ac:spMkLst>
        </pc:spChg>
        <pc:spChg chg="add">
          <ac:chgData name="STEPHENSON Analise" userId="S::analise.stephenson@student.education.wa.edu.au::7a2ac0e7-a2bc-4ce1-8eb4-ad47165ffe68" providerId="AD" clId="Web-{5E54FDD2-7135-1A77-38EC-E436CAF4AEC5}" dt="2022-08-27T08:23:49.944" v="732"/>
          <ac:spMkLst>
            <pc:docMk/>
            <pc:sldMk cId="2940254098" sldId="263"/>
            <ac:spMk id="59" creationId="{B2DD41CD-8F47-4F56-AD12-4E2FF7696987}"/>
          </ac:spMkLst>
        </pc:spChg>
        <pc:picChg chg="add mod ord">
          <ac:chgData name="STEPHENSON Analise" userId="S::analise.stephenson@student.education.wa.edu.au::7a2ac0e7-a2bc-4ce1-8eb4-ad47165ffe68" providerId="AD" clId="Web-{5E54FDD2-7135-1A77-38EC-E436CAF4AEC5}" dt="2022-08-27T08:23:46.490" v="731" actId="1076"/>
          <ac:picMkLst>
            <pc:docMk/>
            <pc:sldMk cId="2940254098" sldId="263"/>
            <ac:picMk id="4" creationId="{7C0082AB-C63E-2647-2DCC-3B3FD6F2DF50}"/>
          </ac:picMkLst>
        </pc:picChg>
      </pc:sldChg>
      <pc:sldChg chg="addSp delSp modSp new mod setBg modClrScheme chgLayout">
        <pc:chgData name="STEPHENSON Analise" userId="S::analise.stephenson@student.education.wa.edu.au::7a2ac0e7-a2bc-4ce1-8eb4-ad47165ffe68" providerId="AD" clId="Web-{5E54FDD2-7135-1A77-38EC-E436CAF4AEC5}" dt="2022-08-27T08:27:46.016" v="784" actId="14100"/>
        <pc:sldMkLst>
          <pc:docMk/>
          <pc:sldMk cId="3822060544" sldId="264"/>
        </pc:sldMkLst>
        <pc:spChg chg="mod ord">
          <ac:chgData name="STEPHENSON Analise" userId="S::analise.stephenson@student.education.wa.edu.au::7a2ac0e7-a2bc-4ce1-8eb4-ad47165ffe68" providerId="AD" clId="Web-{5E54FDD2-7135-1A77-38EC-E436CAF4AEC5}" dt="2022-08-27T08:27:46.016" v="784" actId="14100"/>
          <ac:spMkLst>
            <pc:docMk/>
            <pc:sldMk cId="3822060544" sldId="264"/>
            <ac:spMk id="2" creationId="{35B3E6C8-18D5-5EF8-4D38-DC35C91CCE2A}"/>
          </ac:spMkLst>
        </pc:spChg>
        <pc:spChg chg="mod ord">
          <ac:chgData name="STEPHENSON Analise" userId="S::analise.stephenson@student.education.wa.edu.au::7a2ac0e7-a2bc-4ce1-8eb4-ad47165ffe68" providerId="AD" clId="Web-{5E54FDD2-7135-1A77-38EC-E436CAF4AEC5}" dt="2022-08-27T08:02:48.959" v="264"/>
          <ac:spMkLst>
            <pc:docMk/>
            <pc:sldMk cId="3822060544" sldId="264"/>
            <ac:spMk id="3" creationId="{8E2F0ADC-66F0-06FA-D0A8-EEB4B660D6D2}"/>
          </ac:spMkLst>
        </pc:spChg>
        <pc:spChg chg="add del">
          <ac:chgData name="STEPHENSON Analise" userId="S::analise.stephenson@student.education.wa.edu.au::7a2ac0e7-a2bc-4ce1-8eb4-ad47165ffe68" providerId="AD" clId="Web-{5E54FDD2-7135-1A77-38EC-E436CAF4AEC5}" dt="2022-08-27T08:02:48.959" v="264"/>
          <ac:spMkLst>
            <pc:docMk/>
            <pc:sldMk cId="3822060544" sldId="264"/>
            <ac:spMk id="8" creationId="{5BD1C87D-7B83-49A8-844E-433D32C45671}"/>
          </ac:spMkLst>
        </pc:spChg>
        <pc:spChg chg="add del">
          <ac:chgData name="STEPHENSON Analise" userId="S::analise.stephenson@student.education.wa.edu.au::7a2ac0e7-a2bc-4ce1-8eb4-ad47165ffe68" providerId="AD" clId="Web-{5E54FDD2-7135-1A77-38EC-E436CAF4AEC5}" dt="2022-08-27T08:02:48.959" v="264"/>
          <ac:spMkLst>
            <pc:docMk/>
            <pc:sldMk cId="3822060544" sldId="264"/>
            <ac:spMk id="10" creationId="{1703047A-2C9B-4E2C-9A75-B67521B6D638}"/>
          </ac:spMkLst>
        </pc:spChg>
        <pc:spChg chg="add">
          <ac:chgData name="STEPHENSON Analise" userId="S::analise.stephenson@student.education.wa.edu.au::7a2ac0e7-a2bc-4ce1-8eb4-ad47165ffe68" providerId="AD" clId="Web-{5E54FDD2-7135-1A77-38EC-E436CAF4AEC5}" dt="2022-08-27T08:02:48.959" v="264"/>
          <ac:spMkLst>
            <pc:docMk/>
            <pc:sldMk cId="3822060544" sldId="264"/>
            <ac:spMk id="15" creationId="{777A147A-9ED8-46B4-8660-1B3C2AA880B5}"/>
          </ac:spMkLst>
        </pc:spChg>
        <pc:spChg chg="add">
          <ac:chgData name="STEPHENSON Analise" userId="S::analise.stephenson@student.education.wa.edu.au::7a2ac0e7-a2bc-4ce1-8eb4-ad47165ffe68" providerId="AD" clId="Web-{5E54FDD2-7135-1A77-38EC-E436CAF4AEC5}" dt="2022-08-27T08:02:48.959" v="264"/>
          <ac:spMkLst>
            <pc:docMk/>
            <pc:sldMk cId="3822060544" sldId="264"/>
            <ac:spMk id="17" creationId="{5D6C15A0-C087-4593-8414-2B4EC1CDC3DE}"/>
          </ac:spMkLst>
        </pc:spChg>
      </pc:sldChg>
      <pc:sldChg chg="addSp delSp modSp new mod setBg modClrScheme chgLayout">
        <pc:chgData name="STEPHENSON Analise" userId="S::analise.stephenson@student.education.wa.edu.au::7a2ac0e7-a2bc-4ce1-8eb4-ad47165ffe68" providerId="AD" clId="Web-{5E54FDD2-7135-1A77-38EC-E436CAF4AEC5}" dt="2022-08-27T08:28:46.799" v="811" actId="14100"/>
        <pc:sldMkLst>
          <pc:docMk/>
          <pc:sldMk cId="920739157" sldId="265"/>
        </pc:sldMkLst>
        <pc:spChg chg="mod ord">
          <ac:chgData name="STEPHENSON Analise" userId="S::analise.stephenson@student.education.wa.edu.au::7a2ac0e7-a2bc-4ce1-8eb4-ad47165ffe68" providerId="AD" clId="Web-{5E54FDD2-7135-1A77-38EC-E436CAF4AEC5}" dt="2022-08-27T08:28:46.799" v="811" actId="14100"/>
          <ac:spMkLst>
            <pc:docMk/>
            <pc:sldMk cId="920739157" sldId="265"/>
            <ac:spMk id="2" creationId="{198D5930-FD5C-CC2C-5446-57D5F67BDBA0}"/>
          </ac:spMkLst>
        </pc:spChg>
        <pc:spChg chg="mod ord">
          <ac:chgData name="STEPHENSON Analise" userId="S::analise.stephenson@student.education.wa.edu.au::7a2ac0e7-a2bc-4ce1-8eb4-ad47165ffe68" providerId="AD" clId="Web-{5E54FDD2-7135-1A77-38EC-E436CAF4AEC5}" dt="2022-08-27T08:02:52.944" v="265"/>
          <ac:spMkLst>
            <pc:docMk/>
            <pc:sldMk cId="920739157" sldId="265"/>
            <ac:spMk id="3" creationId="{397361A3-8481-3EA0-A03B-9DAA30900415}"/>
          </ac:spMkLst>
        </pc:spChg>
        <pc:spChg chg="add del">
          <ac:chgData name="STEPHENSON Analise" userId="S::analise.stephenson@student.education.wa.edu.au::7a2ac0e7-a2bc-4ce1-8eb4-ad47165ffe68" providerId="AD" clId="Web-{5E54FDD2-7135-1A77-38EC-E436CAF4AEC5}" dt="2022-08-27T08:02:52.944" v="265"/>
          <ac:spMkLst>
            <pc:docMk/>
            <pc:sldMk cId="920739157" sldId="265"/>
            <ac:spMk id="8" creationId="{4F9857ED-1DEF-4481-AEB4-E7759342AC1A}"/>
          </ac:spMkLst>
        </pc:spChg>
        <pc:spChg chg="add del">
          <ac:chgData name="STEPHENSON Analise" userId="S::analise.stephenson@student.education.wa.edu.au::7a2ac0e7-a2bc-4ce1-8eb4-ad47165ffe68" providerId="AD" clId="Web-{5E54FDD2-7135-1A77-38EC-E436CAF4AEC5}" dt="2022-08-27T08:02:52.944" v="265"/>
          <ac:spMkLst>
            <pc:docMk/>
            <pc:sldMk cId="920739157" sldId="265"/>
            <ac:spMk id="10" creationId="{D6E4FBE1-8E8A-42A6-B693-88C8979D80EA}"/>
          </ac:spMkLst>
        </pc:spChg>
        <pc:spChg chg="add">
          <ac:chgData name="STEPHENSON Analise" userId="S::analise.stephenson@student.education.wa.edu.au::7a2ac0e7-a2bc-4ce1-8eb4-ad47165ffe68" providerId="AD" clId="Web-{5E54FDD2-7135-1A77-38EC-E436CAF4AEC5}" dt="2022-08-27T08:02:52.944" v="265"/>
          <ac:spMkLst>
            <pc:docMk/>
            <pc:sldMk cId="920739157" sldId="265"/>
            <ac:spMk id="15" creationId="{777A147A-9ED8-46B4-8660-1B3C2AA880B5}"/>
          </ac:spMkLst>
        </pc:spChg>
        <pc:spChg chg="add">
          <ac:chgData name="STEPHENSON Analise" userId="S::analise.stephenson@student.education.wa.edu.au::7a2ac0e7-a2bc-4ce1-8eb4-ad47165ffe68" providerId="AD" clId="Web-{5E54FDD2-7135-1A77-38EC-E436CAF4AEC5}" dt="2022-08-27T08:02:52.944" v="265"/>
          <ac:spMkLst>
            <pc:docMk/>
            <pc:sldMk cId="920739157" sldId="265"/>
            <ac:spMk id="17" creationId="{5D6C15A0-C087-4593-8414-2B4EC1CDC3DE}"/>
          </ac:spMkLst>
        </pc:spChg>
      </pc:sldChg>
      <pc:sldChg chg="addSp delSp modSp new mod setBg modClrScheme chgLayout">
        <pc:chgData name="STEPHENSON Analise" userId="S::analise.stephenson@student.education.wa.edu.au::7a2ac0e7-a2bc-4ce1-8eb4-ad47165ffe68" providerId="AD" clId="Web-{5E54FDD2-7135-1A77-38EC-E436CAF4AEC5}" dt="2022-08-27T08:29:47.159" v="817" actId="20577"/>
        <pc:sldMkLst>
          <pc:docMk/>
          <pc:sldMk cId="1705053590" sldId="266"/>
        </pc:sldMkLst>
        <pc:spChg chg="mod ord">
          <ac:chgData name="STEPHENSON Analise" userId="S::analise.stephenson@student.education.wa.edu.au::7a2ac0e7-a2bc-4ce1-8eb4-ad47165ffe68" providerId="AD" clId="Web-{5E54FDD2-7135-1A77-38EC-E436CAF4AEC5}" dt="2022-08-27T08:29:47.159" v="817" actId="20577"/>
          <ac:spMkLst>
            <pc:docMk/>
            <pc:sldMk cId="1705053590" sldId="266"/>
            <ac:spMk id="2" creationId="{84D7CF8C-1C06-0E1A-9D8E-27CF13DBDA90}"/>
          </ac:spMkLst>
        </pc:spChg>
        <pc:spChg chg="mod ord">
          <ac:chgData name="STEPHENSON Analise" userId="S::analise.stephenson@student.education.wa.edu.au::7a2ac0e7-a2bc-4ce1-8eb4-ad47165ffe68" providerId="AD" clId="Web-{5E54FDD2-7135-1A77-38EC-E436CAF4AEC5}" dt="2022-08-27T08:02:56.053" v="266"/>
          <ac:spMkLst>
            <pc:docMk/>
            <pc:sldMk cId="1705053590" sldId="266"/>
            <ac:spMk id="3" creationId="{19C0DA0E-655A-D763-21FF-FE5BB10D92B7}"/>
          </ac:spMkLst>
        </pc:spChg>
        <pc:spChg chg="add del">
          <ac:chgData name="STEPHENSON Analise" userId="S::analise.stephenson@student.education.wa.edu.au::7a2ac0e7-a2bc-4ce1-8eb4-ad47165ffe68" providerId="AD" clId="Web-{5E54FDD2-7135-1A77-38EC-E436CAF4AEC5}" dt="2022-08-27T08:02:56.053" v="266"/>
          <ac:spMkLst>
            <pc:docMk/>
            <pc:sldMk cId="1705053590" sldId="266"/>
            <ac:spMk id="8" creationId="{DFF2AC85-FAA0-4844-813F-83C04D7382E2}"/>
          </ac:spMkLst>
        </pc:spChg>
        <pc:spChg chg="add del">
          <ac:chgData name="STEPHENSON Analise" userId="S::analise.stephenson@student.education.wa.edu.au::7a2ac0e7-a2bc-4ce1-8eb4-ad47165ffe68" providerId="AD" clId="Web-{5E54FDD2-7135-1A77-38EC-E436CAF4AEC5}" dt="2022-08-27T08:02:56.053" v="266"/>
          <ac:spMkLst>
            <pc:docMk/>
            <pc:sldMk cId="1705053590" sldId="266"/>
            <ac:spMk id="10" creationId="{89CC0F1E-BAA2-47B1-8F83-7ECB9FD9E009}"/>
          </ac:spMkLst>
        </pc:spChg>
        <pc:spChg chg="add">
          <ac:chgData name="STEPHENSON Analise" userId="S::analise.stephenson@student.education.wa.edu.au::7a2ac0e7-a2bc-4ce1-8eb4-ad47165ffe68" providerId="AD" clId="Web-{5E54FDD2-7135-1A77-38EC-E436CAF4AEC5}" dt="2022-08-27T08:02:56.053" v="266"/>
          <ac:spMkLst>
            <pc:docMk/>
            <pc:sldMk cId="1705053590" sldId="266"/>
            <ac:spMk id="15" creationId="{777A147A-9ED8-46B4-8660-1B3C2AA880B5}"/>
          </ac:spMkLst>
        </pc:spChg>
        <pc:spChg chg="add">
          <ac:chgData name="STEPHENSON Analise" userId="S::analise.stephenson@student.education.wa.edu.au::7a2ac0e7-a2bc-4ce1-8eb4-ad47165ffe68" providerId="AD" clId="Web-{5E54FDD2-7135-1A77-38EC-E436CAF4AEC5}" dt="2022-08-27T08:02:56.053" v="266"/>
          <ac:spMkLst>
            <pc:docMk/>
            <pc:sldMk cId="1705053590" sldId="266"/>
            <ac:spMk id="17" creationId="{5D6C15A0-C087-4593-8414-2B4EC1CDC3DE}"/>
          </ac:spMkLst>
        </pc:spChg>
      </pc:sldChg>
      <pc:sldChg chg="addSp delSp modSp add del replId">
        <pc:chgData name="STEPHENSON Analise" userId="S::analise.stephenson@student.education.wa.edu.au::7a2ac0e7-a2bc-4ce1-8eb4-ad47165ffe68" providerId="AD" clId="Web-{5E54FDD2-7135-1A77-38EC-E436CAF4AEC5}" dt="2022-08-27T08:13:00.019" v="291"/>
        <pc:sldMkLst>
          <pc:docMk/>
          <pc:sldMk cId="1993063060" sldId="267"/>
        </pc:sldMkLst>
        <pc:picChg chg="add mod">
          <ac:chgData name="STEPHENSON Analise" userId="S::analise.stephenson@student.education.wa.edu.au::7a2ac0e7-a2bc-4ce1-8eb4-ad47165ffe68" providerId="AD" clId="Web-{5E54FDD2-7135-1A77-38EC-E436CAF4AEC5}" dt="2022-08-27T08:12:58.003" v="290" actId="1076"/>
          <ac:picMkLst>
            <pc:docMk/>
            <pc:sldMk cId="1993063060" sldId="267"/>
            <ac:picMk id="3" creationId="{A0362FE9-B90C-E7A5-08CF-A52A993D92DA}"/>
          </ac:picMkLst>
        </pc:picChg>
        <pc:picChg chg="del">
          <ac:chgData name="STEPHENSON Analise" userId="S::analise.stephenson@student.education.wa.edu.au::7a2ac0e7-a2bc-4ce1-8eb4-ad47165ffe68" providerId="AD" clId="Web-{5E54FDD2-7135-1A77-38EC-E436CAF4AEC5}" dt="2022-08-27T08:12:50.050" v="288"/>
          <ac:picMkLst>
            <pc:docMk/>
            <pc:sldMk cId="1993063060" sldId="267"/>
            <ac:picMk id="6" creationId="{655C3586-9F8A-29F3-1148-940071A8BEF2}"/>
          </ac:picMkLst>
        </pc:picChg>
      </pc:sldChg>
      <pc:sldMasterChg chg="del delSldLayout">
        <pc:chgData name="STEPHENSON Analise" userId="S::analise.stephenson@student.education.wa.edu.au::7a2ac0e7-a2bc-4ce1-8eb4-ad47165ffe68" providerId="AD" clId="Web-{5E54FDD2-7135-1A77-38EC-E436CAF4AEC5}" dt="2022-08-27T07:37:15.520" v="35"/>
        <pc:sldMasterMkLst>
          <pc:docMk/>
          <pc:sldMasterMk cId="2460954070" sldId="2147483660"/>
        </pc:sldMasterMkLst>
        <pc:sldLayoutChg chg="del">
          <pc:chgData name="STEPHENSON Analise" userId="S::analise.stephenson@student.education.wa.edu.au::7a2ac0e7-a2bc-4ce1-8eb4-ad47165ffe68" providerId="AD" clId="Web-{5E54FDD2-7135-1A77-38EC-E436CAF4AEC5}" dt="2022-08-27T07:37:15.520" v="35"/>
          <pc:sldLayoutMkLst>
            <pc:docMk/>
            <pc:sldMasterMk cId="2460954070" sldId="2147483660"/>
            <pc:sldLayoutMk cId="2385387890" sldId="2147483661"/>
          </pc:sldLayoutMkLst>
        </pc:sldLayoutChg>
        <pc:sldLayoutChg chg="del">
          <pc:chgData name="STEPHENSON Analise" userId="S::analise.stephenson@student.education.wa.edu.au::7a2ac0e7-a2bc-4ce1-8eb4-ad47165ffe68" providerId="AD" clId="Web-{5E54FDD2-7135-1A77-38EC-E436CAF4AEC5}" dt="2022-08-27T07:37:15.520" v="35"/>
          <pc:sldLayoutMkLst>
            <pc:docMk/>
            <pc:sldMasterMk cId="2460954070" sldId="2147483660"/>
            <pc:sldLayoutMk cId="949138452" sldId="2147483662"/>
          </pc:sldLayoutMkLst>
        </pc:sldLayoutChg>
        <pc:sldLayoutChg chg="del">
          <pc:chgData name="STEPHENSON Analise" userId="S::analise.stephenson@student.education.wa.edu.au::7a2ac0e7-a2bc-4ce1-8eb4-ad47165ffe68" providerId="AD" clId="Web-{5E54FDD2-7135-1A77-38EC-E436CAF4AEC5}" dt="2022-08-27T07:37:15.520" v="35"/>
          <pc:sldLayoutMkLst>
            <pc:docMk/>
            <pc:sldMasterMk cId="2460954070" sldId="2147483660"/>
            <pc:sldLayoutMk cId="2591524520" sldId="2147483663"/>
          </pc:sldLayoutMkLst>
        </pc:sldLayoutChg>
        <pc:sldLayoutChg chg="del">
          <pc:chgData name="STEPHENSON Analise" userId="S::analise.stephenson@student.education.wa.edu.au::7a2ac0e7-a2bc-4ce1-8eb4-ad47165ffe68" providerId="AD" clId="Web-{5E54FDD2-7135-1A77-38EC-E436CAF4AEC5}" dt="2022-08-27T07:37:15.520" v="35"/>
          <pc:sldLayoutMkLst>
            <pc:docMk/>
            <pc:sldMasterMk cId="2460954070" sldId="2147483660"/>
            <pc:sldLayoutMk cId="1203092039" sldId="2147483664"/>
          </pc:sldLayoutMkLst>
        </pc:sldLayoutChg>
        <pc:sldLayoutChg chg="del">
          <pc:chgData name="STEPHENSON Analise" userId="S::analise.stephenson@student.education.wa.edu.au::7a2ac0e7-a2bc-4ce1-8eb4-ad47165ffe68" providerId="AD" clId="Web-{5E54FDD2-7135-1A77-38EC-E436CAF4AEC5}" dt="2022-08-27T07:37:15.520" v="35"/>
          <pc:sldLayoutMkLst>
            <pc:docMk/>
            <pc:sldMasterMk cId="2460954070" sldId="2147483660"/>
            <pc:sldLayoutMk cId="3733172339" sldId="2147483665"/>
          </pc:sldLayoutMkLst>
        </pc:sldLayoutChg>
        <pc:sldLayoutChg chg="del">
          <pc:chgData name="STEPHENSON Analise" userId="S::analise.stephenson@student.education.wa.edu.au::7a2ac0e7-a2bc-4ce1-8eb4-ad47165ffe68" providerId="AD" clId="Web-{5E54FDD2-7135-1A77-38EC-E436CAF4AEC5}" dt="2022-08-27T07:37:15.520" v="35"/>
          <pc:sldLayoutMkLst>
            <pc:docMk/>
            <pc:sldMasterMk cId="2460954070" sldId="2147483660"/>
            <pc:sldLayoutMk cId="3210312558" sldId="2147483666"/>
          </pc:sldLayoutMkLst>
        </pc:sldLayoutChg>
        <pc:sldLayoutChg chg="del">
          <pc:chgData name="STEPHENSON Analise" userId="S::analise.stephenson@student.education.wa.edu.au::7a2ac0e7-a2bc-4ce1-8eb4-ad47165ffe68" providerId="AD" clId="Web-{5E54FDD2-7135-1A77-38EC-E436CAF4AEC5}" dt="2022-08-27T07:37:15.520" v="35"/>
          <pc:sldLayoutMkLst>
            <pc:docMk/>
            <pc:sldMasterMk cId="2460954070" sldId="2147483660"/>
            <pc:sldLayoutMk cId="3146388984" sldId="2147483667"/>
          </pc:sldLayoutMkLst>
        </pc:sldLayoutChg>
        <pc:sldLayoutChg chg="del">
          <pc:chgData name="STEPHENSON Analise" userId="S::analise.stephenson@student.education.wa.edu.au::7a2ac0e7-a2bc-4ce1-8eb4-ad47165ffe68" providerId="AD" clId="Web-{5E54FDD2-7135-1A77-38EC-E436CAF4AEC5}" dt="2022-08-27T07:37:15.520" v="35"/>
          <pc:sldLayoutMkLst>
            <pc:docMk/>
            <pc:sldMasterMk cId="2460954070" sldId="2147483660"/>
            <pc:sldLayoutMk cId="3171841454" sldId="2147483668"/>
          </pc:sldLayoutMkLst>
        </pc:sldLayoutChg>
        <pc:sldLayoutChg chg="del">
          <pc:chgData name="STEPHENSON Analise" userId="S::analise.stephenson@student.education.wa.edu.au::7a2ac0e7-a2bc-4ce1-8eb4-ad47165ffe68" providerId="AD" clId="Web-{5E54FDD2-7135-1A77-38EC-E436CAF4AEC5}" dt="2022-08-27T07:37:15.520" v="35"/>
          <pc:sldLayoutMkLst>
            <pc:docMk/>
            <pc:sldMasterMk cId="2460954070" sldId="2147483660"/>
            <pc:sldLayoutMk cId="1718958274" sldId="2147483669"/>
          </pc:sldLayoutMkLst>
        </pc:sldLayoutChg>
        <pc:sldLayoutChg chg="del">
          <pc:chgData name="STEPHENSON Analise" userId="S::analise.stephenson@student.education.wa.edu.au::7a2ac0e7-a2bc-4ce1-8eb4-ad47165ffe68" providerId="AD" clId="Web-{5E54FDD2-7135-1A77-38EC-E436CAF4AEC5}" dt="2022-08-27T07:37:15.520" v="35"/>
          <pc:sldLayoutMkLst>
            <pc:docMk/>
            <pc:sldMasterMk cId="2460954070" sldId="2147483660"/>
            <pc:sldLayoutMk cId="2202905451" sldId="2147483670"/>
          </pc:sldLayoutMkLst>
        </pc:sldLayoutChg>
        <pc:sldLayoutChg chg="del">
          <pc:chgData name="STEPHENSON Analise" userId="S::analise.stephenson@student.education.wa.edu.au::7a2ac0e7-a2bc-4ce1-8eb4-ad47165ffe68" providerId="AD" clId="Web-{5E54FDD2-7135-1A77-38EC-E436CAF4AEC5}" dt="2022-08-27T07:37:15.520" v="35"/>
          <pc:sldLayoutMkLst>
            <pc:docMk/>
            <pc:sldMasterMk cId="2460954070" sldId="2147483660"/>
            <pc:sldLayoutMk cId="3479445657" sldId="2147483671"/>
          </pc:sldLayoutMkLst>
        </pc:sldLayoutChg>
      </pc:sldMasterChg>
      <pc:sldMasterChg chg="add addSldLayout modSldLayout">
        <pc:chgData name="STEPHENSON Analise" userId="S::analise.stephenson@student.education.wa.edu.au::7a2ac0e7-a2bc-4ce1-8eb4-ad47165ffe68" providerId="AD" clId="Web-{5E54FDD2-7135-1A77-38EC-E436CAF4AEC5}" dt="2022-08-27T07:37:15.520" v="35"/>
        <pc:sldMasterMkLst>
          <pc:docMk/>
          <pc:sldMasterMk cId="3295555534" sldId="2147483672"/>
        </pc:sldMasterMkLst>
        <pc:sldLayoutChg chg="add mod replId">
          <pc:chgData name="STEPHENSON Analise" userId="S::analise.stephenson@student.education.wa.edu.au::7a2ac0e7-a2bc-4ce1-8eb4-ad47165ffe68" providerId="AD" clId="Web-{5E54FDD2-7135-1A77-38EC-E436CAF4AEC5}" dt="2022-08-27T07:37:15.520" v="35"/>
          <pc:sldLayoutMkLst>
            <pc:docMk/>
            <pc:sldMasterMk cId="3295555534" sldId="2147483672"/>
            <pc:sldLayoutMk cId="1370806469" sldId="2147483673"/>
          </pc:sldLayoutMkLst>
        </pc:sldLayoutChg>
        <pc:sldLayoutChg chg="add mod replId">
          <pc:chgData name="STEPHENSON Analise" userId="S::analise.stephenson@student.education.wa.edu.au::7a2ac0e7-a2bc-4ce1-8eb4-ad47165ffe68" providerId="AD" clId="Web-{5E54FDD2-7135-1A77-38EC-E436CAF4AEC5}" dt="2022-08-27T07:37:15.520" v="35"/>
          <pc:sldLayoutMkLst>
            <pc:docMk/>
            <pc:sldMasterMk cId="3295555534" sldId="2147483672"/>
            <pc:sldLayoutMk cId="2857637884" sldId="2147483674"/>
          </pc:sldLayoutMkLst>
        </pc:sldLayoutChg>
        <pc:sldLayoutChg chg="add mod replId">
          <pc:chgData name="STEPHENSON Analise" userId="S::analise.stephenson@student.education.wa.edu.au::7a2ac0e7-a2bc-4ce1-8eb4-ad47165ffe68" providerId="AD" clId="Web-{5E54FDD2-7135-1A77-38EC-E436CAF4AEC5}" dt="2022-08-27T07:37:15.520" v="35"/>
          <pc:sldLayoutMkLst>
            <pc:docMk/>
            <pc:sldMasterMk cId="3295555534" sldId="2147483672"/>
            <pc:sldLayoutMk cId="1974662424" sldId="2147483675"/>
          </pc:sldLayoutMkLst>
        </pc:sldLayoutChg>
        <pc:sldLayoutChg chg="add mod replId">
          <pc:chgData name="STEPHENSON Analise" userId="S::analise.stephenson@student.education.wa.edu.au::7a2ac0e7-a2bc-4ce1-8eb4-ad47165ffe68" providerId="AD" clId="Web-{5E54FDD2-7135-1A77-38EC-E436CAF4AEC5}" dt="2022-08-27T07:37:15.520" v="35"/>
          <pc:sldLayoutMkLst>
            <pc:docMk/>
            <pc:sldMasterMk cId="3295555534" sldId="2147483672"/>
            <pc:sldLayoutMk cId="3251671056" sldId="2147483676"/>
          </pc:sldLayoutMkLst>
        </pc:sldLayoutChg>
        <pc:sldLayoutChg chg="add mod replId">
          <pc:chgData name="STEPHENSON Analise" userId="S::analise.stephenson@student.education.wa.edu.au::7a2ac0e7-a2bc-4ce1-8eb4-ad47165ffe68" providerId="AD" clId="Web-{5E54FDD2-7135-1A77-38EC-E436CAF4AEC5}" dt="2022-08-27T07:37:15.520" v="35"/>
          <pc:sldLayoutMkLst>
            <pc:docMk/>
            <pc:sldMasterMk cId="3295555534" sldId="2147483672"/>
            <pc:sldLayoutMk cId="1825304596" sldId="2147483677"/>
          </pc:sldLayoutMkLst>
        </pc:sldLayoutChg>
        <pc:sldLayoutChg chg="add mod replId">
          <pc:chgData name="STEPHENSON Analise" userId="S::analise.stephenson@student.education.wa.edu.au::7a2ac0e7-a2bc-4ce1-8eb4-ad47165ffe68" providerId="AD" clId="Web-{5E54FDD2-7135-1A77-38EC-E436CAF4AEC5}" dt="2022-08-27T07:37:15.520" v="35"/>
          <pc:sldLayoutMkLst>
            <pc:docMk/>
            <pc:sldMasterMk cId="3295555534" sldId="2147483672"/>
            <pc:sldLayoutMk cId="2117147501" sldId="2147483678"/>
          </pc:sldLayoutMkLst>
        </pc:sldLayoutChg>
        <pc:sldLayoutChg chg="add mod replId">
          <pc:chgData name="STEPHENSON Analise" userId="S::analise.stephenson@student.education.wa.edu.au::7a2ac0e7-a2bc-4ce1-8eb4-ad47165ffe68" providerId="AD" clId="Web-{5E54FDD2-7135-1A77-38EC-E436CAF4AEC5}" dt="2022-08-27T07:37:15.520" v="35"/>
          <pc:sldLayoutMkLst>
            <pc:docMk/>
            <pc:sldMasterMk cId="3295555534" sldId="2147483672"/>
            <pc:sldLayoutMk cId="3937385957" sldId="2147483679"/>
          </pc:sldLayoutMkLst>
        </pc:sldLayoutChg>
        <pc:sldLayoutChg chg="add mod replId">
          <pc:chgData name="STEPHENSON Analise" userId="S::analise.stephenson@student.education.wa.edu.au::7a2ac0e7-a2bc-4ce1-8eb4-ad47165ffe68" providerId="AD" clId="Web-{5E54FDD2-7135-1A77-38EC-E436CAF4AEC5}" dt="2022-08-27T07:37:15.520" v="35"/>
          <pc:sldLayoutMkLst>
            <pc:docMk/>
            <pc:sldMasterMk cId="3295555534" sldId="2147483672"/>
            <pc:sldLayoutMk cId="371659784" sldId="2147483680"/>
          </pc:sldLayoutMkLst>
        </pc:sldLayoutChg>
        <pc:sldLayoutChg chg="add mod replId">
          <pc:chgData name="STEPHENSON Analise" userId="S::analise.stephenson@student.education.wa.edu.au::7a2ac0e7-a2bc-4ce1-8eb4-ad47165ffe68" providerId="AD" clId="Web-{5E54FDD2-7135-1A77-38EC-E436CAF4AEC5}" dt="2022-08-27T07:37:15.520" v="35"/>
          <pc:sldLayoutMkLst>
            <pc:docMk/>
            <pc:sldMasterMk cId="3295555534" sldId="2147483672"/>
            <pc:sldLayoutMk cId="2459630152" sldId="2147483681"/>
          </pc:sldLayoutMkLst>
        </pc:sldLayoutChg>
        <pc:sldLayoutChg chg="add mod replId">
          <pc:chgData name="STEPHENSON Analise" userId="S::analise.stephenson@student.education.wa.edu.au::7a2ac0e7-a2bc-4ce1-8eb4-ad47165ffe68" providerId="AD" clId="Web-{5E54FDD2-7135-1A77-38EC-E436CAF4AEC5}" dt="2022-08-27T07:37:15.520" v="35"/>
          <pc:sldLayoutMkLst>
            <pc:docMk/>
            <pc:sldMasterMk cId="3295555534" sldId="2147483672"/>
            <pc:sldLayoutMk cId="2522944999" sldId="2147483682"/>
          </pc:sldLayoutMkLst>
        </pc:sldLayoutChg>
        <pc:sldLayoutChg chg="add mod replId">
          <pc:chgData name="STEPHENSON Analise" userId="S::analise.stephenson@student.education.wa.edu.au::7a2ac0e7-a2bc-4ce1-8eb4-ad47165ffe68" providerId="AD" clId="Web-{5E54FDD2-7135-1A77-38EC-E436CAF4AEC5}" dt="2022-08-27T07:37:15.520" v="35"/>
          <pc:sldLayoutMkLst>
            <pc:docMk/>
            <pc:sldMasterMk cId="3295555534" sldId="2147483672"/>
            <pc:sldLayoutMk cId="2308450752" sldId="2147483683"/>
          </pc:sldLayoutMkLst>
        </pc:sldLayoutChg>
      </pc:sldMasterChg>
    </pc:docChg>
  </pc:docChgLst>
  <pc:docChgLst>
    <pc:chgData name="STEPHENSON Analise" userId="S::analise.stephenson@student.education.wa.edu.au::7a2ac0e7-a2bc-4ce1-8eb4-ad47165ffe68" providerId="AD" clId="Web-{F5B14754-8637-4FDF-9DD5-8228F3623F75}"/>
    <pc:docChg chg="modSld">
      <pc:chgData name="STEPHENSON Analise" userId="S::analise.stephenson@student.education.wa.edu.au::7a2ac0e7-a2bc-4ce1-8eb4-ad47165ffe68" providerId="AD" clId="Web-{F5B14754-8637-4FDF-9DD5-8228F3623F75}" dt="2022-09-05T02:23:28.091" v="88" actId="20577"/>
      <pc:docMkLst>
        <pc:docMk/>
      </pc:docMkLst>
      <pc:sldChg chg="modSp">
        <pc:chgData name="STEPHENSON Analise" userId="S::analise.stephenson@student.education.wa.edu.au::7a2ac0e7-a2bc-4ce1-8eb4-ad47165ffe68" providerId="AD" clId="Web-{F5B14754-8637-4FDF-9DD5-8228F3623F75}" dt="2022-09-05T02:23:28.091" v="88" actId="20577"/>
        <pc:sldMkLst>
          <pc:docMk/>
          <pc:sldMk cId="920739157" sldId="265"/>
        </pc:sldMkLst>
        <pc:spChg chg="mod">
          <ac:chgData name="STEPHENSON Analise" userId="S::analise.stephenson@student.education.wa.edu.au::7a2ac0e7-a2bc-4ce1-8eb4-ad47165ffe68" providerId="AD" clId="Web-{F5B14754-8637-4FDF-9DD5-8228F3623F75}" dt="2022-09-05T02:23:28.091" v="88" actId="20577"/>
          <ac:spMkLst>
            <pc:docMk/>
            <pc:sldMk cId="920739157" sldId="265"/>
            <ac:spMk id="3" creationId="{397361A3-8481-3EA0-A03B-9DAA30900415}"/>
          </ac:spMkLst>
        </pc:spChg>
      </pc:sldChg>
    </pc:docChg>
  </pc:docChgLst>
  <pc:docChgLst>
    <pc:chgData name="STEPHENSON Analise" userId="S::analise.stephenson@student.education.wa.edu.au::7a2ac0e7-a2bc-4ce1-8eb4-ad47165ffe68" providerId="AD" clId="Web-{91CD5DB9-ABD8-433E-B0CF-F5650562DE16}"/>
    <pc:docChg chg="modSld">
      <pc:chgData name="STEPHENSON Analise" userId="S::analise.stephenson@student.education.wa.edu.au::7a2ac0e7-a2bc-4ce1-8eb4-ad47165ffe68" providerId="AD" clId="Web-{91CD5DB9-ABD8-433E-B0CF-F5650562DE16}" dt="2022-08-29T02:03:18.788" v="18" actId="20577"/>
      <pc:docMkLst>
        <pc:docMk/>
      </pc:docMkLst>
      <pc:sldChg chg="modSp">
        <pc:chgData name="STEPHENSON Analise" userId="S::analise.stephenson@student.education.wa.edu.au::7a2ac0e7-a2bc-4ce1-8eb4-ad47165ffe68" providerId="AD" clId="Web-{91CD5DB9-ABD8-433E-B0CF-F5650562DE16}" dt="2022-08-29T02:01:48.990" v="2" actId="20577"/>
        <pc:sldMkLst>
          <pc:docMk/>
          <pc:sldMk cId="1261686989" sldId="257"/>
        </pc:sldMkLst>
        <pc:spChg chg="mod">
          <ac:chgData name="STEPHENSON Analise" userId="S::analise.stephenson@student.education.wa.edu.au::7a2ac0e7-a2bc-4ce1-8eb4-ad47165ffe68" providerId="AD" clId="Web-{91CD5DB9-ABD8-433E-B0CF-F5650562DE16}" dt="2022-08-29T02:01:48.990" v="2" actId="20577"/>
          <ac:spMkLst>
            <pc:docMk/>
            <pc:sldMk cId="1261686989" sldId="257"/>
            <ac:spMk id="3" creationId="{5E3B3504-665F-971E-7DEE-25745F7DD822}"/>
          </ac:spMkLst>
        </pc:spChg>
      </pc:sldChg>
      <pc:sldChg chg="modSp">
        <pc:chgData name="STEPHENSON Analise" userId="S::analise.stephenson@student.education.wa.edu.au::7a2ac0e7-a2bc-4ce1-8eb4-ad47165ffe68" providerId="AD" clId="Web-{91CD5DB9-ABD8-433E-B0CF-F5650562DE16}" dt="2022-08-29T02:02:07.787" v="6" actId="20577"/>
        <pc:sldMkLst>
          <pc:docMk/>
          <pc:sldMk cId="3199903620" sldId="258"/>
        </pc:sldMkLst>
        <pc:spChg chg="mod">
          <ac:chgData name="STEPHENSON Analise" userId="S::analise.stephenson@student.education.wa.edu.au::7a2ac0e7-a2bc-4ce1-8eb4-ad47165ffe68" providerId="AD" clId="Web-{91CD5DB9-ABD8-433E-B0CF-F5650562DE16}" dt="2022-08-29T02:02:07.787" v="6" actId="20577"/>
          <ac:spMkLst>
            <pc:docMk/>
            <pc:sldMk cId="3199903620" sldId="258"/>
            <ac:spMk id="11" creationId="{5A33E310-B525-874A-C741-EAEA71773D08}"/>
          </ac:spMkLst>
        </pc:spChg>
      </pc:sldChg>
      <pc:sldChg chg="modSp">
        <pc:chgData name="STEPHENSON Analise" userId="S::analise.stephenson@student.education.wa.edu.au::7a2ac0e7-a2bc-4ce1-8eb4-ad47165ffe68" providerId="AD" clId="Web-{91CD5DB9-ABD8-433E-B0CF-F5650562DE16}" dt="2022-08-29T02:02:24.959" v="10" actId="20577"/>
        <pc:sldMkLst>
          <pc:docMk/>
          <pc:sldMk cId="4196319869" sldId="259"/>
        </pc:sldMkLst>
        <pc:spChg chg="mod">
          <ac:chgData name="STEPHENSON Analise" userId="S::analise.stephenson@student.education.wa.edu.au::7a2ac0e7-a2bc-4ce1-8eb4-ad47165ffe68" providerId="AD" clId="Web-{91CD5DB9-ABD8-433E-B0CF-F5650562DE16}" dt="2022-08-29T02:02:24.959" v="10" actId="20577"/>
          <ac:spMkLst>
            <pc:docMk/>
            <pc:sldMk cId="4196319869" sldId="259"/>
            <ac:spMk id="3" creationId="{334D6E9F-CE7B-FBD0-E3BC-7AAE34BEDF32}"/>
          </ac:spMkLst>
        </pc:spChg>
      </pc:sldChg>
      <pc:sldChg chg="modSp">
        <pc:chgData name="STEPHENSON Analise" userId="S::analise.stephenson@student.education.wa.edu.au::7a2ac0e7-a2bc-4ce1-8eb4-ad47165ffe68" providerId="AD" clId="Web-{91CD5DB9-ABD8-433E-B0CF-F5650562DE16}" dt="2022-08-29T02:02:38.725" v="12" actId="20577"/>
        <pc:sldMkLst>
          <pc:docMk/>
          <pc:sldMk cId="3775015721" sldId="260"/>
        </pc:sldMkLst>
        <pc:spChg chg="mod">
          <ac:chgData name="STEPHENSON Analise" userId="S::analise.stephenson@student.education.wa.edu.au::7a2ac0e7-a2bc-4ce1-8eb4-ad47165ffe68" providerId="AD" clId="Web-{91CD5DB9-ABD8-433E-B0CF-F5650562DE16}" dt="2022-08-29T02:02:38.725" v="12" actId="20577"/>
          <ac:spMkLst>
            <pc:docMk/>
            <pc:sldMk cId="3775015721" sldId="260"/>
            <ac:spMk id="3" creationId="{B59C77D6-B1DD-1A7D-67F7-6E10FDA6A518}"/>
          </ac:spMkLst>
        </pc:spChg>
      </pc:sldChg>
      <pc:sldChg chg="modSp">
        <pc:chgData name="STEPHENSON Analise" userId="S::analise.stephenson@student.education.wa.edu.au::7a2ac0e7-a2bc-4ce1-8eb4-ad47165ffe68" providerId="AD" clId="Web-{91CD5DB9-ABD8-433E-B0CF-F5650562DE16}" dt="2022-08-29T02:03:18.788" v="18" actId="20577"/>
        <pc:sldMkLst>
          <pc:docMk/>
          <pc:sldMk cId="2940254098" sldId="263"/>
        </pc:sldMkLst>
        <pc:spChg chg="mod">
          <ac:chgData name="STEPHENSON Analise" userId="S::analise.stephenson@student.education.wa.edu.au::7a2ac0e7-a2bc-4ce1-8eb4-ad47165ffe68" providerId="AD" clId="Web-{91CD5DB9-ABD8-433E-B0CF-F5650562DE16}" dt="2022-08-29T02:03:18.788" v="18" actId="20577"/>
          <ac:spMkLst>
            <pc:docMk/>
            <pc:sldMk cId="2940254098" sldId="263"/>
            <ac:spMk id="14" creationId="{97C83BD2-FD3D-7D26-F575-0B2BB3BD887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7080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294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0845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76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466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167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530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1714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3738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65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963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9555553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783959"/>
            <a:ext cx="4087306" cy="2889114"/>
          </a:xfrm>
        </p:spPr>
        <p:txBody>
          <a:bodyPr anchor="b">
            <a:normAutofit/>
          </a:bodyPr>
          <a:lstStyle/>
          <a:p>
            <a:pPr algn="l"/>
            <a:r>
              <a:rPr lang="en-US" sz="5400">
                <a:cs typeface="Calibri Light"/>
              </a:rPr>
              <a:t>Integrated task 11 </a:t>
            </a:r>
            <a:endParaRPr lang="en-US" sz="5400"/>
          </a:p>
        </p:txBody>
      </p:sp>
      <p:sp>
        <p:nvSpPr>
          <p:cNvPr id="3" name="Subtitle 2"/>
          <p:cNvSpPr>
            <a:spLocks noGrp="1"/>
          </p:cNvSpPr>
          <p:nvPr>
            <p:ph type="subTitle" idx="1"/>
          </p:nvPr>
        </p:nvSpPr>
        <p:spPr>
          <a:xfrm>
            <a:off x="7464612" y="4750893"/>
            <a:ext cx="4087305" cy="1147863"/>
          </a:xfrm>
        </p:spPr>
        <p:txBody>
          <a:bodyPr vert="horz" lIns="91440" tIns="45720" rIns="91440" bIns="45720" rtlCol="0" anchor="t">
            <a:normAutofit/>
          </a:bodyPr>
          <a:lstStyle/>
          <a:p>
            <a:pPr algn="l"/>
            <a:r>
              <a:rPr lang="en-US" sz="2000">
                <a:cs typeface="Calibri"/>
              </a:rPr>
              <a:t>Analise </a:t>
            </a:r>
            <a:endParaRPr lang="en-US" sz="20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omplex maths formulae on a blackboard">
            <a:extLst>
              <a:ext uri="{FF2B5EF4-FFF2-40B4-BE49-F238E27FC236}">
                <a16:creationId xmlns:a16="http://schemas.microsoft.com/office/drawing/2014/main" id="{38C62446-BBA9-CAB5-2929-2ED2C532CC14}"/>
              </a:ext>
            </a:extLst>
          </p:cNvPr>
          <p:cNvPicPr>
            <a:picLocks noChangeAspect="1"/>
          </p:cNvPicPr>
          <p:nvPr/>
        </p:nvPicPr>
        <p:blipFill rotWithShape="1">
          <a:blip r:embed="rId2"/>
          <a:srcRect l="6507" r="18773" b="-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D5930-FD5C-CC2C-5446-57D5F67BDBA0}"/>
              </a:ext>
            </a:extLst>
          </p:cNvPr>
          <p:cNvSpPr>
            <a:spLocks noGrp="1"/>
          </p:cNvSpPr>
          <p:nvPr>
            <p:ph type="title"/>
          </p:nvPr>
        </p:nvSpPr>
        <p:spPr>
          <a:xfrm>
            <a:off x="208645" y="548640"/>
            <a:ext cx="4233463" cy="5431536"/>
          </a:xfrm>
        </p:spPr>
        <p:txBody>
          <a:bodyPr>
            <a:normAutofit/>
          </a:bodyPr>
          <a:lstStyle/>
          <a:p>
            <a:r>
              <a:rPr lang="en-US" sz="5400" dirty="0">
                <a:cs typeface="Calibri Light"/>
              </a:rPr>
              <a:t>The role of safety in a car design  </a:t>
            </a:r>
            <a:endParaRPr lang="en-US" sz="5400" dirty="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7361A3-8481-3EA0-A03B-9DAA30900415}"/>
              </a:ext>
            </a:extLst>
          </p:cNvPr>
          <p:cNvSpPr>
            <a:spLocks noGrp="1"/>
          </p:cNvSpPr>
          <p:nvPr>
            <p:ph idx="1"/>
          </p:nvPr>
        </p:nvSpPr>
        <p:spPr>
          <a:xfrm>
            <a:off x="5126418" y="552091"/>
            <a:ext cx="6224335" cy="5431536"/>
          </a:xfrm>
        </p:spPr>
        <p:txBody>
          <a:bodyPr anchor="ctr">
            <a:normAutofit/>
          </a:bodyPr>
          <a:lstStyle/>
          <a:p>
            <a:r>
              <a:rPr lang="en-US" sz="2200" dirty="0">
                <a:cs typeface="Calibri"/>
              </a:rPr>
              <a:t>Safety features in a car are to provide the best chance to survive a crash or to avoid one all together </a:t>
            </a:r>
          </a:p>
        </p:txBody>
      </p:sp>
    </p:spTree>
    <p:extLst>
      <p:ext uri="{BB962C8B-B14F-4D97-AF65-F5344CB8AC3E}">
        <p14:creationId xmlns:p14="http://schemas.microsoft.com/office/powerpoint/2010/main" val="92073915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7CF8C-1C06-0E1A-9D8E-27CF13DBDA90}"/>
              </a:ext>
            </a:extLst>
          </p:cNvPr>
          <p:cNvSpPr>
            <a:spLocks noGrp="1"/>
          </p:cNvSpPr>
          <p:nvPr>
            <p:ph type="title"/>
          </p:nvPr>
        </p:nvSpPr>
        <p:spPr>
          <a:xfrm>
            <a:off x="611210" y="548640"/>
            <a:ext cx="3830898" cy="5431536"/>
          </a:xfrm>
        </p:spPr>
        <p:txBody>
          <a:bodyPr>
            <a:normAutofit/>
          </a:bodyPr>
          <a:lstStyle/>
          <a:p>
            <a:r>
              <a:rPr lang="en-US" sz="3600" dirty="0">
                <a:cs typeface="Calibri Light"/>
              </a:rPr>
              <a:t>Improvements using principles of physics</a:t>
            </a:r>
            <a:endParaRPr lang="en-US" sz="3600" dirty="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C0DA0E-655A-D763-21FF-FE5BB10D92B7}"/>
              </a:ext>
            </a:extLst>
          </p:cNvPr>
          <p:cNvSpPr>
            <a:spLocks noGrp="1"/>
          </p:cNvSpPr>
          <p:nvPr>
            <p:ph idx="1"/>
          </p:nvPr>
        </p:nvSpPr>
        <p:spPr>
          <a:xfrm>
            <a:off x="5126418" y="552091"/>
            <a:ext cx="6224335" cy="5431536"/>
          </a:xfrm>
        </p:spPr>
        <p:txBody>
          <a:bodyPr anchor="ctr">
            <a:normAutofit/>
          </a:bodyPr>
          <a:lstStyle/>
          <a:p>
            <a:endParaRPr lang="en-US" sz="2200"/>
          </a:p>
        </p:txBody>
      </p:sp>
    </p:spTree>
    <p:extLst>
      <p:ext uri="{BB962C8B-B14F-4D97-AF65-F5344CB8AC3E}">
        <p14:creationId xmlns:p14="http://schemas.microsoft.com/office/powerpoint/2010/main" val="1705053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1C50C-F7A4-C674-24EF-3B609B6C6B13}"/>
              </a:ext>
            </a:extLst>
          </p:cNvPr>
          <p:cNvSpPr>
            <a:spLocks noGrp="1"/>
          </p:cNvSpPr>
          <p:nvPr>
            <p:ph type="title"/>
          </p:nvPr>
        </p:nvSpPr>
        <p:spPr>
          <a:xfrm>
            <a:off x="841248" y="548640"/>
            <a:ext cx="3600860" cy="5431536"/>
          </a:xfrm>
        </p:spPr>
        <p:txBody>
          <a:bodyPr>
            <a:normAutofit/>
          </a:bodyPr>
          <a:lstStyle/>
          <a:p>
            <a:r>
              <a:rPr lang="en-US" sz="5400">
                <a:cs typeface="Calibri Light"/>
              </a:rPr>
              <a:t>Principle A</a:t>
            </a:r>
            <a:endParaRPr lang="en-US" sz="540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3B3504-665F-971E-7DEE-25745F7DD822}"/>
              </a:ext>
            </a:extLst>
          </p:cNvPr>
          <p:cNvSpPr>
            <a:spLocks noGrp="1"/>
          </p:cNvSpPr>
          <p:nvPr>
            <p:ph idx="1"/>
          </p:nvPr>
        </p:nvSpPr>
        <p:spPr>
          <a:xfrm>
            <a:off x="5126418" y="552091"/>
            <a:ext cx="6224335" cy="5431536"/>
          </a:xfrm>
        </p:spPr>
        <p:txBody>
          <a:bodyPr anchor="ctr">
            <a:normAutofit/>
          </a:bodyPr>
          <a:lstStyle/>
          <a:p>
            <a:pPr marL="0" indent="0">
              <a:buNone/>
            </a:pPr>
            <a:endParaRPr lang="en-US" sz="2200" dirty="0">
              <a:cs typeface="Calibri"/>
            </a:endParaRPr>
          </a:p>
          <a:p>
            <a:r>
              <a:rPr lang="en-US" sz="2200" dirty="0">
                <a:cs typeface="Calibri"/>
              </a:rPr>
              <a:t> Increasing the time of the collision or the time the occupants take to stop</a:t>
            </a:r>
            <a:endParaRPr lang="en-US" dirty="0">
              <a:cs typeface="Calibri" panose="020F0502020204030204"/>
            </a:endParaRPr>
          </a:p>
          <a:p>
            <a:pPr marL="0" indent="0">
              <a:buNone/>
            </a:pPr>
            <a:r>
              <a:rPr lang="en-US" sz="2200" dirty="0">
                <a:ea typeface="+mn-lt"/>
                <a:cs typeface="+mn-lt"/>
              </a:rPr>
              <a:t>example 'crumple zones', physics - Impulse -reduces force </a:t>
            </a:r>
            <a:r>
              <a:rPr lang="en-US" sz="2200" dirty="0" err="1">
                <a:ea typeface="+mn-lt"/>
                <a:cs typeface="+mn-lt"/>
              </a:rPr>
              <a:t>I.e</a:t>
            </a:r>
            <a:r>
              <a:rPr lang="en-US" sz="2200" dirty="0">
                <a:ea typeface="+mn-lt"/>
                <a:cs typeface="+mn-lt"/>
              </a:rPr>
              <a:t> impact of crash</a:t>
            </a:r>
            <a:endParaRPr lang="en-US" dirty="0"/>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p:txBody>
      </p:sp>
    </p:spTree>
    <p:extLst>
      <p:ext uri="{BB962C8B-B14F-4D97-AF65-F5344CB8AC3E}">
        <p14:creationId xmlns:p14="http://schemas.microsoft.com/office/powerpoint/2010/main" val="1261686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BC518-F549-0256-4EAD-044550AD7046}"/>
              </a:ext>
            </a:extLst>
          </p:cNvPr>
          <p:cNvSpPr>
            <a:spLocks noGrp="1"/>
          </p:cNvSpPr>
          <p:nvPr>
            <p:ph type="title"/>
          </p:nvPr>
        </p:nvSpPr>
        <p:spPr>
          <a:xfrm>
            <a:off x="841248" y="548640"/>
            <a:ext cx="3600860" cy="5431536"/>
          </a:xfrm>
        </p:spPr>
        <p:txBody>
          <a:bodyPr>
            <a:normAutofit/>
          </a:bodyPr>
          <a:lstStyle/>
          <a:p>
            <a:r>
              <a:rPr lang="en-US" sz="5400">
                <a:cs typeface="Calibri Light"/>
              </a:rPr>
              <a:t>Principle B</a:t>
            </a:r>
            <a:endParaRPr lang="en-US" sz="5400"/>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5A33E310-B525-874A-C741-EAEA71773D08}"/>
              </a:ext>
            </a:extLst>
          </p:cNvPr>
          <p:cNvSpPr>
            <a:spLocks noGrp="1"/>
          </p:cNvSpPr>
          <p:nvPr>
            <p:ph idx="1"/>
          </p:nvPr>
        </p:nvSpPr>
        <p:spPr>
          <a:xfrm>
            <a:off x="5126418" y="552091"/>
            <a:ext cx="6224335" cy="5431536"/>
          </a:xfrm>
        </p:spPr>
        <p:txBody>
          <a:bodyPr anchor="ctr">
            <a:normAutofit/>
          </a:bodyPr>
          <a:lstStyle/>
          <a:p>
            <a:r>
              <a:rPr lang="en-US" sz="2200" dirty="0">
                <a:cs typeface="Calibri"/>
              </a:rPr>
              <a:t>Spreading the forces of impact over the largest possible area &amp; ensuring stability of the vehicle.</a:t>
            </a:r>
          </a:p>
          <a:p>
            <a:r>
              <a:rPr lang="en-US" sz="2200" dirty="0">
                <a:ea typeface="+mn-lt"/>
                <a:cs typeface="+mn-lt"/>
              </a:rPr>
              <a:t>example 'crumple zones' impact/force is spread</a:t>
            </a:r>
            <a:endParaRPr lang="en-US" sz="2200" dirty="0">
              <a:cs typeface="Calibri"/>
            </a:endParaRPr>
          </a:p>
          <a:p>
            <a:r>
              <a:rPr lang="en-US" sz="2200" dirty="0">
                <a:ea typeface="+mn-lt"/>
                <a:cs typeface="+mn-lt"/>
              </a:rPr>
              <a:t>example 'cars lower to ground' - ensures stability - refers to lower </a:t>
            </a:r>
            <a:r>
              <a:rPr lang="en-US" sz="2200" dirty="0" err="1">
                <a:ea typeface="+mn-lt"/>
                <a:cs typeface="+mn-lt"/>
              </a:rPr>
              <a:t>centre</a:t>
            </a:r>
            <a:r>
              <a:rPr lang="en-US" sz="2200" dirty="0">
                <a:ea typeface="+mn-lt"/>
                <a:cs typeface="+mn-lt"/>
              </a:rPr>
              <a:t> of gravity.</a:t>
            </a:r>
            <a:endParaRPr lang="en-US" sz="2200" dirty="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p:txBody>
      </p:sp>
    </p:spTree>
    <p:extLst>
      <p:ext uri="{BB962C8B-B14F-4D97-AF65-F5344CB8AC3E}">
        <p14:creationId xmlns:p14="http://schemas.microsoft.com/office/powerpoint/2010/main" val="319990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ACE8E-9A9C-2A06-5C8A-527A9B790227}"/>
              </a:ext>
            </a:extLst>
          </p:cNvPr>
          <p:cNvSpPr>
            <a:spLocks noGrp="1"/>
          </p:cNvSpPr>
          <p:nvPr>
            <p:ph type="title"/>
          </p:nvPr>
        </p:nvSpPr>
        <p:spPr>
          <a:xfrm>
            <a:off x="841248" y="548640"/>
            <a:ext cx="3600860" cy="5431536"/>
          </a:xfrm>
        </p:spPr>
        <p:txBody>
          <a:bodyPr>
            <a:normAutofit/>
          </a:bodyPr>
          <a:lstStyle/>
          <a:p>
            <a:r>
              <a:rPr lang="en-US" sz="5400">
                <a:cs typeface="Calibri Light"/>
              </a:rPr>
              <a:t>Principle C   </a:t>
            </a:r>
            <a:endParaRPr lang="en-US" sz="540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4D6E9F-CE7B-FBD0-E3BC-7AAE34BEDF32}"/>
              </a:ext>
            </a:extLst>
          </p:cNvPr>
          <p:cNvSpPr>
            <a:spLocks noGrp="1"/>
          </p:cNvSpPr>
          <p:nvPr>
            <p:ph idx="1"/>
          </p:nvPr>
        </p:nvSpPr>
        <p:spPr>
          <a:xfrm>
            <a:off x="5126418" y="552091"/>
            <a:ext cx="6224335" cy="5431536"/>
          </a:xfrm>
        </p:spPr>
        <p:txBody>
          <a:bodyPr anchor="ctr">
            <a:normAutofit/>
          </a:bodyPr>
          <a:lstStyle/>
          <a:p>
            <a:r>
              <a:rPr lang="en-US" sz="2200" dirty="0">
                <a:cs typeface="Calibri"/>
              </a:rPr>
              <a:t>Minimizing contact of the person with the interior of the vehicle</a:t>
            </a:r>
          </a:p>
          <a:p>
            <a:r>
              <a:rPr lang="en-US" sz="2200" dirty="0">
                <a:ea typeface="+mn-lt"/>
                <a:cs typeface="+mn-lt"/>
              </a:rPr>
              <a:t>example 'air bags/seat belts' - stops transfer of energy</a:t>
            </a:r>
            <a:endParaRPr lang="en-US" sz="2200" dirty="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p:txBody>
      </p:sp>
    </p:spTree>
    <p:extLst>
      <p:ext uri="{BB962C8B-B14F-4D97-AF65-F5344CB8AC3E}">
        <p14:creationId xmlns:p14="http://schemas.microsoft.com/office/powerpoint/2010/main" val="4196319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DF46E-BB70-D4DA-6E61-67A5664D2A57}"/>
              </a:ext>
            </a:extLst>
          </p:cNvPr>
          <p:cNvSpPr>
            <a:spLocks noGrp="1"/>
          </p:cNvSpPr>
          <p:nvPr>
            <p:ph type="title"/>
          </p:nvPr>
        </p:nvSpPr>
        <p:spPr>
          <a:xfrm>
            <a:off x="841248" y="548640"/>
            <a:ext cx="3600860" cy="5431536"/>
          </a:xfrm>
        </p:spPr>
        <p:txBody>
          <a:bodyPr>
            <a:normAutofit/>
          </a:bodyPr>
          <a:lstStyle/>
          <a:p>
            <a:r>
              <a:rPr lang="en-US" sz="5400">
                <a:cs typeface="Calibri Light"/>
              </a:rPr>
              <a:t>Principle D </a:t>
            </a:r>
            <a:endParaRPr lang="en-US" sz="5400"/>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9C77D6-B1DD-1A7D-67F7-6E10FDA6A518}"/>
              </a:ext>
            </a:extLst>
          </p:cNvPr>
          <p:cNvSpPr>
            <a:spLocks noGrp="1"/>
          </p:cNvSpPr>
          <p:nvPr>
            <p:ph idx="1"/>
          </p:nvPr>
        </p:nvSpPr>
        <p:spPr>
          <a:xfrm>
            <a:off x="5126418" y="552091"/>
            <a:ext cx="6224335" cy="5431536"/>
          </a:xfrm>
        </p:spPr>
        <p:txBody>
          <a:bodyPr anchor="ctr">
            <a:normAutofit/>
          </a:bodyPr>
          <a:lstStyle/>
          <a:p>
            <a:r>
              <a:rPr lang="en-US" sz="2200" dirty="0">
                <a:cs typeface="Calibri"/>
              </a:rPr>
              <a:t>Keeping the person inside the vehicle</a:t>
            </a:r>
          </a:p>
          <a:p>
            <a:r>
              <a:rPr lang="en-US" sz="2200" dirty="0">
                <a:ea typeface="+mn-lt"/>
                <a:cs typeface="+mn-lt"/>
              </a:rPr>
              <a:t>example 'seat belt' - law of inertia - stops person from flying out</a:t>
            </a:r>
            <a:endParaRPr lang="en-US" sz="2200" dirty="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a:p>
            <a:endParaRPr lang="en-US" sz="2200">
              <a:cs typeface="Calibri"/>
            </a:endParaRPr>
          </a:p>
        </p:txBody>
      </p:sp>
    </p:spTree>
    <p:extLst>
      <p:ext uri="{BB962C8B-B14F-4D97-AF65-F5344CB8AC3E}">
        <p14:creationId xmlns:p14="http://schemas.microsoft.com/office/powerpoint/2010/main" val="3775015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2203E-A732-DE43-4560-414AE9C026E0}"/>
              </a:ext>
            </a:extLst>
          </p:cNvPr>
          <p:cNvSpPr>
            <a:spLocks noGrp="1"/>
          </p:cNvSpPr>
          <p:nvPr>
            <p:ph type="title"/>
          </p:nvPr>
        </p:nvSpPr>
        <p:spPr>
          <a:xfrm>
            <a:off x="572493" y="238539"/>
            <a:ext cx="11047013" cy="1434415"/>
          </a:xfrm>
        </p:spPr>
        <p:txBody>
          <a:bodyPr anchor="b">
            <a:normAutofit/>
          </a:bodyPr>
          <a:lstStyle/>
          <a:p>
            <a:r>
              <a:rPr lang="en-US" sz="5400">
                <a:cs typeface="Calibri Light"/>
              </a:rPr>
              <a:t>Mercedes Benz B-Class 2016 </a:t>
            </a:r>
            <a:endParaRPr lang="en-US" sz="5400"/>
          </a:p>
        </p:txBody>
      </p:sp>
      <p:sp>
        <p:nvSpPr>
          <p:cNvPr id="5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30">
            <a:extLst>
              <a:ext uri="{FF2B5EF4-FFF2-40B4-BE49-F238E27FC236}">
                <a16:creationId xmlns:a16="http://schemas.microsoft.com/office/drawing/2014/main" id="{D1D99573-D25B-0DE2-36B8-19A4181D563A}"/>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500">
                <a:cs typeface="Calibri"/>
              </a:rPr>
              <a:t>Safety features  of a Mercedes Benz B-class </a:t>
            </a:r>
          </a:p>
          <a:p>
            <a:r>
              <a:rPr lang="en-US" sz="1500">
                <a:cs typeface="Calibri"/>
              </a:rPr>
              <a:t>ABS </a:t>
            </a:r>
          </a:p>
          <a:p>
            <a:r>
              <a:rPr lang="en-US" sz="1500">
                <a:cs typeface="Calibri"/>
              </a:rPr>
              <a:t>Stability control - </a:t>
            </a:r>
            <a:r>
              <a:rPr lang="en-US" sz="1500">
                <a:ea typeface="+mn-lt"/>
                <a:cs typeface="+mn-lt"/>
              </a:rPr>
              <a:t>Stability control automatically senses when the vehicles handling limits have been exceeded and reduces engine power and/or applies select brakes to help prevent the driver from losing control of the vehicle.</a:t>
            </a:r>
          </a:p>
          <a:p>
            <a:r>
              <a:rPr lang="en-US" sz="1500">
                <a:cs typeface="Calibri"/>
              </a:rPr>
              <a:t>Overhead airbags </a:t>
            </a:r>
          </a:p>
          <a:p>
            <a:r>
              <a:rPr lang="en-US" sz="1500">
                <a:cs typeface="Calibri"/>
              </a:rPr>
              <a:t>Front -impact airbags </a:t>
            </a:r>
          </a:p>
          <a:p>
            <a:r>
              <a:rPr lang="en-US" sz="1500">
                <a:cs typeface="Calibri"/>
              </a:rPr>
              <a:t>Side-impact airbags </a:t>
            </a:r>
          </a:p>
          <a:p>
            <a:r>
              <a:rPr lang="en-US" sz="1500">
                <a:cs typeface="Calibri"/>
              </a:rPr>
              <a:t>Knee airbags - Knee airbags help to protect the occupants' lower extremities from serious injury in the event of an accident.</a:t>
            </a:r>
          </a:p>
          <a:p>
            <a:r>
              <a:rPr lang="en-US" sz="1500">
                <a:cs typeface="Calibri"/>
              </a:rPr>
              <a:t>Anti-whiplash</a:t>
            </a:r>
          </a:p>
          <a:p>
            <a:r>
              <a:rPr lang="en-US" sz="1500">
                <a:cs typeface="Calibri"/>
              </a:rPr>
              <a:t>Security system </a:t>
            </a:r>
          </a:p>
          <a:p>
            <a:r>
              <a:rPr lang="en-US" sz="1500">
                <a:cs typeface="Calibri"/>
              </a:rPr>
              <a:t>Pretensioners - Seatbelt pretensioners automatically tighten seatbelts to place the occupant in the optimal seating position during a collision.</a:t>
            </a:r>
          </a:p>
          <a:p>
            <a:endParaRPr lang="en-US" sz="1500">
              <a:cs typeface="Calibri"/>
            </a:endParaRPr>
          </a:p>
          <a:p>
            <a:endParaRPr lang="en-US" sz="1500">
              <a:cs typeface="Calibri"/>
            </a:endParaRPr>
          </a:p>
          <a:p>
            <a:endParaRPr lang="en-US" sz="1500">
              <a:cs typeface="Calibri"/>
            </a:endParaRPr>
          </a:p>
        </p:txBody>
      </p:sp>
      <p:pic>
        <p:nvPicPr>
          <p:cNvPr id="6" name="Picture 6">
            <a:extLst>
              <a:ext uri="{FF2B5EF4-FFF2-40B4-BE49-F238E27FC236}">
                <a16:creationId xmlns:a16="http://schemas.microsoft.com/office/drawing/2014/main" id="{655C3586-9F8A-29F3-1148-940071A8BEF2}"/>
              </a:ext>
            </a:extLst>
          </p:cNvPr>
          <p:cNvPicPr>
            <a:picLocks noChangeAspect="1"/>
          </p:cNvPicPr>
          <p:nvPr/>
        </p:nvPicPr>
        <p:blipFill rotWithShape="1">
          <a:blip r:embed="rId2"/>
          <a:srcRect l="35700" r="10258" b="-1"/>
          <a:stretch/>
        </p:blipFill>
        <p:spPr>
          <a:xfrm>
            <a:off x="7675658" y="2093976"/>
            <a:ext cx="3941064" cy="4096512"/>
          </a:xfrm>
          <a:prstGeom prst="rect">
            <a:avLst/>
          </a:prstGeom>
        </p:spPr>
      </p:pic>
    </p:spTree>
    <p:extLst>
      <p:ext uri="{BB962C8B-B14F-4D97-AF65-F5344CB8AC3E}">
        <p14:creationId xmlns:p14="http://schemas.microsoft.com/office/powerpoint/2010/main" val="7062397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B212B-8EAB-AF35-3F63-A9324C2E6DC2}"/>
              </a:ext>
            </a:extLst>
          </p:cNvPr>
          <p:cNvSpPr>
            <a:spLocks noGrp="1"/>
          </p:cNvSpPr>
          <p:nvPr>
            <p:ph type="title"/>
          </p:nvPr>
        </p:nvSpPr>
        <p:spPr>
          <a:xfrm>
            <a:off x="855625" y="548640"/>
            <a:ext cx="3586483" cy="5431536"/>
          </a:xfrm>
        </p:spPr>
        <p:txBody>
          <a:bodyPr>
            <a:normAutofit/>
          </a:bodyPr>
          <a:lstStyle/>
          <a:p>
            <a:r>
              <a:rPr lang="en-US" sz="3600" dirty="0">
                <a:ea typeface="+mj-lt"/>
                <a:cs typeface="+mj-lt"/>
              </a:rPr>
              <a:t>Classify each feature as either A, B, C or D according to the principle/s it is employing</a:t>
            </a:r>
            <a:endParaRPr lang="en-US" sz="3600" dirty="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9D7CFC-31C5-F41F-5567-35D4C658910E}"/>
              </a:ext>
            </a:extLst>
          </p:cNvPr>
          <p:cNvSpPr>
            <a:spLocks noGrp="1"/>
          </p:cNvSpPr>
          <p:nvPr>
            <p:ph idx="1"/>
          </p:nvPr>
        </p:nvSpPr>
        <p:spPr>
          <a:xfrm>
            <a:off x="5126418" y="552091"/>
            <a:ext cx="6224335" cy="5431536"/>
          </a:xfrm>
        </p:spPr>
        <p:txBody>
          <a:bodyPr anchor="ctr">
            <a:normAutofit/>
          </a:bodyPr>
          <a:lstStyle/>
          <a:p>
            <a:endParaRPr lang="en-US" sz="2200"/>
          </a:p>
        </p:txBody>
      </p:sp>
    </p:spTree>
    <p:extLst>
      <p:ext uri="{BB962C8B-B14F-4D97-AF65-F5344CB8AC3E}">
        <p14:creationId xmlns:p14="http://schemas.microsoft.com/office/powerpoint/2010/main" val="961038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6D060-341B-B0CC-356E-9D4BA50203B3}"/>
              </a:ext>
            </a:extLst>
          </p:cNvPr>
          <p:cNvSpPr>
            <a:spLocks noGrp="1"/>
          </p:cNvSpPr>
          <p:nvPr>
            <p:ph type="title"/>
          </p:nvPr>
        </p:nvSpPr>
        <p:spPr>
          <a:xfrm>
            <a:off x="572493" y="238539"/>
            <a:ext cx="11018520" cy="1434415"/>
          </a:xfrm>
        </p:spPr>
        <p:txBody>
          <a:bodyPr anchor="b">
            <a:normAutofit/>
          </a:bodyPr>
          <a:lstStyle/>
          <a:p>
            <a:r>
              <a:rPr lang="en-US" sz="5400">
                <a:cs typeface="Calibri Light"/>
              </a:rPr>
              <a:t>1955 Chevrolet </a:t>
            </a:r>
            <a:endParaRPr lang="en-US" sz="5400"/>
          </a:p>
        </p:txBody>
      </p:sp>
      <p:sp>
        <p:nvSpPr>
          <p:cNvPr id="5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97C83BD2-FD3D-7D26-F575-0B2BB3BD887E}"/>
              </a:ext>
            </a:extLst>
          </p:cNvPr>
          <p:cNvSpPr>
            <a:spLocks noGrp="1"/>
          </p:cNvSpPr>
          <p:nvPr>
            <p:ph idx="1"/>
          </p:nvPr>
        </p:nvSpPr>
        <p:spPr>
          <a:xfrm>
            <a:off x="572493" y="2071316"/>
            <a:ext cx="6713552" cy="4119172"/>
          </a:xfrm>
        </p:spPr>
        <p:txBody>
          <a:bodyPr anchor="t">
            <a:normAutofit/>
          </a:bodyPr>
          <a:lstStyle/>
          <a:p>
            <a:r>
              <a:rPr lang="en-US" sz="1900" dirty="0">
                <a:cs typeface="Calibri"/>
              </a:rPr>
              <a:t>People may think highly of these cars if you ask a classic car guy his Favorite 8 out of 10 will say this car </a:t>
            </a:r>
          </a:p>
          <a:p>
            <a:r>
              <a:rPr lang="en-US" sz="1900" dirty="0">
                <a:cs typeface="Calibri"/>
              </a:rPr>
              <a:t>But as it turns out the car itself isn't very safe  and can have a lot of damage done if it is in an accident </a:t>
            </a:r>
          </a:p>
          <a:p>
            <a:r>
              <a:rPr lang="en-US" sz="1900" dirty="0">
                <a:cs typeface="Calibri"/>
              </a:rPr>
              <a:t>The dash of the car had no cushion on it so the only thing in the way of skull crushing metal was paint </a:t>
            </a:r>
          </a:p>
          <a:p>
            <a:r>
              <a:rPr lang="en-US" sz="1900" dirty="0">
                <a:cs typeface="Calibri"/>
              </a:rPr>
              <a:t>The front bench seats of the car were bolted down by only a handful of bolts and has no seatbelts so if you were to get in a collision you would  become a human pinball in the cockpit </a:t>
            </a:r>
          </a:p>
          <a:p>
            <a:r>
              <a:rPr lang="en-US" sz="1900" dirty="0">
                <a:cs typeface="Calibri"/>
              </a:rPr>
              <a:t>The doors in the car were no better if they didn’t pop open in a crash, they would fold in on themself and jam the car shut also the window crank looks like it was designed to Gouge flesh so if would be like you were in animal trap if you crashed this car  </a:t>
            </a:r>
          </a:p>
          <a:p>
            <a:endParaRPr lang="en-US" sz="1900">
              <a:cs typeface="Calibri"/>
            </a:endParaRPr>
          </a:p>
          <a:p>
            <a:endParaRPr lang="en-US" sz="1900">
              <a:cs typeface="Calibri"/>
            </a:endParaRPr>
          </a:p>
          <a:p>
            <a:endParaRPr lang="en-US" sz="1900">
              <a:cs typeface="Calibri"/>
            </a:endParaRPr>
          </a:p>
        </p:txBody>
      </p:sp>
      <p:pic>
        <p:nvPicPr>
          <p:cNvPr id="4" name="Picture 4">
            <a:extLst>
              <a:ext uri="{FF2B5EF4-FFF2-40B4-BE49-F238E27FC236}">
                <a16:creationId xmlns:a16="http://schemas.microsoft.com/office/drawing/2014/main" id="{7C0082AB-C63E-2647-2DCC-3B3FD6F2DF50}"/>
              </a:ext>
            </a:extLst>
          </p:cNvPr>
          <p:cNvPicPr>
            <a:picLocks noChangeAspect="1"/>
          </p:cNvPicPr>
          <p:nvPr/>
        </p:nvPicPr>
        <p:blipFill rotWithShape="1">
          <a:blip r:embed="rId2"/>
          <a:srcRect l="12420" r="21735" b="-2"/>
          <a:stretch/>
        </p:blipFill>
        <p:spPr>
          <a:xfrm>
            <a:off x="7330602" y="1691410"/>
            <a:ext cx="3941064" cy="4096512"/>
          </a:xfrm>
          <a:prstGeom prst="rect">
            <a:avLst/>
          </a:prstGeom>
        </p:spPr>
      </p:pic>
    </p:spTree>
    <p:extLst>
      <p:ext uri="{BB962C8B-B14F-4D97-AF65-F5344CB8AC3E}">
        <p14:creationId xmlns:p14="http://schemas.microsoft.com/office/powerpoint/2010/main" val="2940254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B3E6C8-18D5-5EF8-4D38-DC35C91CCE2A}"/>
              </a:ext>
            </a:extLst>
          </p:cNvPr>
          <p:cNvSpPr>
            <a:spLocks noGrp="1"/>
          </p:cNvSpPr>
          <p:nvPr>
            <p:ph type="title"/>
          </p:nvPr>
        </p:nvSpPr>
        <p:spPr>
          <a:xfrm>
            <a:off x="453060" y="548640"/>
            <a:ext cx="3989048" cy="5431536"/>
          </a:xfrm>
        </p:spPr>
        <p:txBody>
          <a:bodyPr>
            <a:normAutofit/>
          </a:bodyPr>
          <a:lstStyle/>
          <a:p>
            <a:r>
              <a:rPr lang="en-US" sz="3600" dirty="0">
                <a:cs typeface="Calibri Light"/>
              </a:rPr>
              <a:t>Classify each feature as either A, B, C, D according to the principle/s it is not employing, and which therefore makes it unsafe.</a:t>
            </a:r>
            <a:endParaRPr lang="en-US" sz="3600" dirty="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2F0ADC-66F0-06FA-D0A8-EEB4B660D6D2}"/>
              </a:ext>
            </a:extLst>
          </p:cNvPr>
          <p:cNvSpPr>
            <a:spLocks noGrp="1"/>
          </p:cNvSpPr>
          <p:nvPr>
            <p:ph idx="1"/>
          </p:nvPr>
        </p:nvSpPr>
        <p:spPr>
          <a:xfrm>
            <a:off x="5126418" y="552091"/>
            <a:ext cx="6224335" cy="5431536"/>
          </a:xfrm>
        </p:spPr>
        <p:txBody>
          <a:bodyPr anchor="ctr">
            <a:normAutofit/>
          </a:bodyPr>
          <a:lstStyle/>
          <a:p>
            <a:endParaRPr lang="en-US" sz="2200"/>
          </a:p>
        </p:txBody>
      </p:sp>
    </p:spTree>
    <p:extLst>
      <p:ext uri="{BB962C8B-B14F-4D97-AF65-F5344CB8AC3E}">
        <p14:creationId xmlns:p14="http://schemas.microsoft.com/office/powerpoint/2010/main" val="38220605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1569360-1698-4716-A911-3FE4BB5B351F}"/>
</file>

<file path=customXml/itemProps2.xml><?xml version="1.0" encoding="utf-8"?>
<ds:datastoreItem xmlns:ds="http://schemas.openxmlformats.org/officeDocument/2006/customXml" ds:itemID="{A9CAB6C3-DDC7-41F0-A5DE-77DB3489FB86}"/>
</file>

<file path=customXml/itemProps3.xml><?xml version="1.0" encoding="utf-8"?>
<ds:datastoreItem xmlns:ds="http://schemas.openxmlformats.org/officeDocument/2006/customXml" ds:itemID="{55074BA9-6623-4D5F-94A1-D5DED9D497B3}"/>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Integrated task 11 </vt:lpstr>
      <vt:lpstr>Principle A</vt:lpstr>
      <vt:lpstr>Principle B</vt:lpstr>
      <vt:lpstr>Principle C   </vt:lpstr>
      <vt:lpstr>Principle D </vt:lpstr>
      <vt:lpstr>Mercedes Benz B-Class 2016 </vt:lpstr>
      <vt:lpstr>Classify each feature as either A, B, C or D according to the principle/s it is employing</vt:lpstr>
      <vt:lpstr>1955 Chevrolet </vt:lpstr>
      <vt:lpstr>Classify each feature as either A, B, C, D according to the principle/s it is not employing, and which therefore makes it unsafe.</vt:lpstr>
      <vt:lpstr>The role of safety in a car design  </vt:lpstr>
      <vt:lpstr>Improvements using principles of physics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233</cp:revision>
  <dcterms:created xsi:type="dcterms:W3CDTF">2022-08-27T03:43:11Z</dcterms:created>
  <dcterms:modified xsi:type="dcterms:W3CDTF">2022-09-05T02:23:29Z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