
<file path=[Content_Types].xml><?xml version="1.0" encoding="utf-8"?>
<Types xmlns="http://schemas.openxmlformats.org/package/2006/content-types">
  <Default Extension="jfif" ContentType="image/jpeg"/>
  <Default Extension="rels" ContentType="application/vnd.openxmlformats-package.relationships+xml"/>
  <Default Extension="webp" ContentType="image/png"/>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31"/>
  </p:notesMasterIdLst>
  <p:sldIdLst>
    <p:sldId id="256" r:id="rId2"/>
    <p:sldId id="261" r:id="rId3"/>
    <p:sldId id="269" r:id="rId4"/>
    <p:sldId id="262" r:id="rId5"/>
    <p:sldId id="263" r:id="rId6"/>
    <p:sldId id="266" r:id="rId7"/>
    <p:sldId id="270" r:id="rId8"/>
    <p:sldId id="264" r:id="rId9"/>
    <p:sldId id="271" r:id="rId10"/>
    <p:sldId id="272" r:id="rId11"/>
    <p:sldId id="265" r:id="rId12"/>
    <p:sldId id="273" r:id="rId13"/>
    <p:sldId id="274" r:id="rId14"/>
    <p:sldId id="275" r:id="rId15"/>
    <p:sldId id="276" r:id="rId16"/>
    <p:sldId id="283" r:id="rId17"/>
    <p:sldId id="278" r:id="rId18"/>
    <p:sldId id="282" r:id="rId19"/>
    <p:sldId id="279" r:id="rId20"/>
    <p:sldId id="307" r:id="rId21"/>
    <p:sldId id="284" r:id="rId22"/>
    <p:sldId id="288" r:id="rId23"/>
    <p:sldId id="289" r:id="rId24"/>
    <p:sldId id="308" r:id="rId25"/>
    <p:sldId id="290" r:id="rId26"/>
    <p:sldId id="294" r:id="rId27"/>
    <p:sldId id="309" r:id="rId28"/>
    <p:sldId id="296" r:id="rId29"/>
    <p:sldId id="30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AMS Piper" initials="AP" lastIdx="1" clrIdx="0">
    <p:extLst>
      <p:ext uri="{19B8F6BF-5375-455C-9EA6-DF929625EA0E}">
        <p15:presenceInfo xmlns:p15="http://schemas.microsoft.com/office/powerpoint/2012/main" userId="S::piper.adams@student.education.wa.edu.au::b0da76c4-5561-4c88-8423-a10b195a686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CEB7D-1DBF-4E95-8B57-858239244B07}" v="4" dt="2022-09-06T03:50:30.849"/>
    <p1510:client id="{FFE996DE-C320-43D4-8727-87B3166285DA}" v="1" dt="2022-09-06T05:45:48.494"/>
  </p1510:revLst>
</p1510:revInfo>
</file>

<file path=ppt/tableStyles.xml><?xml version="1.0" encoding="utf-8"?>
<a:tblStyleLst xmlns:a="http://schemas.openxmlformats.org/drawingml/2006/main" def="{4DD26C2D-669F-483F-A00A-79326663847A}">
  <a:tblStyle styleId="{4DD26C2D-669F-483F-A00A-7932666384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6" d="100"/>
          <a:sy n="76" d="100"/>
        </p:scale>
        <p:origin x="101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S Piper" userId="b0da76c4-5561-4c88-8423-a10b195a686f" providerId="ADAL" clId="{FFE996DE-C320-43D4-8727-87B3166285DA}"/>
    <pc:docChg chg="undo custSel addSld delSld modSld">
      <pc:chgData name="ADAMS Piper" userId="b0da76c4-5561-4c88-8423-a10b195a686f" providerId="ADAL" clId="{FFE996DE-C320-43D4-8727-87B3166285DA}" dt="2022-09-06T06:16:15.109" v="1978" actId="478"/>
      <pc:docMkLst>
        <pc:docMk/>
      </pc:docMkLst>
      <pc:sldChg chg="addSp delSp modSp mod">
        <pc:chgData name="ADAMS Piper" userId="b0da76c4-5561-4c88-8423-a10b195a686f" providerId="ADAL" clId="{FFE996DE-C320-43D4-8727-87B3166285DA}" dt="2022-09-06T06:16:15.109" v="1978" actId="478"/>
        <pc:sldMkLst>
          <pc:docMk/>
          <pc:sldMk cId="0" sldId="261"/>
        </pc:sldMkLst>
        <pc:spChg chg="add del mod">
          <ac:chgData name="ADAMS Piper" userId="b0da76c4-5561-4c88-8423-a10b195a686f" providerId="ADAL" clId="{FFE996DE-C320-43D4-8727-87B3166285DA}" dt="2022-09-06T06:16:15.109" v="1978" actId="478"/>
          <ac:spMkLst>
            <pc:docMk/>
            <pc:sldMk cId="0" sldId="261"/>
            <ac:spMk id="4" creationId="{0CF7F58E-3CD0-4776-BBFC-9C08B1CA94E9}"/>
          </ac:spMkLst>
        </pc:spChg>
        <pc:spChg chg="del">
          <ac:chgData name="ADAMS Piper" userId="b0da76c4-5561-4c88-8423-a10b195a686f" providerId="ADAL" clId="{FFE996DE-C320-43D4-8727-87B3166285DA}" dt="2022-09-06T06:16:12.928" v="1977" actId="478"/>
          <ac:spMkLst>
            <pc:docMk/>
            <pc:sldMk cId="0" sldId="261"/>
            <ac:spMk id="1566" creationId="{00000000-0000-0000-0000-000000000000}"/>
          </ac:spMkLst>
        </pc:spChg>
      </pc:sldChg>
      <pc:sldChg chg="modSp mod">
        <pc:chgData name="ADAMS Piper" userId="b0da76c4-5561-4c88-8423-a10b195a686f" providerId="ADAL" clId="{FFE996DE-C320-43D4-8727-87B3166285DA}" dt="2022-09-06T06:02:30.957" v="814" actId="20577"/>
        <pc:sldMkLst>
          <pc:docMk/>
          <pc:sldMk cId="3934587863" sldId="276"/>
        </pc:sldMkLst>
        <pc:spChg chg="mod">
          <ac:chgData name="ADAMS Piper" userId="b0da76c4-5561-4c88-8423-a10b195a686f" providerId="ADAL" clId="{FFE996DE-C320-43D4-8727-87B3166285DA}" dt="2022-09-06T06:02:30.957" v="814" actId="20577"/>
          <ac:spMkLst>
            <pc:docMk/>
            <pc:sldMk cId="3934587863" sldId="276"/>
            <ac:spMk id="1657" creationId="{00000000-0000-0000-0000-000000000000}"/>
          </ac:spMkLst>
        </pc:spChg>
      </pc:sldChg>
      <pc:sldChg chg="modSp mod">
        <pc:chgData name="ADAMS Piper" userId="b0da76c4-5561-4c88-8423-a10b195a686f" providerId="ADAL" clId="{FFE996DE-C320-43D4-8727-87B3166285DA}" dt="2022-09-06T06:05:48.085" v="1270" actId="20577"/>
        <pc:sldMkLst>
          <pc:docMk/>
          <pc:sldMk cId="2410850254" sldId="282"/>
        </pc:sldMkLst>
        <pc:spChg chg="mod">
          <ac:chgData name="ADAMS Piper" userId="b0da76c4-5561-4c88-8423-a10b195a686f" providerId="ADAL" clId="{FFE996DE-C320-43D4-8727-87B3166285DA}" dt="2022-09-06T06:05:48.085" v="1270" actId="20577"/>
          <ac:spMkLst>
            <pc:docMk/>
            <pc:sldMk cId="2410850254" sldId="282"/>
            <ac:spMk id="1657" creationId="{00000000-0000-0000-0000-000000000000}"/>
          </ac:spMkLst>
        </pc:spChg>
      </pc:sldChg>
      <pc:sldChg chg="modSp mod">
        <pc:chgData name="ADAMS Piper" userId="b0da76c4-5561-4c88-8423-a10b195a686f" providerId="ADAL" clId="{FFE996DE-C320-43D4-8727-87B3166285DA}" dt="2022-09-06T06:03:35.511" v="935" actId="20577"/>
        <pc:sldMkLst>
          <pc:docMk/>
          <pc:sldMk cId="380039089" sldId="283"/>
        </pc:sldMkLst>
        <pc:spChg chg="mod">
          <ac:chgData name="ADAMS Piper" userId="b0da76c4-5561-4c88-8423-a10b195a686f" providerId="ADAL" clId="{FFE996DE-C320-43D4-8727-87B3166285DA}" dt="2022-09-06T06:03:35.511" v="935" actId="20577"/>
          <ac:spMkLst>
            <pc:docMk/>
            <pc:sldMk cId="380039089" sldId="283"/>
            <ac:spMk id="1657" creationId="{00000000-0000-0000-0000-000000000000}"/>
          </ac:spMkLst>
        </pc:spChg>
      </pc:sldChg>
      <pc:sldChg chg="modSp mod">
        <pc:chgData name="ADAMS Piper" userId="b0da76c4-5561-4c88-8423-a10b195a686f" providerId="ADAL" clId="{FFE996DE-C320-43D4-8727-87B3166285DA}" dt="2022-09-06T06:07:17.967" v="1406" actId="20577"/>
        <pc:sldMkLst>
          <pc:docMk/>
          <pc:sldMk cId="2576018595" sldId="284"/>
        </pc:sldMkLst>
        <pc:spChg chg="mod">
          <ac:chgData name="ADAMS Piper" userId="b0da76c4-5561-4c88-8423-a10b195a686f" providerId="ADAL" clId="{FFE996DE-C320-43D4-8727-87B3166285DA}" dt="2022-09-06T06:07:17.967" v="1406" actId="20577"/>
          <ac:spMkLst>
            <pc:docMk/>
            <pc:sldMk cId="2576018595" sldId="284"/>
            <ac:spMk id="1657" creationId="{00000000-0000-0000-0000-000000000000}"/>
          </ac:spMkLst>
        </pc:spChg>
      </pc:sldChg>
      <pc:sldChg chg="addSp delSp modSp mod">
        <pc:chgData name="ADAMS Piper" userId="b0da76c4-5561-4c88-8423-a10b195a686f" providerId="ADAL" clId="{FFE996DE-C320-43D4-8727-87B3166285DA}" dt="2022-09-06T05:46:13.257" v="70" actId="167"/>
        <pc:sldMkLst>
          <pc:docMk/>
          <pc:sldMk cId="674281831" sldId="288"/>
        </pc:sldMkLst>
        <pc:spChg chg="mod">
          <ac:chgData name="ADAMS Piper" userId="b0da76c4-5561-4c88-8423-a10b195a686f" providerId="ADAL" clId="{FFE996DE-C320-43D4-8727-87B3166285DA}" dt="2022-09-06T05:42:09.537" v="59" actId="20577"/>
          <ac:spMkLst>
            <pc:docMk/>
            <pc:sldMk cId="674281831" sldId="288"/>
            <ac:spMk id="1564" creationId="{00000000-0000-0000-0000-000000000000}"/>
          </ac:spMkLst>
        </pc:spChg>
        <pc:spChg chg="mod">
          <ac:chgData name="ADAMS Piper" userId="b0da76c4-5561-4c88-8423-a10b195a686f" providerId="ADAL" clId="{FFE996DE-C320-43D4-8727-87B3166285DA}" dt="2022-09-06T05:46:04.167" v="68" actId="1076"/>
          <ac:spMkLst>
            <pc:docMk/>
            <pc:sldMk cId="674281831" sldId="288"/>
            <ac:spMk id="1646" creationId="{00000000-0000-0000-0000-000000000000}"/>
          </ac:spMkLst>
        </pc:spChg>
        <pc:picChg chg="del">
          <ac:chgData name="ADAMS Piper" userId="b0da76c4-5561-4c88-8423-a10b195a686f" providerId="ADAL" clId="{FFE996DE-C320-43D4-8727-87B3166285DA}" dt="2022-09-06T05:43:02.821" v="60" actId="478"/>
          <ac:picMkLst>
            <pc:docMk/>
            <pc:sldMk cId="674281831" sldId="288"/>
            <ac:picMk id="3" creationId="{D22F85AA-9B2D-488F-9EC8-044F67DF63FD}"/>
          </ac:picMkLst>
        </pc:picChg>
        <pc:picChg chg="add mod ord">
          <ac:chgData name="ADAMS Piper" userId="b0da76c4-5561-4c88-8423-a10b195a686f" providerId="ADAL" clId="{FFE996DE-C320-43D4-8727-87B3166285DA}" dt="2022-09-06T05:46:13.257" v="70" actId="167"/>
          <ac:picMkLst>
            <pc:docMk/>
            <pc:sldMk cId="674281831" sldId="288"/>
            <ac:picMk id="4" creationId="{C4F5BA54-D0D9-4AE5-A6FD-F03730503282}"/>
          </ac:picMkLst>
        </pc:picChg>
      </pc:sldChg>
      <pc:sldChg chg="modSp mod">
        <pc:chgData name="ADAMS Piper" userId="b0da76c4-5561-4c88-8423-a10b195a686f" providerId="ADAL" clId="{FFE996DE-C320-43D4-8727-87B3166285DA}" dt="2022-09-06T05:54:47.614" v="306" actId="20577"/>
        <pc:sldMkLst>
          <pc:docMk/>
          <pc:sldMk cId="2572514187" sldId="289"/>
        </pc:sldMkLst>
        <pc:spChg chg="mod">
          <ac:chgData name="ADAMS Piper" userId="b0da76c4-5561-4c88-8423-a10b195a686f" providerId="ADAL" clId="{FFE996DE-C320-43D4-8727-87B3166285DA}" dt="2022-09-06T05:54:47.614" v="306" actId="20577"/>
          <ac:spMkLst>
            <pc:docMk/>
            <pc:sldMk cId="2572514187" sldId="289"/>
            <ac:spMk id="1657" creationId="{00000000-0000-0000-0000-000000000000}"/>
          </ac:spMkLst>
        </pc:spChg>
      </pc:sldChg>
      <pc:sldChg chg="modSp mod">
        <pc:chgData name="ADAMS Piper" userId="b0da76c4-5561-4c88-8423-a10b195a686f" providerId="ADAL" clId="{FFE996DE-C320-43D4-8727-87B3166285DA}" dt="2022-09-06T06:09:28.431" v="1698" actId="20577"/>
        <pc:sldMkLst>
          <pc:docMk/>
          <pc:sldMk cId="1434209302" sldId="290"/>
        </pc:sldMkLst>
        <pc:spChg chg="mod">
          <ac:chgData name="ADAMS Piper" userId="b0da76c4-5561-4c88-8423-a10b195a686f" providerId="ADAL" clId="{FFE996DE-C320-43D4-8727-87B3166285DA}" dt="2022-09-06T06:09:28.431" v="1698" actId="20577"/>
          <ac:spMkLst>
            <pc:docMk/>
            <pc:sldMk cId="1434209302" sldId="290"/>
            <ac:spMk id="1657" creationId="{00000000-0000-0000-0000-000000000000}"/>
          </ac:spMkLst>
        </pc:spChg>
      </pc:sldChg>
      <pc:sldChg chg="del">
        <pc:chgData name="ADAMS Piper" userId="b0da76c4-5561-4c88-8423-a10b195a686f" providerId="ADAL" clId="{FFE996DE-C320-43D4-8727-87B3166285DA}" dt="2022-09-06T06:02:08.608" v="806" actId="47"/>
        <pc:sldMkLst>
          <pc:docMk/>
          <pc:sldMk cId="3429431718" sldId="291"/>
        </pc:sldMkLst>
      </pc:sldChg>
      <pc:sldChg chg="del">
        <pc:chgData name="ADAMS Piper" userId="b0da76c4-5561-4c88-8423-a10b195a686f" providerId="ADAL" clId="{FFE996DE-C320-43D4-8727-87B3166285DA}" dt="2022-09-06T06:02:07.046" v="804" actId="47"/>
        <pc:sldMkLst>
          <pc:docMk/>
          <pc:sldMk cId="1726745442" sldId="292"/>
        </pc:sldMkLst>
      </pc:sldChg>
      <pc:sldChg chg="del">
        <pc:chgData name="ADAMS Piper" userId="b0da76c4-5561-4c88-8423-a10b195a686f" providerId="ADAL" clId="{FFE996DE-C320-43D4-8727-87B3166285DA}" dt="2022-09-06T06:02:04.572" v="802" actId="47"/>
        <pc:sldMkLst>
          <pc:docMk/>
          <pc:sldMk cId="2296519785" sldId="293"/>
        </pc:sldMkLst>
      </pc:sldChg>
      <pc:sldChg chg="modSp mod">
        <pc:chgData name="ADAMS Piper" userId="b0da76c4-5561-4c88-8423-a10b195a686f" providerId="ADAL" clId="{FFE996DE-C320-43D4-8727-87B3166285DA}" dt="2022-09-06T06:00:29.426" v="703" actId="20577"/>
        <pc:sldMkLst>
          <pc:docMk/>
          <pc:sldMk cId="556240538" sldId="294"/>
        </pc:sldMkLst>
        <pc:spChg chg="mod">
          <ac:chgData name="ADAMS Piper" userId="b0da76c4-5561-4c88-8423-a10b195a686f" providerId="ADAL" clId="{FFE996DE-C320-43D4-8727-87B3166285DA}" dt="2022-09-06T06:00:29.426" v="703" actId="20577"/>
          <ac:spMkLst>
            <pc:docMk/>
            <pc:sldMk cId="556240538" sldId="294"/>
            <ac:spMk id="1657" creationId="{00000000-0000-0000-0000-000000000000}"/>
          </ac:spMkLst>
        </pc:spChg>
      </pc:sldChg>
      <pc:sldChg chg="del">
        <pc:chgData name="ADAMS Piper" userId="b0da76c4-5561-4c88-8423-a10b195a686f" providerId="ADAL" clId="{FFE996DE-C320-43D4-8727-87B3166285DA}" dt="2022-09-06T06:02:09.951" v="808" actId="47"/>
        <pc:sldMkLst>
          <pc:docMk/>
          <pc:sldMk cId="3537949588" sldId="295"/>
        </pc:sldMkLst>
      </pc:sldChg>
      <pc:sldChg chg="modSp mod">
        <pc:chgData name="ADAMS Piper" userId="b0da76c4-5561-4c88-8423-a10b195a686f" providerId="ADAL" clId="{FFE996DE-C320-43D4-8727-87B3166285DA}" dt="2022-09-06T06:11:01.281" v="1970" actId="20577"/>
        <pc:sldMkLst>
          <pc:docMk/>
          <pc:sldMk cId="526087913" sldId="296"/>
        </pc:sldMkLst>
        <pc:spChg chg="mod">
          <ac:chgData name="ADAMS Piper" userId="b0da76c4-5561-4c88-8423-a10b195a686f" providerId="ADAL" clId="{FFE996DE-C320-43D4-8727-87B3166285DA}" dt="2022-09-06T06:11:01.281" v="1970" actId="20577"/>
          <ac:spMkLst>
            <pc:docMk/>
            <pc:sldMk cId="526087913" sldId="296"/>
            <ac:spMk id="1657" creationId="{00000000-0000-0000-0000-000000000000}"/>
          </ac:spMkLst>
        </pc:spChg>
      </pc:sldChg>
      <pc:sldChg chg="del">
        <pc:chgData name="ADAMS Piper" userId="b0da76c4-5561-4c88-8423-a10b195a686f" providerId="ADAL" clId="{FFE996DE-C320-43D4-8727-87B3166285DA}" dt="2022-09-06T06:02:10.608" v="809" actId="47"/>
        <pc:sldMkLst>
          <pc:docMk/>
          <pc:sldMk cId="2539686139" sldId="297"/>
        </pc:sldMkLst>
      </pc:sldChg>
      <pc:sldChg chg="del">
        <pc:chgData name="ADAMS Piper" userId="b0da76c4-5561-4c88-8423-a10b195a686f" providerId="ADAL" clId="{FFE996DE-C320-43D4-8727-87B3166285DA}" dt="2022-09-06T06:02:09.123" v="807" actId="47"/>
        <pc:sldMkLst>
          <pc:docMk/>
          <pc:sldMk cId="2371222330" sldId="298"/>
        </pc:sldMkLst>
      </pc:sldChg>
      <pc:sldChg chg="del">
        <pc:chgData name="ADAMS Piper" userId="b0da76c4-5561-4c88-8423-a10b195a686f" providerId="ADAL" clId="{FFE996DE-C320-43D4-8727-87B3166285DA}" dt="2022-09-06T06:02:07.874" v="805" actId="47"/>
        <pc:sldMkLst>
          <pc:docMk/>
          <pc:sldMk cId="694937696" sldId="299"/>
        </pc:sldMkLst>
      </pc:sldChg>
      <pc:sldChg chg="del">
        <pc:chgData name="ADAMS Piper" userId="b0da76c4-5561-4c88-8423-a10b195a686f" providerId="ADAL" clId="{FFE996DE-C320-43D4-8727-87B3166285DA}" dt="2022-09-06T06:02:05.671" v="803" actId="47"/>
        <pc:sldMkLst>
          <pc:docMk/>
          <pc:sldMk cId="3052276321" sldId="300"/>
        </pc:sldMkLst>
      </pc:sldChg>
      <pc:sldChg chg="del">
        <pc:chgData name="ADAMS Piper" userId="b0da76c4-5561-4c88-8423-a10b195a686f" providerId="ADAL" clId="{FFE996DE-C320-43D4-8727-87B3166285DA}" dt="2022-09-06T06:14:34.109" v="1975" actId="47"/>
        <pc:sldMkLst>
          <pc:docMk/>
          <pc:sldMk cId="208599941" sldId="301"/>
        </pc:sldMkLst>
      </pc:sldChg>
      <pc:sldChg chg="del">
        <pc:chgData name="ADAMS Piper" userId="b0da76c4-5561-4c88-8423-a10b195a686f" providerId="ADAL" clId="{FFE996DE-C320-43D4-8727-87B3166285DA}" dt="2022-09-06T06:14:32.443" v="1974" actId="47"/>
        <pc:sldMkLst>
          <pc:docMk/>
          <pc:sldMk cId="3611861193" sldId="302"/>
        </pc:sldMkLst>
      </pc:sldChg>
      <pc:sldChg chg="del">
        <pc:chgData name="ADAMS Piper" userId="b0da76c4-5561-4c88-8423-a10b195a686f" providerId="ADAL" clId="{FFE996DE-C320-43D4-8727-87B3166285DA}" dt="2022-09-06T06:14:27.571" v="1973" actId="47"/>
        <pc:sldMkLst>
          <pc:docMk/>
          <pc:sldMk cId="2829550143" sldId="303"/>
        </pc:sldMkLst>
      </pc:sldChg>
      <pc:sldChg chg="del">
        <pc:chgData name="ADAMS Piper" userId="b0da76c4-5561-4c88-8423-a10b195a686f" providerId="ADAL" clId="{FFE996DE-C320-43D4-8727-87B3166285DA}" dt="2022-09-06T06:14:24.506" v="1972" actId="47"/>
        <pc:sldMkLst>
          <pc:docMk/>
          <pc:sldMk cId="4030150863" sldId="304"/>
        </pc:sldMkLst>
      </pc:sldChg>
      <pc:sldChg chg="del">
        <pc:chgData name="ADAMS Piper" userId="b0da76c4-5561-4c88-8423-a10b195a686f" providerId="ADAL" clId="{FFE996DE-C320-43D4-8727-87B3166285DA}" dt="2022-09-06T06:14:22.447" v="1971" actId="47"/>
        <pc:sldMkLst>
          <pc:docMk/>
          <pc:sldMk cId="49025807" sldId="305"/>
        </pc:sldMkLst>
      </pc:sldChg>
      <pc:sldChg chg="modSp mod">
        <pc:chgData name="ADAMS Piper" userId="b0da76c4-5561-4c88-8423-a10b195a686f" providerId="ADAL" clId="{FFE996DE-C320-43D4-8727-87B3166285DA}" dt="2022-09-06T06:14:41.677" v="1976" actId="20577"/>
        <pc:sldMkLst>
          <pc:docMk/>
          <pc:sldMk cId="2655034870" sldId="306"/>
        </pc:sldMkLst>
        <pc:spChg chg="mod">
          <ac:chgData name="ADAMS Piper" userId="b0da76c4-5561-4c88-8423-a10b195a686f" providerId="ADAL" clId="{FFE996DE-C320-43D4-8727-87B3166285DA}" dt="2022-09-06T06:14:41.677" v="1976" actId="20577"/>
          <ac:spMkLst>
            <pc:docMk/>
            <pc:sldMk cId="2655034870" sldId="306"/>
            <ac:spMk id="1657" creationId="{00000000-0000-0000-0000-000000000000}"/>
          </ac:spMkLst>
        </pc:spChg>
      </pc:sldChg>
      <pc:sldChg chg="modSp add mod">
        <pc:chgData name="ADAMS Piper" userId="b0da76c4-5561-4c88-8423-a10b195a686f" providerId="ADAL" clId="{FFE996DE-C320-43D4-8727-87B3166285DA}" dt="2022-09-06T05:55:35.893" v="436" actId="20577"/>
        <pc:sldMkLst>
          <pc:docMk/>
          <pc:sldMk cId="581385852" sldId="308"/>
        </pc:sldMkLst>
        <pc:spChg chg="mod">
          <ac:chgData name="ADAMS Piper" userId="b0da76c4-5561-4c88-8423-a10b195a686f" providerId="ADAL" clId="{FFE996DE-C320-43D4-8727-87B3166285DA}" dt="2022-09-06T05:55:35.893" v="436" actId="20577"/>
          <ac:spMkLst>
            <pc:docMk/>
            <pc:sldMk cId="581385852" sldId="308"/>
            <ac:spMk id="1657" creationId="{00000000-0000-0000-0000-000000000000}"/>
          </ac:spMkLst>
        </pc:spChg>
      </pc:sldChg>
      <pc:sldChg chg="modSp add mod">
        <pc:chgData name="ADAMS Piper" userId="b0da76c4-5561-4c88-8423-a10b195a686f" providerId="ADAL" clId="{FFE996DE-C320-43D4-8727-87B3166285DA}" dt="2022-09-06T06:01:39.948" v="800" actId="20577"/>
        <pc:sldMkLst>
          <pc:docMk/>
          <pc:sldMk cId="130072700" sldId="309"/>
        </pc:sldMkLst>
        <pc:spChg chg="mod">
          <ac:chgData name="ADAMS Piper" userId="b0da76c4-5561-4c88-8423-a10b195a686f" providerId="ADAL" clId="{FFE996DE-C320-43D4-8727-87B3166285DA}" dt="2022-09-06T06:01:39.948" v="800" actId="20577"/>
          <ac:spMkLst>
            <pc:docMk/>
            <pc:sldMk cId="130072700" sldId="309"/>
            <ac:spMk id="1657" creationId="{00000000-0000-0000-0000-000000000000}"/>
          </ac:spMkLst>
        </pc:spChg>
      </pc:sldChg>
    </pc:docChg>
  </pc:docChgLst>
  <pc:docChgLst>
    <pc:chgData name="ADAMS Piper" userId="b0da76c4-5561-4c88-8423-a10b195a686f" providerId="ADAL" clId="{F8ECEB7D-1DBF-4E95-8B57-858239244B07}"/>
    <pc:docChg chg="undo redo custSel addSld delSld modSld sldOrd">
      <pc:chgData name="ADAMS Piper" userId="b0da76c4-5561-4c88-8423-a10b195a686f" providerId="ADAL" clId="{F8ECEB7D-1DBF-4E95-8B57-858239244B07}" dt="2022-09-06T04:01:22.579" v="1905" actId="20577"/>
      <pc:docMkLst>
        <pc:docMk/>
      </pc:docMkLst>
      <pc:sldChg chg="modSp add mod ord">
        <pc:chgData name="ADAMS Piper" userId="b0da76c4-5561-4c88-8423-a10b195a686f" providerId="ADAL" clId="{F8ECEB7D-1DBF-4E95-8B57-858239244B07}" dt="2022-09-06T03:44:01.040" v="560" actId="20577"/>
        <pc:sldMkLst>
          <pc:docMk/>
          <pc:sldMk cId="3384164979" sldId="271"/>
        </pc:sldMkLst>
        <pc:spChg chg="mod">
          <ac:chgData name="ADAMS Piper" userId="b0da76c4-5561-4c88-8423-a10b195a686f" providerId="ADAL" clId="{F8ECEB7D-1DBF-4E95-8B57-858239244B07}" dt="2022-09-06T03:44:01.040" v="560" actId="20577"/>
          <ac:spMkLst>
            <pc:docMk/>
            <pc:sldMk cId="3384164979" sldId="271"/>
            <ac:spMk id="1657" creationId="{00000000-0000-0000-0000-000000000000}"/>
          </ac:spMkLst>
        </pc:spChg>
      </pc:sldChg>
      <pc:sldChg chg="modSp add mod">
        <pc:chgData name="ADAMS Piper" userId="b0da76c4-5561-4c88-8423-a10b195a686f" providerId="ADAL" clId="{F8ECEB7D-1DBF-4E95-8B57-858239244B07}" dt="2022-09-06T03:45:15.821" v="787" actId="20577"/>
        <pc:sldMkLst>
          <pc:docMk/>
          <pc:sldMk cId="2970318242" sldId="272"/>
        </pc:sldMkLst>
        <pc:spChg chg="mod">
          <ac:chgData name="ADAMS Piper" userId="b0da76c4-5561-4c88-8423-a10b195a686f" providerId="ADAL" clId="{F8ECEB7D-1DBF-4E95-8B57-858239244B07}" dt="2022-09-06T03:45:15.821" v="787" actId="20577"/>
          <ac:spMkLst>
            <pc:docMk/>
            <pc:sldMk cId="2970318242" sldId="272"/>
            <ac:spMk id="1657" creationId="{00000000-0000-0000-0000-000000000000}"/>
          </ac:spMkLst>
        </pc:spChg>
      </pc:sldChg>
      <pc:sldChg chg="modSp add mod ord">
        <pc:chgData name="ADAMS Piper" userId="b0da76c4-5561-4c88-8423-a10b195a686f" providerId="ADAL" clId="{F8ECEB7D-1DBF-4E95-8B57-858239244B07}" dt="2022-09-06T03:46:15.252" v="936" actId="20577"/>
        <pc:sldMkLst>
          <pc:docMk/>
          <pc:sldMk cId="2046264198" sldId="273"/>
        </pc:sldMkLst>
        <pc:spChg chg="mod">
          <ac:chgData name="ADAMS Piper" userId="b0da76c4-5561-4c88-8423-a10b195a686f" providerId="ADAL" clId="{F8ECEB7D-1DBF-4E95-8B57-858239244B07}" dt="2022-09-06T03:46:15.252" v="936" actId="20577"/>
          <ac:spMkLst>
            <pc:docMk/>
            <pc:sldMk cId="2046264198" sldId="273"/>
            <ac:spMk id="1657" creationId="{00000000-0000-0000-0000-000000000000}"/>
          </ac:spMkLst>
        </pc:spChg>
      </pc:sldChg>
      <pc:sldChg chg="modSp add del mod ord">
        <pc:chgData name="ADAMS Piper" userId="b0da76c4-5561-4c88-8423-a10b195a686f" providerId="ADAL" clId="{F8ECEB7D-1DBF-4E95-8B57-858239244B07}" dt="2022-09-06T03:48:21.149" v="1181" actId="313"/>
        <pc:sldMkLst>
          <pc:docMk/>
          <pc:sldMk cId="2943935555" sldId="274"/>
        </pc:sldMkLst>
        <pc:spChg chg="mod">
          <ac:chgData name="ADAMS Piper" userId="b0da76c4-5561-4c88-8423-a10b195a686f" providerId="ADAL" clId="{F8ECEB7D-1DBF-4E95-8B57-858239244B07}" dt="2022-09-06T03:48:21.149" v="1181" actId="313"/>
          <ac:spMkLst>
            <pc:docMk/>
            <pc:sldMk cId="2943935555" sldId="274"/>
            <ac:spMk id="1657" creationId="{00000000-0000-0000-0000-000000000000}"/>
          </ac:spMkLst>
        </pc:spChg>
      </pc:sldChg>
      <pc:sldChg chg="addSp modSp add mod ord">
        <pc:chgData name="ADAMS Piper" userId="b0da76c4-5561-4c88-8423-a10b195a686f" providerId="ADAL" clId="{F8ECEB7D-1DBF-4E95-8B57-858239244B07}" dt="2022-09-06T03:34:06.795" v="244" actId="167"/>
        <pc:sldMkLst>
          <pc:docMk/>
          <pc:sldMk cId="2734888981" sldId="275"/>
        </pc:sldMkLst>
        <pc:spChg chg="mod">
          <ac:chgData name="ADAMS Piper" userId="b0da76c4-5561-4c88-8423-a10b195a686f" providerId="ADAL" clId="{F8ECEB7D-1DBF-4E95-8B57-858239244B07}" dt="2022-09-06T03:25:02.376" v="54" actId="20577"/>
          <ac:spMkLst>
            <pc:docMk/>
            <pc:sldMk cId="2734888981" sldId="275"/>
            <ac:spMk id="1564" creationId="{00000000-0000-0000-0000-000000000000}"/>
          </ac:spMkLst>
        </pc:spChg>
        <pc:spChg chg="mod">
          <ac:chgData name="ADAMS Piper" userId="b0da76c4-5561-4c88-8423-a10b195a686f" providerId="ADAL" clId="{F8ECEB7D-1DBF-4E95-8B57-858239244B07}" dt="2022-09-06T03:23:25.376" v="14" actId="20577"/>
          <ac:spMkLst>
            <pc:docMk/>
            <pc:sldMk cId="2734888981" sldId="275"/>
            <ac:spMk id="1565" creationId="{00000000-0000-0000-0000-000000000000}"/>
          </ac:spMkLst>
        </pc:spChg>
        <pc:picChg chg="add mod ord">
          <ac:chgData name="ADAMS Piper" userId="b0da76c4-5561-4c88-8423-a10b195a686f" providerId="ADAL" clId="{F8ECEB7D-1DBF-4E95-8B57-858239244B07}" dt="2022-09-06T03:34:06.795" v="244" actId="167"/>
          <ac:picMkLst>
            <pc:docMk/>
            <pc:sldMk cId="2734888981" sldId="275"/>
            <ac:picMk id="3" creationId="{9FD188F8-278B-4499-923C-D3048DE2C4FA}"/>
          </ac:picMkLst>
        </pc:picChg>
      </pc:sldChg>
      <pc:sldChg chg="modSp add mod ord">
        <pc:chgData name="ADAMS Piper" userId="b0da76c4-5561-4c88-8423-a10b195a686f" providerId="ADAL" clId="{F8ECEB7D-1DBF-4E95-8B57-858239244B07}" dt="2022-09-06T03:54:10.184" v="1525" actId="313"/>
        <pc:sldMkLst>
          <pc:docMk/>
          <pc:sldMk cId="3934587863" sldId="276"/>
        </pc:sldMkLst>
        <pc:spChg chg="mod">
          <ac:chgData name="ADAMS Piper" userId="b0da76c4-5561-4c88-8423-a10b195a686f" providerId="ADAL" clId="{F8ECEB7D-1DBF-4E95-8B57-858239244B07}" dt="2022-09-06T03:54:10.184" v="1525" actId="313"/>
          <ac:spMkLst>
            <pc:docMk/>
            <pc:sldMk cId="3934587863" sldId="276"/>
            <ac:spMk id="1657" creationId="{00000000-0000-0000-0000-000000000000}"/>
          </ac:spMkLst>
        </pc:spChg>
      </pc:sldChg>
      <pc:sldChg chg="modSp add mod ord">
        <pc:chgData name="ADAMS Piper" userId="b0da76c4-5561-4c88-8423-a10b195a686f" providerId="ADAL" clId="{F8ECEB7D-1DBF-4E95-8B57-858239244B07}" dt="2022-09-06T03:28:07.098" v="137"/>
        <pc:sldMkLst>
          <pc:docMk/>
          <pc:sldMk cId="794098416" sldId="277"/>
        </pc:sldMkLst>
        <pc:spChg chg="mod">
          <ac:chgData name="ADAMS Piper" userId="b0da76c4-5561-4c88-8423-a10b195a686f" providerId="ADAL" clId="{F8ECEB7D-1DBF-4E95-8B57-858239244B07}" dt="2022-09-06T03:28:05.039" v="135" actId="20577"/>
          <ac:spMkLst>
            <pc:docMk/>
            <pc:sldMk cId="794098416" sldId="277"/>
            <ac:spMk id="1657" creationId="{00000000-0000-0000-0000-000000000000}"/>
          </ac:spMkLst>
        </pc:spChg>
      </pc:sldChg>
      <pc:sldChg chg="add del">
        <pc:chgData name="ADAMS Piper" userId="b0da76c4-5561-4c88-8423-a10b195a686f" providerId="ADAL" clId="{F8ECEB7D-1DBF-4E95-8B57-858239244B07}" dt="2022-09-06T03:27:28.079" v="114" actId="2696"/>
        <pc:sldMkLst>
          <pc:docMk/>
          <pc:sldMk cId="2871253748" sldId="277"/>
        </pc:sldMkLst>
      </pc:sldChg>
      <pc:sldChg chg="add del">
        <pc:chgData name="ADAMS Piper" userId="b0da76c4-5561-4c88-8423-a10b195a686f" providerId="ADAL" clId="{F8ECEB7D-1DBF-4E95-8B57-858239244B07}" dt="2022-09-06T03:27:30.934" v="115" actId="47"/>
        <pc:sldMkLst>
          <pc:docMk/>
          <pc:sldMk cId="2328103713" sldId="278"/>
        </pc:sldMkLst>
      </pc:sldChg>
      <pc:sldChg chg="modSp add mod">
        <pc:chgData name="ADAMS Piper" userId="b0da76c4-5561-4c88-8423-a10b195a686f" providerId="ADAL" clId="{F8ECEB7D-1DBF-4E95-8B57-858239244B07}" dt="2022-09-06T04:00:03.541" v="1902" actId="20577"/>
        <pc:sldMkLst>
          <pc:docMk/>
          <pc:sldMk cId="3128690508" sldId="278"/>
        </pc:sldMkLst>
        <pc:spChg chg="mod">
          <ac:chgData name="ADAMS Piper" userId="b0da76c4-5561-4c88-8423-a10b195a686f" providerId="ADAL" clId="{F8ECEB7D-1DBF-4E95-8B57-858239244B07}" dt="2022-09-06T04:00:03.541" v="1902" actId="20577"/>
          <ac:spMkLst>
            <pc:docMk/>
            <pc:sldMk cId="3128690508" sldId="278"/>
            <ac:spMk id="1657" creationId="{00000000-0000-0000-0000-000000000000}"/>
          </ac:spMkLst>
        </pc:spChg>
      </pc:sldChg>
      <pc:sldChg chg="modSp add mod ord">
        <pc:chgData name="ADAMS Piper" userId="b0da76c4-5561-4c88-8423-a10b195a686f" providerId="ADAL" clId="{F8ECEB7D-1DBF-4E95-8B57-858239244B07}" dt="2022-09-06T03:34:34.955" v="254"/>
        <pc:sldMkLst>
          <pc:docMk/>
          <pc:sldMk cId="3206875106" sldId="279"/>
        </pc:sldMkLst>
        <pc:spChg chg="mod">
          <ac:chgData name="ADAMS Piper" userId="b0da76c4-5561-4c88-8423-a10b195a686f" providerId="ADAL" clId="{F8ECEB7D-1DBF-4E95-8B57-858239244B07}" dt="2022-09-06T03:27:49.367" v="127" actId="20577"/>
          <ac:spMkLst>
            <pc:docMk/>
            <pc:sldMk cId="3206875106" sldId="279"/>
            <ac:spMk id="1657" creationId="{00000000-0000-0000-0000-000000000000}"/>
          </ac:spMkLst>
        </pc:spChg>
      </pc:sldChg>
      <pc:sldChg chg="add del">
        <pc:chgData name="ADAMS Piper" userId="b0da76c4-5561-4c88-8423-a10b195a686f" providerId="ADAL" clId="{F8ECEB7D-1DBF-4E95-8B57-858239244B07}" dt="2022-09-06T03:27:31.653" v="116" actId="47"/>
        <pc:sldMkLst>
          <pc:docMk/>
          <pc:sldMk cId="3973568549" sldId="279"/>
        </pc:sldMkLst>
      </pc:sldChg>
      <pc:sldChg chg="modSp add mod">
        <pc:chgData name="ADAMS Piper" userId="b0da76c4-5561-4c88-8423-a10b195a686f" providerId="ADAL" clId="{F8ECEB7D-1DBF-4E95-8B57-858239244B07}" dt="2022-09-06T03:27:52.919" v="129" actId="20577"/>
        <pc:sldMkLst>
          <pc:docMk/>
          <pc:sldMk cId="1325076678" sldId="280"/>
        </pc:sldMkLst>
        <pc:spChg chg="mod">
          <ac:chgData name="ADAMS Piper" userId="b0da76c4-5561-4c88-8423-a10b195a686f" providerId="ADAL" clId="{F8ECEB7D-1DBF-4E95-8B57-858239244B07}" dt="2022-09-06T03:27:52.919" v="129" actId="20577"/>
          <ac:spMkLst>
            <pc:docMk/>
            <pc:sldMk cId="1325076678" sldId="280"/>
            <ac:spMk id="1657" creationId="{00000000-0000-0000-0000-000000000000}"/>
          </ac:spMkLst>
        </pc:spChg>
      </pc:sldChg>
      <pc:sldChg chg="add del">
        <pc:chgData name="ADAMS Piper" userId="b0da76c4-5561-4c88-8423-a10b195a686f" providerId="ADAL" clId="{F8ECEB7D-1DBF-4E95-8B57-858239244B07}" dt="2022-09-06T03:27:32.270" v="117" actId="47"/>
        <pc:sldMkLst>
          <pc:docMk/>
          <pc:sldMk cId="2671551255" sldId="280"/>
        </pc:sldMkLst>
      </pc:sldChg>
      <pc:sldChg chg="modSp add mod">
        <pc:chgData name="ADAMS Piper" userId="b0da76c4-5561-4c88-8423-a10b195a686f" providerId="ADAL" clId="{F8ECEB7D-1DBF-4E95-8B57-858239244B07}" dt="2022-09-06T03:27:56.392" v="131" actId="20577"/>
        <pc:sldMkLst>
          <pc:docMk/>
          <pc:sldMk cId="1811934637" sldId="281"/>
        </pc:sldMkLst>
        <pc:spChg chg="mod">
          <ac:chgData name="ADAMS Piper" userId="b0da76c4-5561-4c88-8423-a10b195a686f" providerId="ADAL" clId="{F8ECEB7D-1DBF-4E95-8B57-858239244B07}" dt="2022-09-06T03:27:56.392" v="131" actId="20577"/>
          <ac:spMkLst>
            <pc:docMk/>
            <pc:sldMk cId="1811934637" sldId="281"/>
            <ac:spMk id="1657" creationId="{00000000-0000-0000-0000-000000000000}"/>
          </ac:spMkLst>
        </pc:spChg>
      </pc:sldChg>
      <pc:sldChg chg="add del">
        <pc:chgData name="ADAMS Piper" userId="b0da76c4-5561-4c88-8423-a10b195a686f" providerId="ADAL" clId="{F8ECEB7D-1DBF-4E95-8B57-858239244B07}" dt="2022-09-06T03:27:32.880" v="118" actId="47"/>
        <pc:sldMkLst>
          <pc:docMk/>
          <pc:sldMk cId="2267893398" sldId="281"/>
        </pc:sldMkLst>
      </pc:sldChg>
      <pc:sldChg chg="modSp add mod ord">
        <pc:chgData name="ADAMS Piper" userId="b0da76c4-5561-4c88-8423-a10b195a686f" providerId="ADAL" clId="{F8ECEB7D-1DBF-4E95-8B57-858239244B07}" dt="2022-09-06T04:00:44.099" v="1903" actId="20577"/>
        <pc:sldMkLst>
          <pc:docMk/>
          <pc:sldMk cId="2410850254" sldId="282"/>
        </pc:sldMkLst>
        <pc:spChg chg="mod">
          <ac:chgData name="ADAMS Piper" userId="b0da76c4-5561-4c88-8423-a10b195a686f" providerId="ADAL" clId="{F8ECEB7D-1DBF-4E95-8B57-858239244B07}" dt="2022-09-06T04:00:44.099" v="1903" actId="20577"/>
          <ac:spMkLst>
            <pc:docMk/>
            <pc:sldMk cId="2410850254" sldId="282"/>
            <ac:spMk id="1657" creationId="{00000000-0000-0000-0000-000000000000}"/>
          </ac:spMkLst>
        </pc:spChg>
      </pc:sldChg>
      <pc:sldChg chg="modSp add mod">
        <pc:chgData name="ADAMS Piper" userId="b0da76c4-5561-4c88-8423-a10b195a686f" providerId="ADAL" clId="{F8ECEB7D-1DBF-4E95-8B57-858239244B07}" dt="2022-09-06T04:01:06.121" v="1904" actId="20577"/>
        <pc:sldMkLst>
          <pc:docMk/>
          <pc:sldMk cId="380039089" sldId="283"/>
        </pc:sldMkLst>
        <pc:spChg chg="mod">
          <ac:chgData name="ADAMS Piper" userId="b0da76c4-5561-4c88-8423-a10b195a686f" providerId="ADAL" clId="{F8ECEB7D-1DBF-4E95-8B57-858239244B07}" dt="2022-09-06T04:01:06.121" v="1904" actId="20577"/>
          <ac:spMkLst>
            <pc:docMk/>
            <pc:sldMk cId="380039089" sldId="283"/>
            <ac:spMk id="1657" creationId="{00000000-0000-0000-0000-000000000000}"/>
          </ac:spMkLst>
        </pc:spChg>
      </pc:sldChg>
      <pc:sldChg chg="add ord">
        <pc:chgData name="ADAMS Piper" userId="b0da76c4-5561-4c88-8423-a10b195a686f" providerId="ADAL" clId="{F8ECEB7D-1DBF-4E95-8B57-858239244B07}" dt="2022-09-06T03:29:16.423" v="179"/>
        <pc:sldMkLst>
          <pc:docMk/>
          <pc:sldMk cId="2576018595" sldId="284"/>
        </pc:sldMkLst>
      </pc:sldChg>
      <pc:sldChg chg="add ord">
        <pc:chgData name="ADAMS Piper" userId="b0da76c4-5561-4c88-8423-a10b195a686f" providerId="ADAL" clId="{F8ECEB7D-1DBF-4E95-8B57-858239244B07}" dt="2022-09-06T03:29:25.618" v="185"/>
        <pc:sldMkLst>
          <pc:docMk/>
          <pc:sldMk cId="907450588" sldId="285"/>
        </pc:sldMkLst>
      </pc:sldChg>
      <pc:sldChg chg="add">
        <pc:chgData name="ADAMS Piper" userId="b0da76c4-5561-4c88-8423-a10b195a686f" providerId="ADAL" clId="{F8ECEB7D-1DBF-4E95-8B57-858239244B07}" dt="2022-09-06T03:29:22.159" v="183" actId="2890"/>
        <pc:sldMkLst>
          <pc:docMk/>
          <pc:sldMk cId="1555757214" sldId="286"/>
        </pc:sldMkLst>
      </pc:sldChg>
      <pc:sldChg chg="add ord">
        <pc:chgData name="ADAMS Piper" userId="b0da76c4-5561-4c88-8423-a10b195a686f" providerId="ADAL" clId="{F8ECEB7D-1DBF-4E95-8B57-858239244B07}" dt="2022-09-06T03:29:29.393" v="188"/>
        <pc:sldMkLst>
          <pc:docMk/>
          <pc:sldMk cId="3623421232" sldId="287"/>
        </pc:sldMkLst>
      </pc:sldChg>
      <pc:sldChg chg="addSp modSp add mod ord">
        <pc:chgData name="ADAMS Piper" userId="b0da76c4-5561-4c88-8423-a10b195a686f" providerId="ADAL" clId="{F8ECEB7D-1DBF-4E95-8B57-858239244B07}" dt="2022-09-06T03:33:33.317" v="233" actId="167"/>
        <pc:sldMkLst>
          <pc:docMk/>
          <pc:sldMk cId="674281831" sldId="288"/>
        </pc:sldMkLst>
        <pc:spChg chg="mod">
          <ac:chgData name="ADAMS Piper" userId="b0da76c4-5561-4c88-8423-a10b195a686f" providerId="ADAL" clId="{F8ECEB7D-1DBF-4E95-8B57-858239244B07}" dt="2022-09-06T03:32:54.007" v="224" actId="20577"/>
          <ac:spMkLst>
            <pc:docMk/>
            <pc:sldMk cId="674281831" sldId="288"/>
            <ac:spMk id="1564" creationId="{00000000-0000-0000-0000-000000000000}"/>
          </ac:spMkLst>
        </pc:spChg>
        <pc:spChg chg="mod">
          <ac:chgData name="ADAMS Piper" userId="b0da76c4-5561-4c88-8423-a10b195a686f" providerId="ADAL" clId="{F8ECEB7D-1DBF-4E95-8B57-858239244B07}" dt="2022-09-06T03:29:54.013" v="195" actId="20577"/>
          <ac:spMkLst>
            <pc:docMk/>
            <pc:sldMk cId="674281831" sldId="288"/>
            <ac:spMk id="1565" creationId="{00000000-0000-0000-0000-000000000000}"/>
          </ac:spMkLst>
        </pc:spChg>
        <pc:picChg chg="add mod ord">
          <ac:chgData name="ADAMS Piper" userId="b0da76c4-5561-4c88-8423-a10b195a686f" providerId="ADAL" clId="{F8ECEB7D-1DBF-4E95-8B57-858239244B07}" dt="2022-09-06T03:33:33.317" v="233" actId="167"/>
          <ac:picMkLst>
            <pc:docMk/>
            <pc:sldMk cId="674281831" sldId="288"/>
            <ac:picMk id="3" creationId="{D22F85AA-9B2D-488F-9EC8-044F67DF63FD}"/>
          </ac:picMkLst>
        </pc:picChg>
      </pc:sldChg>
      <pc:sldChg chg="addSp delSp modSp add mod ord">
        <pc:chgData name="ADAMS Piper" userId="b0da76c4-5561-4c88-8423-a10b195a686f" providerId="ADAL" clId="{F8ECEB7D-1DBF-4E95-8B57-858239244B07}" dt="2022-09-06T04:01:22.579" v="1905" actId="20577"/>
        <pc:sldMkLst>
          <pc:docMk/>
          <pc:sldMk cId="2572514187" sldId="289"/>
        </pc:sldMkLst>
        <pc:spChg chg="mod">
          <ac:chgData name="ADAMS Piper" userId="b0da76c4-5561-4c88-8423-a10b195a686f" providerId="ADAL" clId="{F8ECEB7D-1DBF-4E95-8B57-858239244B07}" dt="2022-09-06T04:01:22.579" v="1905" actId="20577"/>
          <ac:spMkLst>
            <pc:docMk/>
            <pc:sldMk cId="2572514187" sldId="289"/>
            <ac:spMk id="1657" creationId="{00000000-0000-0000-0000-000000000000}"/>
          </ac:spMkLst>
        </pc:spChg>
        <pc:graphicFrameChg chg="add del modGraphic">
          <ac:chgData name="ADAMS Piper" userId="b0da76c4-5561-4c88-8423-a10b195a686f" providerId="ADAL" clId="{F8ECEB7D-1DBF-4E95-8B57-858239244B07}" dt="2022-09-06T03:51:06.143" v="1263" actId="478"/>
          <ac:graphicFrameMkLst>
            <pc:docMk/>
            <pc:sldMk cId="2572514187" sldId="289"/>
            <ac:graphicFrameMk id="3" creationId="{D07E0320-4E65-4166-8469-C0E66D424952}"/>
          </ac:graphicFrameMkLst>
        </pc:graphicFrameChg>
      </pc:sldChg>
      <pc:sldChg chg="add ord">
        <pc:chgData name="ADAMS Piper" userId="b0da76c4-5561-4c88-8423-a10b195a686f" providerId="ADAL" clId="{F8ECEB7D-1DBF-4E95-8B57-858239244B07}" dt="2022-09-06T03:36:44.939" v="272"/>
        <pc:sldMkLst>
          <pc:docMk/>
          <pc:sldMk cId="1434209302" sldId="290"/>
        </pc:sldMkLst>
      </pc:sldChg>
      <pc:sldChg chg="add">
        <pc:chgData name="ADAMS Piper" userId="b0da76c4-5561-4c88-8423-a10b195a686f" providerId="ADAL" clId="{F8ECEB7D-1DBF-4E95-8B57-858239244B07}" dt="2022-09-06T03:35:17.241" v="261" actId="2890"/>
        <pc:sldMkLst>
          <pc:docMk/>
          <pc:sldMk cId="3429431718" sldId="291"/>
        </pc:sldMkLst>
      </pc:sldChg>
      <pc:sldChg chg="add">
        <pc:chgData name="ADAMS Piper" userId="b0da76c4-5561-4c88-8423-a10b195a686f" providerId="ADAL" clId="{F8ECEB7D-1DBF-4E95-8B57-858239244B07}" dt="2022-09-06T03:35:19.056" v="262" actId="2890"/>
        <pc:sldMkLst>
          <pc:docMk/>
          <pc:sldMk cId="1726745442" sldId="292"/>
        </pc:sldMkLst>
      </pc:sldChg>
      <pc:sldChg chg="add">
        <pc:chgData name="ADAMS Piper" userId="b0da76c4-5561-4c88-8423-a10b195a686f" providerId="ADAL" clId="{F8ECEB7D-1DBF-4E95-8B57-858239244B07}" dt="2022-09-06T03:35:20.548" v="263" actId="2890"/>
        <pc:sldMkLst>
          <pc:docMk/>
          <pc:sldMk cId="2296519785" sldId="293"/>
        </pc:sldMkLst>
      </pc:sldChg>
      <pc:sldChg chg="add">
        <pc:chgData name="ADAMS Piper" userId="b0da76c4-5561-4c88-8423-a10b195a686f" providerId="ADAL" clId="{F8ECEB7D-1DBF-4E95-8B57-858239244B07}" dt="2022-09-06T03:35:22.209" v="264" actId="2890"/>
        <pc:sldMkLst>
          <pc:docMk/>
          <pc:sldMk cId="556240538" sldId="294"/>
        </pc:sldMkLst>
      </pc:sldChg>
      <pc:sldChg chg="add">
        <pc:chgData name="ADAMS Piper" userId="b0da76c4-5561-4c88-8423-a10b195a686f" providerId="ADAL" clId="{F8ECEB7D-1DBF-4E95-8B57-858239244B07}" dt="2022-09-06T03:36:29.483" v="265" actId="2890"/>
        <pc:sldMkLst>
          <pc:docMk/>
          <pc:sldMk cId="3537949588" sldId="295"/>
        </pc:sldMkLst>
      </pc:sldChg>
      <pc:sldChg chg="add ord">
        <pc:chgData name="ADAMS Piper" userId="b0da76c4-5561-4c88-8423-a10b195a686f" providerId="ADAL" clId="{F8ECEB7D-1DBF-4E95-8B57-858239244B07}" dt="2022-09-06T03:36:49.636" v="274"/>
        <pc:sldMkLst>
          <pc:docMk/>
          <pc:sldMk cId="526087913" sldId="296"/>
        </pc:sldMkLst>
      </pc:sldChg>
      <pc:sldChg chg="add addCm">
        <pc:chgData name="ADAMS Piper" userId="b0da76c4-5561-4c88-8423-a10b195a686f" providerId="ADAL" clId="{F8ECEB7D-1DBF-4E95-8B57-858239244B07}" dt="2022-09-06T03:40:44.930" v="327" actId="1589"/>
        <pc:sldMkLst>
          <pc:docMk/>
          <pc:sldMk cId="2539686139" sldId="297"/>
        </pc:sldMkLst>
      </pc:sldChg>
      <pc:sldChg chg="add ord">
        <pc:chgData name="ADAMS Piper" userId="b0da76c4-5561-4c88-8423-a10b195a686f" providerId="ADAL" clId="{F8ECEB7D-1DBF-4E95-8B57-858239244B07}" dt="2022-09-06T03:37:03.524" v="280"/>
        <pc:sldMkLst>
          <pc:docMk/>
          <pc:sldMk cId="2371222330" sldId="298"/>
        </pc:sldMkLst>
      </pc:sldChg>
      <pc:sldChg chg="add ord">
        <pc:chgData name="ADAMS Piper" userId="b0da76c4-5561-4c88-8423-a10b195a686f" providerId="ADAL" clId="{F8ECEB7D-1DBF-4E95-8B57-858239244B07}" dt="2022-09-06T03:37:00.651" v="278"/>
        <pc:sldMkLst>
          <pc:docMk/>
          <pc:sldMk cId="694937696" sldId="299"/>
        </pc:sldMkLst>
      </pc:sldChg>
      <pc:sldChg chg="add ord">
        <pc:chgData name="ADAMS Piper" userId="b0da76c4-5561-4c88-8423-a10b195a686f" providerId="ADAL" clId="{F8ECEB7D-1DBF-4E95-8B57-858239244B07}" dt="2022-09-06T03:36:55.011" v="276"/>
        <pc:sldMkLst>
          <pc:docMk/>
          <pc:sldMk cId="3052276321" sldId="300"/>
        </pc:sldMkLst>
      </pc:sldChg>
      <pc:sldChg chg="delSp modSp add del mod ord">
        <pc:chgData name="ADAMS Piper" userId="b0da76c4-5561-4c88-8423-a10b195a686f" providerId="ADAL" clId="{F8ECEB7D-1DBF-4E95-8B57-858239244B07}" dt="2022-09-06T03:54:47.786" v="1530" actId="20577"/>
        <pc:sldMkLst>
          <pc:docMk/>
          <pc:sldMk cId="208599941" sldId="301"/>
        </pc:sldMkLst>
        <pc:spChg chg="mod">
          <ac:chgData name="ADAMS Piper" userId="b0da76c4-5561-4c88-8423-a10b195a686f" providerId="ADAL" clId="{F8ECEB7D-1DBF-4E95-8B57-858239244B07}" dt="2022-09-06T03:40:10.898" v="326" actId="20577"/>
          <ac:spMkLst>
            <pc:docMk/>
            <pc:sldMk cId="208599941" sldId="301"/>
            <ac:spMk id="1564" creationId="{00000000-0000-0000-0000-000000000000}"/>
          </ac:spMkLst>
        </pc:spChg>
        <pc:spChg chg="mod">
          <ac:chgData name="ADAMS Piper" userId="b0da76c4-5561-4c88-8423-a10b195a686f" providerId="ADAL" clId="{F8ECEB7D-1DBF-4E95-8B57-858239244B07}" dt="2022-09-06T03:54:47.786" v="1530" actId="20577"/>
          <ac:spMkLst>
            <pc:docMk/>
            <pc:sldMk cId="208599941" sldId="301"/>
            <ac:spMk id="1565" creationId="{00000000-0000-0000-0000-000000000000}"/>
          </ac:spMkLst>
        </pc:spChg>
        <pc:picChg chg="del">
          <ac:chgData name="ADAMS Piper" userId="b0da76c4-5561-4c88-8423-a10b195a686f" providerId="ADAL" clId="{F8ECEB7D-1DBF-4E95-8B57-858239244B07}" dt="2022-09-06T03:39:49.814" v="284" actId="21"/>
          <ac:picMkLst>
            <pc:docMk/>
            <pc:sldMk cId="208599941" sldId="301"/>
            <ac:picMk id="3" creationId="{D22F85AA-9B2D-488F-9EC8-044F67DF63FD}"/>
          </ac:picMkLst>
        </pc:picChg>
      </pc:sldChg>
      <pc:sldChg chg="add ord">
        <pc:chgData name="ADAMS Piper" userId="b0da76c4-5561-4c88-8423-a10b195a686f" providerId="ADAL" clId="{F8ECEB7D-1DBF-4E95-8B57-858239244B07}" dt="2022-09-06T03:40:57.582" v="330"/>
        <pc:sldMkLst>
          <pc:docMk/>
          <pc:sldMk cId="3611861193" sldId="302"/>
        </pc:sldMkLst>
      </pc:sldChg>
      <pc:sldChg chg="modSp add mod ord">
        <pc:chgData name="ADAMS Piper" userId="b0da76c4-5561-4c88-8423-a10b195a686f" providerId="ADAL" clId="{F8ECEB7D-1DBF-4E95-8B57-858239244B07}" dt="2022-09-06T03:54:51.458" v="1532" actId="20577"/>
        <pc:sldMkLst>
          <pc:docMk/>
          <pc:sldMk cId="2829550143" sldId="303"/>
        </pc:sldMkLst>
        <pc:spChg chg="mod">
          <ac:chgData name="ADAMS Piper" userId="b0da76c4-5561-4c88-8423-a10b195a686f" providerId="ADAL" clId="{F8ECEB7D-1DBF-4E95-8B57-858239244B07}" dt="2022-09-06T03:41:28.664" v="391" actId="20577"/>
          <ac:spMkLst>
            <pc:docMk/>
            <pc:sldMk cId="2829550143" sldId="303"/>
            <ac:spMk id="1564" creationId="{00000000-0000-0000-0000-000000000000}"/>
          </ac:spMkLst>
        </pc:spChg>
        <pc:spChg chg="mod">
          <ac:chgData name="ADAMS Piper" userId="b0da76c4-5561-4c88-8423-a10b195a686f" providerId="ADAL" clId="{F8ECEB7D-1DBF-4E95-8B57-858239244B07}" dt="2022-09-06T03:54:51.458" v="1532" actId="20577"/>
          <ac:spMkLst>
            <pc:docMk/>
            <pc:sldMk cId="2829550143" sldId="303"/>
            <ac:spMk id="1565" creationId="{00000000-0000-0000-0000-000000000000}"/>
          </ac:spMkLst>
        </pc:spChg>
      </pc:sldChg>
      <pc:sldChg chg="add ord">
        <pc:chgData name="ADAMS Piper" userId="b0da76c4-5561-4c88-8423-a10b195a686f" providerId="ADAL" clId="{F8ECEB7D-1DBF-4E95-8B57-858239244B07}" dt="2022-09-06T03:41:08.060" v="338"/>
        <pc:sldMkLst>
          <pc:docMk/>
          <pc:sldMk cId="4030150863" sldId="304"/>
        </pc:sldMkLst>
      </pc:sldChg>
      <pc:sldChg chg="modSp add mod ord">
        <pc:chgData name="ADAMS Piper" userId="b0da76c4-5561-4c88-8423-a10b195a686f" providerId="ADAL" clId="{F8ECEB7D-1DBF-4E95-8B57-858239244B07}" dt="2022-09-06T03:57:12.071" v="1641"/>
        <pc:sldMkLst>
          <pc:docMk/>
          <pc:sldMk cId="49025807" sldId="305"/>
        </pc:sldMkLst>
        <pc:spChg chg="mod">
          <ac:chgData name="ADAMS Piper" userId="b0da76c4-5561-4c88-8423-a10b195a686f" providerId="ADAL" clId="{F8ECEB7D-1DBF-4E95-8B57-858239244B07}" dt="2022-09-06T03:54:59.255" v="1544" actId="20577"/>
          <ac:spMkLst>
            <pc:docMk/>
            <pc:sldMk cId="49025807" sldId="305"/>
            <ac:spMk id="1564" creationId="{00000000-0000-0000-0000-000000000000}"/>
          </ac:spMkLst>
        </pc:spChg>
        <pc:spChg chg="mod">
          <ac:chgData name="ADAMS Piper" userId="b0da76c4-5561-4c88-8423-a10b195a686f" providerId="ADAL" clId="{F8ECEB7D-1DBF-4E95-8B57-858239244B07}" dt="2022-09-06T03:54:54.519" v="1534" actId="20577"/>
          <ac:spMkLst>
            <pc:docMk/>
            <pc:sldMk cId="49025807" sldId="305"/>
            <ac:spMk id="1565" creationId="{00000000-0000-0000-0000-000000000000}"/>
          </ac:spMkLst>
        </pc:spChg>
      </pc:sldChg>
      <pc:sldChg chg="modSp add mod ord">
        <pc:chgData name="ADAMS Piper" userId="b0da76c4-5561-4c88-8423-a10b195a686f" providerId="ADAL" clId="{F8ECEB7D-1DBF-4E95-8B57-858239244B07}" dt="2022-09-06T03:56:37.821" v="1639" actId="20577"/>
        <pc:sldMkLst>
          <pc:docMk/>
          <pc:sldMk cId="2655034870" sldId="306"/>
        </pc:sldMkLst>
        <pc:spChg chg="mod">
          <ac:chgData name="ADAMS Piper" userId="b0da76c4-5561-4c88-8423-a10b195a686f" providerId="ADAL" clId="{F8ECEB7D-1DBF-4E95-8B57-858239244B07}" dt="2022-09-06T03:56:37.821" v="1639" actId="20577"/>
          <ac:spMkLst>
            <pc:docMk/>
            <pc:sldMk cId="2655034870" sldId="306"/>
            <ac:spMk id="1657" creationId="{00000000-0000-0000-0000-000000000000}"/>
          </ac:spMkLst>
        </pc:spChg>
      </pc:sldChg>
    </pc:docChg>
  </pc:docChgLst>
  <pc:docChgLst>
    <pc:chgData name="ADAMS Piper" userId="b0da76c4-5561-4c88-8423-a10b195a686f" providerId="ADAL" clId="{44685C2F-ADBF-488D-88FA-072A49FC2CC6}"/>
    <pc:docChg chg="addSld modSld sldOrd">
      <pc:chgData name="ADAMS Piper" userId="b0da76c4-5561-4c88-8423-a10b195a686f" providerId="ADAL" clId="{44685C2F-ADBF-488D-88FA-072A49FC2CC6}" dt="2022-09-05T02:28:48.991" v="2"/>
      <pc:docMkLst>
        <pc:docMk/>
      </pc:docMkLst>
      <pc:sldChg chg="add ord">
        <pc:chgData name="ADAMS Piper" userId="b0da76c4-5561-4c88-8423-a10b195a686f" providerId="ADAL" clId="{44685C2F-ADBF-488D-88FA-072A49FC2CC6}" dt="2022-09-05T02:28:47.033" v="1"/>
        <pc:sldMkLst>
          <pc:docMk/>
          <pc:sldMk cId="3272530220" sldId="271"/>
        </pc:sldMkLst>
      </pc:sldChg>
      <pc:sldChg chg="add">
        <pc:chgData name="ADAMS Piper" userId="b0da76c4-5561-4c88-8423-a10b195a686f" providerId="ADAL" clId="{44685C2F-ADBF-488D-88FA-072A49FC2CC6}" dt="2022-09-05T02:28:48.991" v="2"/>
        <pc:sldMkLst>
          <pc:docMk/>
          <pc:sldMk cId="3944521547" sldId="272"/>
        </pc:sldMkLst>
      </pc:sldChg>
    </pc:docChg>
  </pc:docChgLst>
  <pc:docChgLst>
    <pc:chgData name="ADAMS Piper" userId="b0da76c4-5561-4c88-8423-a10b195a686f" providerId="ADAL" clId="{B44D6AA4-1DC7-4EEE-9F5F-E37FACADE925}"/>
    <pc:docChg chg="custSel addSld delSld modSld">
      <pc:chgData name="ADAMS Piper" userId="b0da76c4-5561-4c88-8423-a10b195a686f" providerId="ADAL" clId="{B44D6AA4-1DC7-4EEE-9F5F-E37FACADE925}" dt="2022-09-06T04:50:38.271" v="441" actId="47"/>
      <pc:docMkLst>
        <pc:docMk/>
      </pc:docMkLst>
      <pc:sldChg chg="del">
        <pc:chgData name="ADAMS Piper" userId="b0da76c4-5561-4c88-8423-a10b195a686f" providerId="ADAL" clId="{B44D6AA4-1DC7-4EEE-9F5F-E37FACADE925}" dt="2022-09-06T04:50:37.471" v="440" actId="47"/>
        <pc:sldMkLst>
          <pc:docMk/>
          <pc:sldMk cId="794098416" sldId="277"/>
        </pc:sldMkLst>
      </pc:sldChg>
      <pc:sldChg chg="modSp mod">
        <pc:chgData name="ADAMS Piper" userId="b0da76c4-5561-4c88-8423-a10b195a686f" providerId="ADAL" clId="{B44D6AA4-1DC7-4EEE-9F5F-E37FACADE925}" dt="2022-09-06T04:32:42.496" v="107" actId="20577"/>
        <pc:sldMkLst>
          <pc:docMk/>
          <pc:sldMk cId="3128690508" sldId="278"/>
        </pc:sldMkLst>
        <pc:spChg chg="mod">
          <ac:chgData name="ADAMS Piper" userId="b0da76c4-5561-4c88-8423-a10b195a686f" providerId="ADAL" clId="{B44D6AA4-1DC7-4EEE-9F5F-E37FACADE925}" dt="2022-09-06T04:32:42.496" v="107" actId="20577"/>
          <ac:spMkLst>
            <pc:docMk/>
            <pc:sldMk cId="3128690508" sldId="278"/>
            <ac:spMk id="1657" creationId="{00000000-0000-0000-0000-000000000000}"/>
          </ac:spMkLst>
        </pc:spChg>
      </pc:sldChg>
      <pc:sldChg chg="modSp mod">
        <pc:chgData name="ADAMS Piper" userId="b0da76c4-5561-4c88-8423-a10b195a686f" providerId="ADAL" clId="{B44D6AA4-1DC7-4EEE-9F5F-E37FACADE925}" dt="2022-09-06T04:36:14.948" v="259" actId="20577"/>
        <pc:sldMkLst>
          <pc:docMk/>
          <pc:sldMk cId="3206875106" sldId="279"/>
        </pc:sldMkLst>
        <pc:spChg chg="mod">
          <ac:chgData name="ADAMS Piper" userId="b0da76c4-5561-4c88-8423-a10b195a686f" providerId="ADAL" clId="{B44D6AA4-1DC7-4EEE-9F5F-E37FACADE925}" dt="2022-09-06T04:36:14.948" v="259" actId="20577"/>
          <ac:spMkLst>
            <pc:docMk/>
            <pc:sldMk cId="3206875106" sldId="279"/>
            <ac:spMk id="1657" creationId="{00000000-0000-0000-0000-000000000000}"/>
          </ac:spMkLst>
        </pc:spChg>
      </pc:sldChg>
      <pc:sldChg chg="del">
        <pc:chgData name="ADAMS Piper" userId="b0da76c4-5561-4c88-8423-a10b195a686f" providerId="ADAL" clId="{B44D6AA4-1DC7-4EEE-9F5F-E37FACADE925}" dt="2022-09-06T04:50:33.608" v="436" actId="47"/>
        <pc:sldMkLst>
          <pc:docMk/>
          <pc:sldMk cId="1325076678" sldId="280"/>
        </pc:sldMkLst>
      </pc:sldChg>
      <pc:sldChg chg="del">
        <pc:chgData name="ADAMS Piper" userId="b0da76c4-5561-4c88-8423-a10b195a686f" providerId="ADAL" clId="{B44D6AA4-1DC7-4EEE-9F5F-E37FACADE925}" dt="2022-09-06T04:50:35.486" v="438" actId="47"/>
        <pc:sldMkLst>
          <pc:docMk/>
          <pc:sldMk cId="1811934637" sldId="281"/>
        </pc:sldMkLst>
      </pc:sldChg>
      <pc:sldChg chg="modSp mod">
        <pc:chgData name="ADAMS Piper" userId="b0da76c4-5561-4c88-8423-a10b195a686f" providerId="ADAL" clId="{B44D6AA4-1DC7-4EEE-9F5F-E37FACADE925}" dt="2022-09-06T04:50:13.955" v="435" actId="20577"/>
        <pc:sldMkLst>
          <pc:docMk/>
          <pc:sldMk cId="2576018595" sldId="284"/>
        </pc:sldMkLst>
        <pc:spChg chg="mod">
          <ac:chgData name="ADAMS Piper" userId="b0da76c4-5561-4c88-8423-a10b195a686f" providerId="ADAL" clId="{B44D6AA4-1DC7-4EEE-9F5F-E37FACADE925}" dt="2022-09-06T04:50:13.955" v="435" actId="20577"/>
          <ac:spMkLst>
            <pc:docMk/>
            <pc:sldMk cId="2576018595" sldId="284"/>
            <ac:spMk id="1657" creationId="{00000000-0000-0000-0000-000000000000}"/>
          </ac:spMkLst>
        </pc:spChg>
      </pc:sldChg>
      <pc:sldChg chg="del">
        <pc:chgData name="ADAMS Piper" userId="b0da76c4-5561-4c88-8423-a10b195a686f" providerId="ADAL" clId="{B44D6AA4-1DC7-4EEE-9F5F-E37FACADE925}" dt="2022-09-06T04:50:36.075" v="439" actId="47"/>
        <pc:sldMkLst>
          <pc:docMk/>
          <pc:sldMk cId="907450588" sldId="285"/>
        </pc:sldMkLst>
      </pc:sldChg>
      <pc:sldChg chg="del">
        <pc:chgData name="ADAMS Piper" userId="b0da76c4-5561-4c88-8423-a10b195a686f" providerId="ADAL" clId="{B44D6AA4-1DC7-4EEE-9F5F-E37FACADE925}" dt="2022-09-06T04:50:34.724" v="437" actId="47"/>
        <pc:sldMkLst>
          <pc:docMk/>
          <pc:sldMk cId="1555757214" sldId="286"/>
        </pc:sldMkLst>
      </pc:sldChg>
      <pc:sldChg chg="del">
        <pc:chgData name="ADAMS Piper" userId="b0da76c4-5561-4c88-8423-a10b195a686f" providerId="ADAL" clId="{B44D6AA4-1DC7-4EEE-9F5F-E37FACADE925}" dt="2022-09-06T04:50:38.271" v="441" actId="47"/>
        <pc:sldMkLst>
          <pc:docMk/>
          <pc:sldMk cId="3623421232" sldId="287"/>
        </pc:sldMkLst>
      </pc:sldChg>
      <pc:sldChg chg="modSp add mod">
        <pc:chgData name="ADAMS Piper" userId="b0da76c4-5561-4c88-8423-a10b195a686f" providerId="ADAL" clId="{B44D6AA4-1DC7-4EEE-9F5F-E37FACADE925}" dt="2022-09-06T04:37:29.693" v="434" actId="20577"/>
        <pc:sldMkLst>
          <pc:docMk/>
          <pc:sldMk cId="1665912024" sldId="307"/>
        </pc:sldMkLst>
        <pc:spChg chg="mod">
          <ac:chgData name="ADAMS Piper" userId="b0da76c4-5561-4c88-8423-a10b195a686f" providerId="ADAL" clId="{B44D6AA4-1DC7-4EEE-9F5F-E37FACADE925}" dt="2022-09-06T04:37:29.693" v="434" actId="20577"/>
          <ac:spMkLst>
            <pc:docMk/>
            <pc:sldMk cId="1665912024" sldId="307"/>
            <ac:spMk id="1657" creationId="{00000000-0000-0000-0000-000000000000}"/>
          </ac:spMkLst>
        </pc:spChg>
      </pc:sldChg>
    </pc:docChg>
  </pc:docChgLst>
  <pc:docChgLst>
    <pc:chgData name="ADAMS Piper" userId="b0da76c4-5561-4c88-8423-a10b195a686f" providerId="ADAL" clId="{C9BDB57C-5247-4213-87AD-6ED3F9A0218A}"/>
    <pc:docChg chg="custSel addSld delSld modSld sldOrd">
      <pc:chgData name="ADAMS Piper" userId="b0da76c4-5561-4c88-8423-a10b195a686f" providerId="ADAL" clId="{C9BDB57C-5247-4213-87AD-6ED3F9A0218A}" dt="2022-09-05T01:37:38.662" v="288" actId="20577"/>
      <pc:docMkLst>
        <pc:docMk/>
      </pc:docMkLst>
      <pc:sldChg chg="addSp delSp modSp">
        <pc:chgData name="ADAMS Piper" userId="b0da76c4-5561-4c88-8423-a10b195a686f" providerId="ADAL" clId="{C9BDB57C-5247-4213-87AD-6ED3F9A0218A}" dt="2022-09-05T01:10:46.149" v="14" actId="931"/>
        <pc:sldMkLst>
          <pc:docMk/>
          <pc:sldMk cId="0" sldId="262"/>
        </pc:sldMkLst>
        <pc:spChg chg="add del mod">
          <ac:chgData name="ADAMS Piper" userId="b0da76c4-5561-4c88-8423-a10b195a686f" providerId="ADAL" clId="{C9BDB57C-5247-4213-87AD-6ED3F9A0218A}" dt="2022-09-05T01:10:02.540" v="12" actId="767"/>
          <ac:spMkLst>
            <pc:docMk/>
            <pc:sldMk cId="0" sldId="262"/>
            <ac:spMk id="4" creationId="{CD64DAFC-7A72-4311-8B3D-FB9290A7B4D5}"/>
          </ac:spMkLst>
        </pc:spChg>
        <pc:spChg chg="add del mod">
          <ac:chgData name="ADAMS Piper" userId="b0da76c4-5561-4c88-8423-a10b195a686f" providerId="ADAL" clId="{C9BDB57C-5247-4213-87AD-6ED3F9A0218A}" dt="2022-09-05T01:09:42.365" v="11" actId="767"/>
          <ac:spMkLst>
            <pc:docMk/>
            <pc:sldMk cId="0" sldId="262"/>
            <ac:spMk id="5" creationId="{306A9743-905A-47E2-B1F8-736F71D9C404}"/>
          </ac:spMkLst>
        </pc:spChg>
        <pc:picChg chg="add del mod">
          <ac:chgData name="ADAMS Piper" userId="b0da76c4-5561-4c88-8423-a10b195a686f" providerId="ADAL" clId="{C9BDB57C-5247-4213-87AD-6ED3F9A0218A}" dt="2022-09-05T01:10:04.681" v="13" actId="931"/>
          <ac:picMkLst>
            <pc:docMk/>
            <pc:sldMk cId="0" sldId="262"/>
            <ac:picMk id="3" creationId="{21E11DBF-4B91-4766-8190-4DCB6D199A21}"/>
          </ac:picMkLst>
        </pc:picChg>
        <pc:picChg chg="add mod">
          <ac:chgData name="ADAMS Piper" userId="b0da76c4-5561-4c88-8423-a10b195a686f" providerId="ADAL" clId="{C9BDB57C-5247-4213-87AD-6ED3F9A0218A}" dt="2022-09-05T01:10:46.149" v="14" actId="931"/>
          <ac:picMkLst>
            <pc:docMk/>
            <pc:sldMk cId="0" sldId="262"/>
            <ac:picMk id="9" creationId="{33F2E619-40F3-43C2-A78D-7B42470B95EC}"/>
          </ac:picMkLst>
        </pc:picChg>
      </pc:sldChg>
      <pc:sldChg chg="delSp modSp mod">
        <pc:chgData name="ADAMS Piper" userId="b0da76c4-5561-4c88-8423-a10b195a686f" providerId="ADAL" clId="{C9BDB57C-5247-4213-87AD-6ED3F9A0218A}" dt="2022-09-05T01:35:20.123" v="216" actId="20577"/>
        <pc:sldMkLst>
          <pc:docMk/>
          <pc:sldMk cId="3625784297" sldId="266"/>
        </pc:sldMkLst>
        <pc:spChg chg="del mod">
          <ac:chgData name="ADAMS Piper" userId="b0da76c4-5561-4c88-8423-a10b195a686f" providerId="ADAL" clId="{C9BDB57C-5247-4213-87AD-6ED3F9A0218A}" dt="2022-09-05T01:32:28.913" v="18" actId="478"/>
          <ac:spMkLst>
            <pc:docMk/>
            <pc:sldMk cId="3625784297" sldId="266"/>
            <ac:spMk id="1656" creationId="{00000000-0000-0000-0000-000000000000}"/>
          </ac:spMkLst>
        </pc:spChg>
        <pc:spChg chg="mod">
          <ac:chgData name="ADAMS Piper" userId="b0da76c4-5561-4c88-8423-a10b195a686f" providerId="ADAL" clId="{C9BDB57C-5247-4213-87AD-6ED3F9A0218A}" dt="2022-09-05T01:35:20.123" v="216" actId="20577"/>
          <ac:spMkLst>
            <pc:docMk/>
            <pc:sldMk cId="3625784297" sldId="266"/>
            <ac:spMk id="1657" creationId="{00000000-0000-0000-0000-000000000000}"/>
          </ac:spMkLst>
        </pc:spChg>
        <pc:spChg chg="del">
          <ac:chgData name="ADAMS Piper" userId="b0da76c4-5561-4c88-8423-a10b195a686f" providerId="ADAL" clId="{C9BDB57C-5247-4213-87AD-6ED3F9A0218A}" dt="2022-09-05T01:32:35.532" v="20" actId="478"/>
          <ac:spMkLst>
            <pc:docMk/>
            <pc:sldMk cId="3625784297" sldId="266"/>
            <ac:spMk id="1658" creationId="{00000000-0000-0000-0000-000000000000}"/>
          </ac:spMkLst>
        </pc:spChg>
        <pc:spChg chg="del">
          <ac:chgData name="ADAMS Piper" userId="b0da76c4-5561-4c88-8423-a10b195a686f" providerId="ADAL" clId="{C9BDB57C-5247-4213-87AD-6ED3F9A0218A}" dt="2022-09-05T01:32:30.009" v="19" actId="478"/>
          <ac:spMkLst>
            <pc:docMk/>
            <pc:sldMk cId="3625784297" sldId="266"/>
            <ac:spMk id="1659" creationId="{00000000-0000-0000-0000-000000000000}"/>
          </ac:spMkLst>
        </pc:spChg>
        <pc:spChg chg="del mod">
          <ac:chgData name="ADAMS Piper" userId="b0da76c4-5561-4c88-8423-a10b195a686f" providerId="ADAL" clId="{C9BDB57C-5247-4213-87AD-6ED3F9A0218A}" dt="2022-09-05T01:32:38.353" v="22" actId="478"/>
          <ac:spMkLst>
            <pc:docMk/>
            <pc:sldMk cId="3625784297" sldId="266"/>
            <ac:spMk id="1660" creationId="{00000000-0000-0000-0000-000000000000}"/>
          </ac:spMkLst>
        </pc:spChg>
        <pc:spChg chg="del mod">
          <ac:chgData name="ADAMS Piper" userId="b0da76c4-5561-4c88-8423-a10b195a686f" providerId="ADAL" clId="{C9BDB57C-5247-4213-87AD-6ED3F9A0218A}" dt="2022-09-05T01:32:40.842" v="25" actId="478"/>
          <ac:spMkLst>
            <pc:docMk/>
            <pc:sldMk cId="3625784297" sldId="266"/>
            <ac:spMk id="1661" creationId="{00000000-0000-0000-0000-000000000000}"/>
          </ac:spMkLst>
        </pc:spChg>
        <pc:spChg chg="del mod">
          <ac:chgData name="ADAMS Piper" userId="b0da76c4-5561-4c88-8423-a10b195a686f" providerId="ADAL" clId="{C9BDB57C-5247-4213-87AD-6ED3F9A0218A}" dt="2022-09-05T01:32:42.113" v="27" actId="478"/>
          <ac:spMkLst>
            <pc:docMk/>
            <pc:sldMk cId="3625784297" sldId="266"/>
            <ac:spMk id="1662" creationId="{00000000-0000-0000-0000-000000000000}"/>
          </ac:spMkLst>
        </pc:spChg>
        <pc:spChg chg="del mod">
          <ac:chgData name="ADAMS Piper" userId="b0da76c4-5561-4c88-8423-a10b195a686f" providerId="ADAL" clId="{C9BDB57C-5247-4213-87AD-6ED3F9A0218A}" dt="2022-09-05T01:32:44.385" v="29" actId="478"/>
          <ac:spMkLst>
            <pc:docMk/>
            <pc:sldMk cId="3625784297" sldId="266"/>
            <ac:spMk id="1663" creationId="{00000000-0000-0000-0000-000000000000}"/>
          </ac:spMkLst>
        </pc:spChg>
      </pc:sldChg>
      <pc:sldChg chg="add ord">
        <pc:chgData name="ADAMS Piper" userId="b0da76c4-5561-4c88-8423-a10b195a686f" providerId="ADAL" clId="{C9BDB57C-5247-4213-87AD-6ED3F9A0218A}" dt="2022-09-05T01:06:11.418" v="4"/>
        <pc:sldMkLst>
          <pc:docMk/>
          <pc:sldMk cId="2007171944" sldId="268"/>
        </pc:sldMkLst>
      </pc:sldChg>
      <pc:sldChg chg="modSp add del">
        <pc:chgData name="ADAMS Piper" userId="b0da76c4-5561-4c88-8423-a10b195a686f" providerId="ADAL" clId="{C9BDB57C-5247-4213-87AD-6ED3F9A0218A}" dt="2022-09-05T01:05:30.621" v="2"/>
        <pc:sldMkLst>
          <pc:docMk/>
          <pc:sldMk cId="3607855165" sldId="268"/>
        </pc:sldMkLst>
        <pc:spChg chg="mod">
          <ac:chgData name="ADAMS Piper" userId="b0da76c4-5561-4c88-8423-a10b195a686f" providerId="ADAL" clId="{C9BDB57C-5247-4213-87AD-6ED3F9A0218A}" dt="2022-09-05T01:04:38.447" v="1" actId="339"/>
          <ac:spMkLst>
            <pc:docMk/>
            <pc:sldMk cId="3607855165" sldId="268"/>
            <ac:spMk id="1659" creationId="{00000000-0000-0000-0000-000000000000}"/>
          </ac:spMkLst>
        </pc:spChg>
      </pc:sldChg>
      <pc:sldChg chg="add ord">
        <pc:chgData name="ADAMS Piper" userId="b0da76c4-5561-4c88-8423-a10b195a686f" providerId="ADAL" clId="{C9BDB57C-5247-4213-87AD-6ED3F9A0218A}" dt="2022-09-05T01:13:11.867" v="15"/>
        <pc:sldMkLst>
          <pc:docMk/>
          <pc:sldMk cId="557632390" sldId="269"/>
        </pc:sldMkLst>
      </pc:sldChg>
      <pc:sldChg chg="modSp add mod">
        <pc:chgData name="ADAMS Piper" userId="b0da76c4-5561-4c88-8423-a10b195a686f" providerId="ADAL" clId="{C9BDB57C-5247-4213-87AD-6ED3F9A0218A}" dt="2022-09-05T01:37:38.662" v="288" actId="20577"/>
        <pc:sldMkLst>
          <pc:docMk/>
          <pc:sldMk cId="2837595406" sldId="270"/>
        </pc:sldMkLst>
        <pc:spChg chg="mod">
          <ac:chgData name="ADAMS Piper" userId="b0da76c4-5561-4c88-8423-a10b195a686f" providerId="ADAL" clId="{C9BDB57C-5247-4213-87AD-6ED3F9A0218A}" dt="2022-09-05T01:37:38.662" v="288" actId="20577"/>
          <ac:spMkLst>
            <pc:docMk/>
            <pc:sldMk cId="2837595406" sldId="270"/>
            <ac:spMk id="165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g11fd2c418c7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2" name="Google Shape;1392;g11fd2c418c7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392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5133b9b3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5133b9b3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543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51136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6814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5133b9b3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5133b9b3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828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9857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9862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4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5355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0491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5133b9b3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5133b9b3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55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40746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5133b9b3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5133b9b3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80351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0652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573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745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0572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729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9737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80857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4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5133b9b3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5133b9b3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9148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692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1263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0"/>
        <p:cNvGrpSpPr/>
        <p:nvPr/>
      </p:nvGrpSpPr>
      <p:grpSpPr>
        <a:xfrm>
          <a:off x="0" y="0"/>
          <a:ext cx="0" cy="0"/>
          <a:chOff x="0" y="0"/>
          <a:chExt cx="0" cy="0"/>
        </a:xfrm>
      </p:grpSpPr>
      <p:sp>
        <p:nvSpPr>
          <p:cNvPr id="1561" name="Google Shape;1561;g135133b9b39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2" name="Google Shape;1562;g135133b9b39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6749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35133b9b3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35133b9b3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389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908887" y="1664465"/>
            <a:ext cx="4560600" cy="934800"/>
          </a:xfrm>
          <a:prstGeom prst="rect">
            <a:avLst/>
          </a:prstGeom>
        </p:spPr>
        <p:txBody>
          <a:bodyPr spcFirstLastPara="1" wrap="square" lIns="91425" tIns="91425" rIns="91425" bIns="91425" anchor="t" anchorCtr="0">
            <a:noAutofit/>
          </a:bodyPr>
          <a:lstStyle>
            <a:lvl1pPr lvl="0">
              <a:spcBef>
                <a:spcPts val="0"/>
              </a:spcBef>
              <a:spcAft>
                <a:spcPts val="0"/>
              </a:spcAft>
              <a:buSzPts val="5200"/>
              <a:buNone/>
              <a:defRPr sz="5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908875" y="3614477"/>
            <a:ext cx="45606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subTitle" idx="2"/>
          </p:nvPr>
        </p:nvSpPr>
        <p:spPr>
          <a:xfrm rot="-5400000">
            <a:off x="7262113" y="2451425"/>
            <a:ext cx="3054600" cy="234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Bebas Neue"/>
              <a:buNone/>
              <a:defRPr sz="850">
                <a:solidFill>
                  <a:schemeClr val="dk1"/>
                </a:solidFill>
                <a:latin typeface="Dela Gothic One"/>
                <a:ea typeface="Dela Gothic One"/>
                <a:cs typeface="Dela Gothic One"/>
                <a:sym typeface="Dela Gothic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12" name="Google Shape;12;p2"/>
          <p:cNvGrpSpPr/>
          <p:nvPr/>
        </p:nvGrpSpPr>
        <p:grpSpPr>
          <a:xfrm>
            <a:off x="8674965" y="144765"/>
            <a:ext cx="228892" cy="391316"/>
            <a:chOff x="467050" y="1987250"/>
            <a:chExt cx="491500" cy="840275"/>
          </a:xfrm>
        </p:grpSpPr>
        <p:sp>
          <p:nvSpPr>
            <p:cNvPr id="13" name="Google Shape;13;p2"/>
            <p:cNvSpPr/>
            <p:nvPr/>
          </p:nvSpPr>
          <p:spPr>
            <a:xfrm>
              <a:off x="467050" y="1987250"/>
              <a:ext cx="401350" cy="431800"/>
            </a:xfrm>
            <a:custGeom>
              <a:avLst/>
              <a:gdLst/>
              <a:ahLst/>
              <a:cxnLst/>
              <a:rect l="l" t="t" r="r" b="b"/>
              <a:pathLst>
                <a:path w="16054" h="17272" extrusionOk="0">
                  <a:moveTo>
                    <a:pt x="16054" y="0"/>
                  </a:moveTo>
                  <a:lnTo>
                    <a:pt x="1" y="17247"/>
                  </a:lnTo>
                  <a:lnTo>
                    <a:pt x="12036" y="17272"/>
                  </a:lnTo>
                  <a:lnTo>
                    <a:pt x="160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57175" y="2395725"/>
              <a:ext cx="401375" cy="431800"/>
            </a:xfrm>
            <a:custGeom>
              <a:avLst/>
              <a:gdLst/>
              <a:ahLst/>
              <a:cxnLst/>
              <a:rect l="l" t="t" r="r" b="b"/>
              <a:pathLst>
                <a:path w="16055" h="17272" extrusionOk="0">
                  <a:moveTo>
                    <a:pt x="4019" y="1"/>
                  </a:moveTo>
                  <a:lnTo>
                    <a:pt x="1" y="17272"/>
                  </a:lnTo>
                  <a:lnTo>
                    <a:pt x="16055" y="25"/>
                  </a:lnTo>
                  <a:lnTo>
                    <a:pt x="4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p:nvPr/>
        </p:nvSpPr>
        <p:spPr>
          <a:xfrm>
            <a:off x="3868174" y="4665657"/>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6012250" y="4742250"/>
            <a:ext cx="2416650" cy="267400"/>
            <a:chOff x="2851500" y="4643850"/>
            <a:chExt cx="2416650" cy="267400"/>
          </a:xfrm>
        </p:grpSpPr>
        <p:sp>
          <p:nvSpPr>
            <p:cNvPr id="17" name="Google Shape;17;p2"/>
            <p:cNvSpPr/>
            <p:nvPr/>
          </p:nvSpPr>
          <p:spPr>
            <a:xfrm>
              <a:off x="5056525" y="46996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134425" y="4643850"/>
              <a:ext cx="25" cy="28250"/>
            </a:xfrm>
            <a:custGeom>
              <a:avLst/>
              <a:gdLst/>
              <a:ahLst/>
              <a:cxnLst/>
              <a:rect l="l" t="t" r="r" b="b"/>
              <a:pathLst>
                <a:path w="1" h="1130" fill="none" extrusionOk="0">
                  <a:moveTo>
                    <a:pt x="0" y="1130"/>
                  </a:moveTo>
                  <a:lnTo>
                    <a:pt x="0" y="0"/>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208925" y="4683000"/>
              <a:ext cx="20025" cy="20075"/>
            </a:xfrm>
            <a:custGeom>
              <a:avLst/>
              <a:gdLst/>
              <a:ahLst/>
              <a:cxnLst/>
              <a:rect l="l" t="t" r="r" b="b"/>
              <a:pathLst>
                <a:path w="801" h="803" fill="none" extrusionOk="0">
                  <a:moveTo>
                    <a:pt x="1" y="802"/>
                  </a:moveTo>
                  <a:lnTo>
                    <a:pt x="80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2398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208925" y="4852025"/>
              <a:ext cx="20025" cy="20025"/>
            </a:xfrm>
            <a:custGeom>
              <a:avLst/>
              <a:gdLst/>
              <a:ahLst/>
              <a:cxnLst/>
              <a:rect l="l" t="t" r="r" b="b"/>
              <a:pathLst>
                <a:path w="801" h="801" fill="none" extrusionOk="0">
                  <a:moveTo>
                    <a:pt x="1" y="1"/>
                  </a:moveTo>
                  <a:lnTo>
                    <a:pt x="80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134425" y="4882950"/>
              <a:ext cx="25" cy="28300"/>
            </a:xfrm>
            <a:custGeom>
              <a:avLst/>
              <a:gdLst/>
              <a:ahLst/>
              <a:cxnLst/>
              <a:rect l="l" t="t" r="r" b="b"/>
              <a:pathLst>
                <a:path w="1" h="1132" fill="none" extrusionOk="0">
                  <a:moveTo>
                    <a:pt x="0" y="1"/>
                  </a:moveTo>
                  <a:lnTo>
                    <a:pt x="0"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039925" y="4852025"/>
              <a:ext cx="20025" cy="20025"/>
            </a:xfrm>
            <a:custGeom>
              <a:avLst/>
              <a:gdLst/>
              <a:ahLst/>
              <a:cxnLst/>
              <a:rect l="l" t="t" r="r" b="b"/>
              <a:pathLst>
                <a:path w="801" h="801" fill="none" extrusionOk="0">
                  <a:moveTo>
                    <a:pt x="801" y="1"/>
                  </a:moveTo>
                  <a:lnTo>
                    <a:pt x="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000750" y="4777525"/>
              <a:ext cx="28400" cy="25"/>
            </a:xfrm>
            <a:custGeom>
              <a:avLst/>
              <a:gdLst/>
              <a:ahLst/>
              <a:cxnLst/>
              <a:rect l="l" t="t" r="r" b="b"/>
              <a:pathLst>
                <a:path w="1136" h="1" fill="none" extrusionOk="0">
                  <a:moveTo>
                    <a:pt x="1136" y="0"/>
                  </a:moveTo>
                  <a:lnTo>
                    <a:pt x="0"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039925" y="4683000"/>
              <a:ext cx="20025" cy="20075"/>
            </a:xfrm>
            <a:custGeom>
              <a:avLst/>
              <a:gdLst/>
              <a:ahLst/>
              <a:cxnLst/>
              <a:rect l="l" t="t" r="r" b="b"/>
              <a:pathLst>
                <a:path w="801" h="803" fill="none" extrusionOk="0">
                  <a:moveTo>
                    <a:pt x="801" y="802"/>
                  </a:moveTo>
                  <a:lnTo>
                    <a:pt x="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931225" y="47235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985200" y="4643850"/>
              <a:ext cx="25" cy="28250"/>
            </a:xfrm>
            <a:custGeom>
              <a:avLst/>
              <a:gdLst/>
              <a:ahLst/>
              <a:cxnLst/>
              <a:rect l="l" t="t" r="r" b="b"/>
              <a:pathLst>
                <a:path w="1" h="1130" fill="none" extrusionOk="0">
                  <a:moveTo>
                    <a:pt x="1" y="113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059700" y="4683000"/>
              <a:ext cx="20050" cy="20075"/>
            </a:xfrm>
            <a:custGeom>
              <a:avLst/>
              <a:gdLst/>
              <a:ahLst/>
              <a:cxnLst/>
              <a:rect l="l" t="t" r="r" b="b"/>
              <a:pathLst>
                <a:path w="802" h="803" fill="none" extrusionOk="0">
                  <a:moveTo>
                    <a:pt x="0" y="802"/>
                  </a:moveTo>
                  <a:lnTo>
                    <a:pt x="802"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0906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059700" y="4852025"/>
              <a:ext cx="20050" cy="20025"/>
            </a:xfrm>
            <a:custGeom>
              <a:avLst/>
              <a:gdLst/>
              <a:ahLst/>
              <a:cxnLst/>
              <a:rect l="l" t="t" r="r" b="b"/>
              <a:pathLst>
                <a:path w="802" h="801" fill="none" extrusionOk="0">
                  <a:moveTo>
                    <a:pt x="0" y="1"/>
                  </a:moveTo>
                  <a:lnTo>
                    <a:pt x="802"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85200" y="4882950"/>
              <a:ext cx="25" cy="28300"/>
            </a:xfrm>
            <a:custGeom>
              <a:avLst/>
              <a:gdLst/>
              <a:ahLst/>
              <a:cxnLst/>
              <a:rect l="l" t="t" r="r" b="b"/>
              <a:pathLst>
                <a:path w="1" h="1132" fill="none" extrusionOk="0">
                  <a:moveTo>
                    <a:pt x="1" y="1"/>
                  </a:moveTo>
                  <a:lnTo>
                    <a:pt x="1"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890700" y="4852025"/>
              <a:ext cx="20050" cy="20025"/>
            </a:xfrm>
            <a:custGeom>
              <a:avLst/>
              <a:gdLst/>
              <a:ahLst/>
              <a:cxnLst/>
              <a:rect l="l" t="t" r="r" b="b"/>
              <a:pathLst>
                <a:path w="802" h="801" fill="none" extrusionOk="0">
                  <a:moveTo>
                    <a:pt x="802" y="1"/>
                  </a:moveTo>
                  <a:lnTo>
                    <a:pt x="0"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851500" y="4777525"/>
              <a:ext cx="28425" cy="25"/>
            </a:xfrm>
            <a:custGeom>
              <a:avLst/>
              <a:gdLst/>
              <a:ahLst/>
              <a:cxnLst/>
              <a:rect l="l" t="t" r="r" b="b"/>
              <a:pathLst>
                <a:path w="1137" h="1" fill="none" extrusionOk="0">
                  <a:moveTo>
                    <a:pt x="1136" y="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890700" y="4683000"/>
              <a:ext cx="20050" cy="20075"/>
            </a:xfrm>
            <a:custGeom>
              <a:avLst/>
              <a:gdLst/>
              <a:ahLst/>
              <a:cxnLst/>
              <a:rect l="l" t="t" r="r" b="b"/>
              <a:pathLst>
                <a:path w="802" h="803" fill="none" extrusionOk="0">
                  <a:moveTo>
                    <a:pt x="802" y="802"/>
                  </a:moveTo>
                  <a:lnTo>
                    <a:pt x="0"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175925" y="47812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17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9353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715275"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49505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2750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0549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83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6146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394425"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792375" y="46518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idx="3"/>
          </p:nvPr>
        </p:nvSpPr>
        <p:spPr>
          <a:xfrm>
            <a:off x="3908875" y="2473898"/>
            <a:ext cx="4560600" cy="11286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34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47"/>
        <p:cNvGrpSpPr/>
        <p:nvPr/>
      </p:nvGrpSpPr>
      <p:grpSpPr>
        <a:xfrm>
          <a:off x="0" y="0"/>
          <a:ext cx="0" cy="0"/>
          <a:chOff x="0" y="0"/>
          <a:chExt cx="0" cy="0"/>
        </a:xfrm>
      </p:grpSpPr>
      <p:sp>
        <p:nvSpPr>
          <p:cNvPr id="48" name="Google Shape;48;p3"/>
          <p:cNvSpPr txBox="1">
            <a:spLocks noGrp="1"/>
          </p:cNvSpPr>
          <p:nvPr>
            <p:ph type="title"/>
          </p:nvPr>
        </p:nvSpPr>
        <p:spPr>
          <a:xfrm>
            <a:off x="720000" y="2122358"/>
            <a:ext cx="3937500" cy="1610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400">
                <a:solidFill>
                  <a:schemeClr val="dk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9" name="Google Shape;49;p3"/>
          <p:cNvSpPr txBox="1">
            <a:spLocks noGrp="1"/>
          </p:cNvSpPr>
          <p:nvPr>
            <p:ph type="title" idx="2" hasCustomPrompt="1"/>
          </p:nvPr>
        </p:nvSpPr>
        <p:spPr>
          <a:xfrm>
            <a:off x="764177" y="1108758"/>
            <a:ext cx="1242600" cy="841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5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0" name="Google Shape;50;p3"/>
          <p:cNvSpPr txBox="1">
            <a:spLocks noGrp="1"/>
          </p:cNvSpPr>
          <p:nvPr>
            <p:ph type="subTitle" idx="1"/>
          </p:nvPr>
        </p:nvSpPr>
        <p:spPr>
          <a:xfrm>
            <a:off x="720000" y="3780109"/>
            <a:ext cx="3937500" cy="30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3"/>
          <p:cNvSpPr txBox="1">
            <a:spLocks noGrp="1"/>
          </p:cNvSpPr>
          <p:nvPr>
            <p:ph type="subTitle" idx="3"/>
          </p:nvPr>
        </p:nvSpPr>
        <p:spPr>
          <a:xfrm rot="-5400000">
            <a:off x="-1167529" y="2451425"/>
            <a:ext cx="3054600" cy="234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Bebas Neue"/>
              <a:buNone/>
              <a:defRPr sz="850">
                <a:solidFill>
                  <a:schemeClr val="dk1"/>
                </a:solidFill>
                <a:latin typeface="Dela Gothic One"/>
                <a:ea typeface="Dela Gothic One"/>
                <a:cs typeface="Dela Gothic One"/>
                <a:sym typeface="Dela Gothic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2" name="Google Shape;52;p3"/>
          <p:cNvSpPr/>
          <p:nvPr/>
        </p:nvSpPr>
        <p:spPr>
          <a:xfrm>
            <a:off x="-417126" y="4182424"/>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012250" y="4742250"/>
            <a:ext cx="2416650" cy="267400"/>
            <a:chOff x="6012250" y="4742250"/>
            <a:chExt cx="2416650" cy="267400"/>
          </a:xfrm>
        </p:grpSpPr>
        <p:sp>
          <p:nvSpPr>
            <p:cNvPr id="54" name="Google Shape;54;p3"/>
            <p:cNvSpPr/>
            <p:nvPr/>
          </p:nvSpPr>
          <p:spPr>
            <a:xfrm>
              <a:off x="8217275" y="47980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295175" y="4742250"/>
              <a:ext cx="25" cy="28250"/>
            </a:xfrm>
            <a:custGeom>
              <a:avLst/>
              <a:gdLst/>
              <a:ahLst/>
              <a:cxnLst/>
              <a:rect l="l" t="t" r="r" b="b"/>
              <a:pathLst>
                <a:path w="1" h="1130" fill="none" extrusionOk="0">
                  <a:moveTo>
                    <a:pt x="0" y="113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369675" y="4781400"/>
              <a:ext cx="20025" cy="20075"/>
            </a:xfrm>
            <a:custGeom>
              <a:avLst/>
              <a:gdLst/>
              <a:ahLst/>
              <a:cxnLst/>
              <a:rect l="l" t="t" r="r" b="b"/>
              <a:pathLst>
                <a:path w="801" h="803" fill="none" extrusionOk="0">
                  <a:moveTo>
                    <a:pt x="1" y="802"/>
                  </a:moveTo>
                  <a:lnTo>
                    <a:pt x="80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400600" y="4875925"/>
              <a:ext cx="28300" cy="25"/>
            </a:xfrm>
            <a:custGeom>
              <a:avLst/>
              <a:gdLst/>
              <a:ahLst/>
              <a:cxnLst/>
              <a:rect l="l" t="t" r="r" b="b"/>
              <a:pathLst>
                <a:path w="1132" h="1" fill="none" extrusionOk="0">
                  <a:moveTo>
                    <a:pt x="0" y="0"/>
                  </a:moveTo>
                  <a:lnTo>
                    <a:pt x="113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69675" y="4950425"/>
              <a:ext cx="20025" cy="20025"/>
            </a:xfrm>
            <a:custGeom>
              <a:avLst/>
              <a:gdLst/>
              <a:ahLst/>
              <a:cxnLst/>
              <a:rect l="l" t="t" r="r" b="b"/>
              <a:pathLst>
                <a:path w="801" h="801" fill="none" extrusionOk="0">
                  <a:moveTo>
                    <a:pt x="1" y="1"/>
                  </a:moveTo>
                  <a:lnTo>
                    <a:pt x="80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295175" y="4981350"/>
              <a:ext cx="25" cy="28300"/>
            </a:xfrm>
            <a:custGeom>
              <a:avLst/>
              <a:gdLst/>
              <a:ahLst/>
              <a:cxnLst/>
              <a:rect l="l" t="t" r="r" b="b"/>
              <a:pathLst>
                <a:path w="1" h="1132" fill="none" extrusionOk="0">
                  <a:moveTo>
                    <a:pt x="0" y="1"/>
                  </a:moveTo>
                  <a:lnTo>
                    <a:pt x="0"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8200675" y="4950425"/>
              <a:ext cx="20025" cy="20025"/>
            </a:xfrm>
            <a:custGeom>
              <a:avLst/>
              <a:gdLst/>
              <a:ahLst/>
              <a:cxnLst/>
              <a:rect l="l" t="t" r="r" b="b"/>
              <a:pathLst>
                <a:path w="801" h="801" fill="none" extrusionOk="0">
                  <a:moveTo>
                    <a:pt x="801" y="1"/>
                  </a:moveTo>
                  <a:lnTo>
                    <a:pt x="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8161500" y="4875925"/>
              <a:ext cx="28400" cy="25"/>
            </a:xfrm>
            <a:custGeom>
              <a:avLst/>
              <a:gdLst/>
              <a:ahLst/>
              <a:cxnLst/>
              <a:rect l="l" t="t" r="r" b="b"/>
              <a:pathLst>
                <a:path w="1136" h="1" fill="none" extrusionOk="0">
                  <a:moveTo>
                    <a:pt x="1136" y="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200675" y="4781400"/>
              <a:ext cx="20025" cy="20075"/>
            </a:xfrm>
            <a:custGeom>
              <a:avLst/>
              <a:gdLst/>
              <a:ahLst/>
              <a:cxnLst/>
              <a:rect l="l" t="t" r="r" b="b"/>
              <a:pathLst>
                <a:path w="801" h="803" fill="none" extrusionOk="0">
                  <a:moveTo>
                    <a:pt x="801" y="802"/>
                  </a:moveTo>
                  <a:lnTo>
                    <a:pt x="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091975" y="48219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145950" y="4742250"/>
              <a:ext cx="25" cy="28250"/>
            </a:xfrm>
            <a:custGeom>
              <a:avLst/>
              <a:gdLst/>
              <a:ahLst/>
              <a:cxnLst/>
              <a:rect l="l" t="t" r="r" b="b"/>
              <a:pathLst>
                <a:path w="1" h="1130" fill="none" extrusionOk="0">
                  <a:moveTo>
                    <a:pt x="1" y="1130"/>
                  </a:moveTo>
                  <a:lnTo>
                    <a:pt x="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220450" y="4781400"/>
              <a:ext cx="20050" cy="20075"/>
            </a:xfrm>
            <a:custGeom>
              <a:avLst/>
              <a:gdLst/>
              <a:ahLst/>
              <a:cxnLst/>
              <a:rect l="l" t="t" r="r" b="b"/>
              <a:pathLst>
                <a:path w="802" h="803" fill="none" extrusionOk="0">
                  <a:moveTo>
                    <a:pt x="0" y="802"/>
                  </a:moveTo>
                  <a:lnTo>
                    <a:pt x="802"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251400" y="4875925"/>
              <a:ext cx="28300" cy="25"/>
            </a:xfrm>
            <a:custGeom>
              <a:avLst/>
              <a:gdLst/>
              <a:ahLst/>
              <a:cxnLst/>
              <a:rect l="l" t="t" r="r" b="b"/>
              <a:pathLst>
                <a:path w="1132" h="1" fill="none" extrusionOk="0">
                  <a:moveTo>
                    <a:pt x="0" y="0"/>
                  </a:moveTo>
                  <a:lnTo>
                    <a:pt x="113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220450" y="4950425"/>
              <a:ext cx="20050" cy="20025"/>
            </a:xfrm>
            <a:custGeom>
              <a:avLst/>
              <a:gdLst/>
              <a:ahLst/>
              <a:cxnLst/>
              <a:rect l="l" t="t" r="r" b="b"/>
              <a:pathLst>
                <a:path w="802" h="801" fill="none" extrusionOk="0">
                  <a:moveTo>
                    <a:pt x="0" y="1"/>
                  </a:moveTo>
                  <a:lnTo>
                    <a:pt x="802"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145950" y="4981350"/>
              <a:ext cx="25" cy="28300"/>
            </a:xfrm>
            <a:custGeom>
              <a:avLst/>
              <a:gdLst/>
              <a:ahLst/>
              <a:cxnLst/>
              <a:rect l="l" t="t" r="r" b="b"/>
              <a:pathLst>
                <a:path w="1" h="1132" fill="none" extrusionOk="0">
                  <a:moveTo>
                    <a:pt x="1" y="1"/>
                  </a:moveTo>
                  <a:lnTo>
                    <a:pt x="1"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051450" y="4950425"/>
              <a:ext cx="20050" cy="20025"/>
            </a:xfrm>
            <a:custGeom>
              <a:avLst/>
              <a:gdLst/>
              <a:ahLst/>
              <a:cxnLst/>
              <a:rect l="l" t="t" r="r" b="b"/>
              <a:pathLst>
                <a:path w="802" h="801" fill="none" extrusionOk="0">
                  <a:moveTo>
                    <a:pt x="802" y="1"/>
                  </a:moveTo>
                  <a:lnTo>
                    <a:pt x="0"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6012250" y="4875925"/>
              <a:ext cx="28425" cy="25"/>
            </a:xfrm>
            <a:custGeom>
              <a:avLst/>
              <a:gdLst/>
              <a:ahLst/>
              <a:cxnLst/>
              <a:rect l="l" t="t" r="r" b="b"/>
              <a:pathLst>
                <a:path w="1137" h="1" fill="none" extrusionOk="0">
                  <a:moveTo>
                    <a:pt x="1136" y="0"/>
                  </a:moveTo>
                  <a:lnTo>
                    <a:pt x="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6051450" y="4781400"/>
              <a:ext cx="20050" cy="20075"/>
            </a:xfrm>
            <a:custGeom>
              <a:avLst/>
              <a:gdLst/>
              <a:ahLst/>
              <a:cxnLst/>
              <a:rect l="l" t="t" r="r" b="b"/>
              <a:pathLst>
                <a:path w="802" h="803" fill="none" extrusionOk="0">
                  <a:moveTo>
                    <a:pt x="802" y="802"/>
                  </a:moveTo>
                  <a:lnTo>
                    <a:pt x="0"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336675" y="48796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33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0961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876025"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765580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74357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2156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99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67754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555175"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953125" y="47502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a:off x="8674965" y="144765"/>
            <a:ext cx="228892" cy="391316"/>
            <a:chOff x="467050" y="1987250"/>
            <a:chExt cx="491500" cy="840275"/>
          </a:xfrm>
        </p:grpSpPr>
        <p:sp>
          <p:nvSpPr>
            <p:cNvPr id="84" name="Google Shape;84;p3"/>
            <p:cNvSpPr/>
            <p:nvPr/>
          </p:nvSpPr>
          <p:spPr>
            <a:xfrm>
              <a:off x="467050" y="1987250"/>
              <a:ext cx="401350" cy="431800"/>
            </a:xfrm>
            <a:custGeom>
              <a:avLst/>
              <a:gdLst/>
              <a:ahLst/>
              <a:cxnLst/>
              <a:rect l="l" t="t" r="r" b="b"/>
              <a:pathLst>
                <a:path w="16054" h="17272" extrusionOk="0">
                  <a:moveTo>
                    <a:pt x="16054" y="0"/>
                  </a:moveTo>
                  <a:lnTo>
                    <a:pt x="1" y="17247"/>
                  </a:lnTo>
                  <a:lnTo>
                    <a:pt x="12036" y="17272"/>
                  </a:lnTo>
                  <a:lnTo>
                    <a:pt x="160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57175" y="2395725"/>
              <a:ext cx="401375" cy="431800"/>
            </a:xfrm>
            <a:custGeom>
              <a:avLst/>
              <a:gdLst/>
              <a:ahLst/>
              <a:cxnLst/>
              <a:rect l="l" t="t" r="r" b="b"/>
              <a:pathLst>
                <a:path w="16055" h="17272" extrusionOk="0">
                  <a:moveTo>
                    <a:pt x="4019" y="1"/>
                  </a:moveTo>
                  <a:lnTo>
                    <a:pt x="1" y="17272"/>
                  </a:lnTo>
                  <a:lnTo>
                    <a:pt x="16055" y="25"/>
                  </a:lnTo>
                  <a:lnTo>
                    <a:pt x="40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BLANK_1_1">
    <p:bg>
      <p:bgPr>
        <a:solidFill>
          <a:schemeClr val="dk2"/>
        </a:solidFill>
        <a:effectLst/>
      </p:bgPr>
    </p:bg>
    <p:spTree>
      <p:nvGrpSpPr>
        <p:cNvPr id="1" name="Shape 427"/>
        <p:cNvGrpSpPr/>
        <p:nvPr/>
      </p:nvGrpSpPr>
      <p:grpSpPr>
        <a:xfrm>
          <a:off x="0" y="0"/>
          <a:ext cx="0" cy="0"/>
          <a:chOff x="0" y="0"/>
          <a:chExt cx="0" cy="0"/>
        </a:xfrm>
      </p:grpSpPr>
      <p:sp>
        <p:nvSpPr>
          <p:cNvPr id="428" name="Google Shape;428;p14"/>
          <p:cNvSpPr txBox="1">
            <a:spLocks noGrp="1"/>
          </p:cNvSpPr>
          <p:nvPr>
            <p:ph type="title"/>
          </p:nvPr>
        </p:nvSpPr>
        <p:spPr>
          <a:xfrm>
            <a:off x="1752600" y="3020773"/>
            <a:ext cx="5638800" cy="38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429" name="Google Shape;429;p1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430" name="Google Shape;430;p14"/>
          <p:cNvSpPr txBox="1">
            <a:spLocks noGrp="1"/>
          </p:cNvSpPr>
          <p:nvPr>
            <p:ph type="subTitle" idx="2"/>
          </p:nvPr>
        </p:nvSpPr>
        <p:spPr>
          <a:xfrm rot="-5400000">
            <a:off x="7262113" y="2451425"/>
            <a:ext cx="3054600" cy="234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400"/>
              <a:buFont typeface="Bebas Neue"/>
              <a:buNone/>
              <a:defRPr sz="850">
                <a:solidFill>
                  <a:schemeClr val="dk1"/>
                </a:solidFill>
                <a:latin typeface="Dela Gothic One"/>
                <a:ea typeface="Dela Gothic One"/>
                <a:cs typeface="Dela Gothic One"/>
                <a:sym typeface="Dela Gothic On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31" name="Google Shape;431;p14"/>
          <p:cNvGrpSpPr/>
          <p:nvPr/>
        </p:nvGrpSpPr>
        <p:grpSpPr>
          <a:xfrm>
            <a:off x="8674965" y="4485240"/>
            <a:ext cx="228892" cy="391316"/>
            <a:chOff x="467050" y="1987250"/>
            <a:chExt cx="491500" cy="840275"/>
          </a:xfrm>
        </p:grpSpPr>
        <p:sp>
          <p:nvSpPr>
            <p:cNvPr id="432" name="Google Shape;432;p14"/>
            <p:cNvSpPr/>
            <p:nvPr/>
          </p:nvSpPr>
          <p:spPr>
            <a:xfrm>
              <a:off x="467050" y="1987250"/>
              <a:ext cx="401350" cy="431800"/>
            </a:xfrm>
            <a:custGeom>
              <a:avLst/>
              <a:gdLst/>
              <a:ahLst/>
              <a:cxnLst/>
              <a:rect l="l" t="t" r="r" b="b"/>
              <a:pathLst>
                <a:path w="16054" h="17272" extrusionOk="0">
                  <a:moveTo>
                    <a:pt x="16054" y="0"/>
                  </a:moveTo>
                  <a:lnTo>
                    <a:pt x="1" y="17247"/>
                  </a:lnTo>
                  <a:lnTo>
                    <a:pt x="12036" y="17272"/>
                  </a:lnTo>
                  <a:lnTo>
                    <a:pt x="160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4"/>
            <p:cNvSpPr/>
            <p:nvPr/>
          </p:nvSpPr>
          <p:spPr>
            <a:xfrm>
              <a:off x="557175" y="2395725"/>
              <a:ext cx="401375" cy="431800"/>
            </a:xfrm>
            <a:custGeom>
              <a:avLst/>
              <a:gdLst/>
              <a:ahLst/>
              <a:cxnLst/>
              <a:rect l="l" t="t" r="r" b="b"/>
              <a:pathLst>
                <a:path w="16055" h="17272" extrusionOk="0">
                  <a:moveTo>
                    <a:pt x="4019" y="1"/>
                  </a:moveTo>
                  <a:lnTo>
                    <a:pt x="1" y="17272"/>
                  </a:lnTo>
                  <a:lnTo>
                    <a:pt x="16055" y="25"/>
                  </a:lnTo>
                  <a:lnTo>
                    <a:pt x="4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14"/>
          <p:cNvGrpSpPr/>
          <p:nvPr/>
        </p:nvGrpSpPr>
        <p:grpSpPr>
          <a:xfrm>
            <a:off x="161900" y="4742250"/>
            <a:ext cx="2416650" cy="267400"/>
            <a:chOff x="2851500" y="4643850"/>
            <a:chExt cx="2416650" cy="267400"/>
          </a:xfrm>
        </p:grpSpPr>
        <p:sp>
          <p:nvSpPr>
            <p:cNvPr id="435" name="Google Shape;435;p14"/>
            <p:cNvSpPr/>
            <p:nvPr/>
          </p:nvSpPr>
          <p:spPr>
            <a:xfrm>
              <a:off x="5056525" y="46996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4"/>
            <p:cNvSpPr/>
            <p:nvPr/>
          </p:nvSpPr>
          <p:spPr>
            <a:xfrm>
              <a:off x="5134425" y="4643850"/>
              <a:ext cx="25" cy="28250"/>
            </a:xfrm>
            <a:custGeom>
              <a:avLst/>
              <a:gdLst/>
              <a:ahLst/>
              <a:cxnLst/>
              <a:rect l="l" t="t" r="r" b="b"/>
              <a:pathLst>
                <a:path w="1" h="1130" fill="none" extrusionOk="0">
                  <a:moveTo>
                    <a:pt x="0" y="1130"/>
                  </a:moveTo>
                  <a:lnTo>
                    <a:pt x="0" y="0"/>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4"/>
            <p:cNvSpPr/>
            <p:nvPr/>
          </p:nvSpPr>
          <p:spPr>
            <a:xfrm>
              <a:off x="5208925" y="4683000"/>
              <a:ext cx="20025" cy="20075"/>
            </a:xfrm>
            <a:custGeom>
              <a:avLst/>
              <a:gdLst/>
              <a:ahLst/>
              <a:cxnLst/>
              <a:rect l="l" t="t" r="r" b="b"/>
              <a:pathLst>
                <a:path w="801" h="803" fill="none" extrusionOk="0">
                  <a:moveTo>
                    <a:pt x="1" y="802"/>
                  </a:moveTo>
                  <a:lnTo>
                    <a:pt x="80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4"/>
            <p:cNvSpPr/>
            <p:nvPr/>
          </p:nvSpPr>
          <p:spPr>
            <a:xfrm>
              <a:off x="52398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4"/>
            <p:cNvSpPr/>
            <p:nvPr/>
          </p:nvSpPr>
          <p:spPr>
            <a:xfrm>
              <a:off x="5208925" y="4852025"/>
              <a:ext cx="20025" cy="20025"/>
            </a:xfrm>
            <a:custGeom>
              <a:avLst/>
              <a:gdLst/>
              <a:ahLst/>
              <a:cxnLst/>
              <a:rect l="l" t="t" r="r" b="b"/>
              <a:pathLst>
                <a:path w="801" h="801" fill="none" extrusionOk="0">
                  <a:moveTo>
                    <a:pt x="1" y="1"/>
                  </a:moveTo>
                  <a:lnTo>
                    <a:pt x="80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4"/>
            <p:cNvSpPr/>
            <p:nvPr/>
          </p:nvSpPr>
          <p:spPr>
            <a:xfrm>
              <a:off x="5134425" y="4882950"/>
              <a:ext cx="25" cy="28300"/>
            </a:xfrm>
            <a:custGeom>
              <a:avLst/>
              <a:gdLst/>
              <a:ahLst/>
              <a:cxnLst/>
              <a:rect l="l" t="t" r="r" b="b"/>
              <a:pathLst>
                <a:path w="1" h="1132" fill="none" extrusionOk="0">
                  <a:moveTo>
                    <a:pt x="0" y="1"/>
                  </a:moveTo>
                  <a:lnTo>
                    <a:pt x="0"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4"/>
            <p:cNvSpPr/>
            <p:nvPr/>
          </p:nvSpPr>
          <p:spPr>
            <a:xfrm>
              <a:off x="5039925" y="4852025"/>
              <a:ext cx="20025" cy="20025"/>
            </a:xfrm>
            <a:custGeom>
              <a:avLst/>
              <a:gdLst/>
              <a:ahLst/>
              <a:cxnLst/>
              <a:rect l="l" t="t" r="r" b="b"/>
              <a:pathLst>
                <a:path w="801" h="801" fill="none" extrusionOk="0">
                  <a:moveTo>
                    <a:pt x="801" y="1"/>
                  </a:moveTo>
                  <a:lnTo>
                    <a:pt x="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4"/>
            <p:cNvSpPr/>
            <p:nvPr/>
          </p:nvSpPr>
          <p:spPr>
            <a:xfrm>
              <a:off x="5000750" y="4777525"/>
              <a:ext cx="28400" cy="25"/>
            </a:xfrm>
            <a:custGeom>
              <a:avLst/>
              <a:gdLst/>
              <a:ahLst/>
              <a:cxnLst/>
              <a:rect l="l" t="t" r="r" b="b"/>
              <a:pathLst>
                <a:path w="1136" h="1" fill="none" extrusionOk="0">
                  <a:moveTo>
                    <a:pt x="1136" y="0"/>
                  </a:moveTo>
                  <a:lnTo>
                    <a:pt x="0"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4"/>
            <p:cNvSpPr/>
            <p:nvPr/>
          </p:nvSpPr>
          <p:spPr>
            <a:xfrm>
              <a:off x="5039925" y="4683000"/>
              <a:ext cx="20025" cy="20075"/>
            </a:xfrm>
            <a:custGeom>
              <a:avLst/>
              <a:gdLst/>
              <a:ahLst/>
              <a:cxnLst/>
              <a:rect l="l" t="t" r="r" b="b"/>
              <a:pathLst>
                <a:path w="801" h="803" fill="none" extrusionOk="0">
                  <a:moveTo>
                    <a:pt x="801" y="802"/>
                  </a:moveTo>
                  <a:lnTo>
                    <a:pt x="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4"/>
            <p:cNvSpPr/>
            <p:nvPr/>
          </p:nvSpPr>
          <p:spPr>
            <a:xfrm>
              <a:off x="2931225" y="47235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4"/>
            <p:cNvSpPr/>
            <p:nvPr/>
          </p:nvSpPr>
          <p:spPr>
            <a:xfrm>
              <a:off x="2985200" y="4643850"/>
              <a:ext cx="25" cy="28250"/>
            </a:xfrm>
            <a:custGeom>
              <a:avLst/>
              <a:gdLst/>
              <a:ahLst/>
              <a:cxnLst/>
              <a:rect l="l" t="t" r="r" b="b"/>
              <a:pathLst>
                <a:path w="1" h="1130" fill="none" extrusionOk="0">
                  <a:moveTo>
                    <a:pt x="1" y="113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4"/>
            <p:cNvSpPr/>
            <p:nvPr/>
          </p:nvSpPr>
          <p:spPr>
            <a:xfrm>
              <a:off x="3059700" y="4683000"/>
              <a:ext cx="20050" cy="20075"/>
            </a:xfrm>
            <a:custGeom>
              <a:avLst/>
              <a:gdLst/>
              <a:ahLst/>
              <a:cxnLst/>
              <a:rect l="l" t="t" r="r" b="b"/>
              <a:pathLst>
                <a:path w="802" h="803" fill="none" extrusionOk="0">
                  <a:moveTo>
                    <a:pt x="0" y="802"/>
                  </a:moveTo>
                  <a:lnTo>
                    <a:pt x="802"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4"/>
            <p:cNvSpPr/>
            <p:nvPr/>
          </p:nvSpPr>
          <p:spPr>
            <a:xfrm>
              <a:off x="30906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4"/>
            <p:cNvSpPr/>
            <p:nvPr/>
          </p:nvSpPr>
          <p:spPr>
            <a:xfrm>
              <a:off x="3059700" y="4852025"/>
              <a:ext cx="20050" cy="20025"/>
            </a:xfrm>
            <a:custGeom>
              <a:avLst/>
              <a:gdLst/>
              <a:ahLst/>
              <a:cxnLst/>
              <a:rect l="l" t="t" r="r" b="b"/>
              <a:pathLst>
                <a:path w="802" h="801" fill="none" extrusionOk="0">
                  <a:moveTo>
                    <a:pt x="0" y="1"/>
                  </a:moveTo>
                  <a:lnTo>
                    <a:pt x="802"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4"/>
            <p:cNvSpPr/>
            <p:nvPr/>
          </p:nvSpPr>
          <p:spPr>
            <a:xfrm>
              <a:off x="2985200" y="4882950"/>
              <a:ext cx="25" cy="28300"/>
            </a:xfrm>
            <a:custGeom>
              <a:avLst/>
              <a:gdLst/>
              <a:ahLst/>
              <a:cxnLst/>
              <a:rect l="l" t="t" r="r" b="b"/>
              <a:pathLst>
                <a:path w="1" h="1132" fill="none" extrusionOk="0">
                  <a:moveTo>
                    <a:pt x="1" y="1"/>
                  </a:moveTo>
                  <a:lnTo>
                    <a:pt x="1"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4"/>
            <p:cNvSpPr/>
            <p:nvPr/>
          </p:nvSpPr>
          <p:spPr>
            <a:xfrm>
              <a:off x="2890700" y="4852025"/>
              <a:ext cx="20050" cy="20025"/>
            </a:xfrm>
            <a:custGeom>
              <a:avLst/>
              <a:gdLst/>
              <a:ahLst/>
              <a:cxnLst/>
              <a:rect l="l" t="t" r="r" b="b"/>
              <a:pathLst>
                <a:path w="802" h="801" fill="none" extrusionOk="0">
                  <a:moveTo>
                    <a:pt x="802" y="1"/>
                  </a:moveTo>
                  <a:lnTo>
                    <a:pt x="0"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4"/>
            <p:cNvSpPr/>
            <p:nvPr/>
          </p:nvSpPr>
          <p:spPr>
            <a:xfrm>
              <a:off x="2851500" y="4777525"/>
              <a:ext cx="28425" cy="25"/>
            </a:xfrm>
            <a:custGeom>
              <a:avLst/>
              <a:gdLst/>
              <a:ahLst/>
              <a:cxnLst/>
              <a:rect l="l" t="t" r="r" b="b"/>
              <a:pathLst>
                <a:path w="1137" h="1" fill="none" extrusionOk="0">
                  <a:moveTo>
                    <a:pt x="1136" y="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4"/>
            <p:cNvSpPr/>
            <p:nvPr/>
          </p:nvSpPr>
          <p:spPr>
            <a:xfrm>
              <a:off x="2890700" y="4683000"/>
              <a:ext cx="20050" cy="20075"/>
            </a:xfrm>
            <a:custGeom>
              <a:avLst/>
              <a:gdLst/>
              <a:ahLst/>
              <a:cxnLst/>
              <a:rect l="l" t="t" r="r" b="b"/>
              <a:pathLst>
                <a:path w="802" h="803" fill="none" extrusionOk="0">
                  <a:moveTo>
                    <a:pt x="802" y="802"/>
                  </a:moveTo>
                  <a:lnTo>
                    <a:pt x="0"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4"/>
            <p:cNvSpPr/>
            <p:nvPr/>
          </p:nvSpPr>
          <p:spPr>
            <a:xfrm>
              <a:off x="3175925" y="47812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4"/>
            <p:cNvSpPr/>
            <p:nvPr/>
          </p:nvSpPr>
          <p:spPr>
            <a:xfrm>
              <a:off x="317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4"/>
            <p:cNvSpPr/>
            <p:nvPr/>
          </p:nvSpPr>
          <p:spPr>
            <a:xfrm>
              <a:off x="49353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4"/>
            <p:cNvSpPr/>
            <p:nvPr/>
          </p:nvSpPr>
          <p:spPr>
            <a:xfrm>
              <a:off x="4715275"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4"/>
            <p:cNvSpPr/>
            <p:nvPr/>
          </p:nvSpPr>
          <p:spPr>
            <a:xfrm>
              <a:off x="449505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4"/>
            <p:cNvSpPr/>
            <p:nvPr/>
          </p:nvSpPr>
          <p:spPr>
            <a:xfrm>
              <a:off x="42750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4"/>
            <p:cNvSpPr/>
            <p:nvPr/>
          </p:nvSpPr>
          <p:spPr>
            <a:xfrm>
              <a:off x="40549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4"/>
            <p:cNvSpPr/>
            <p:nvPr/>
          </p:nvSpPr>
          <p:spPr>
            <a:xfrm>
              <a:off x="383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4"/>
            <p:cNvSpPr/>
            <p:nvPr/>
          </p:nvSpPr>
          <p:spPr>
            <a:xfrm>
              <a:off x="36146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4"/>
            <p:cNvSpPr/>
            <p:nvPr/>
          </p:nvSpPr>
          <p:spPr>
            <a:xfrm>
              <a:off x="3394425"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4"/>
            <p:cNvSpPr/>
            <p:nvPr/>
          </p:nvSpPr>
          <p:spPr>
            <a:xfrm>
              <a:off x="3792375" y="46518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198"/>
        <p:cNvGrpSpPr/>
        <p:nvPr/>
      </p:nvGrpSpPr>
      <p:grpSpPr>
        <a:xfrm>
          <a:off x="0" y="0"/>
          <a:ext cx="0" cy="0"/>
          <a:chOff x="0" y="0"/>
          <a:chExt cx="0" cy="0"/>
        </a:xfrm>
      </p:grpSpPr>
      <p:grpSp>
        <p:nvGrpSpPr>
          <p:cNvPr id="1199" name="Google Shape;1199;p32"/>
          <p:cNvGrpSpPr/>
          <p:nvPr/>
        </p:nvGrpSpPr>
        <p:grpSpPr>
          <a:xfrm>
            <a:off x="6487200" y="4742250"/>
            <a:ext cx="2416650" cy="267400"/>
            <a:chOff x="6012250" y="4742250"/>
            <a:chExt cx="2416650" cy="267400"/>
          </a:xfrm>
        </p:grpSpPr>
        <p:sp>
          <p:nvSpPr>
            <p:cNvPr id="1200" name="Google Shape;1200;p32"/>
            <p:cNvSpPr/>
            <p:nvPr/>
          </p:nvSpPr>
          <p:spPr>
            <a:xfrm>
              <a:off x="8217275" y="47980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8295175" y="4742250"/>
              <a:ext cx="25" cy="28250"/>
            </a:xfrm>
            <a:custGeom>
              <a:avLst/>
              <a:gdLst/>
              <a:ahLst/>
              <a:cxnLst/>
              <a:rect l="l" t="t" r="r" b="b"/>
              <a:pathLst>
                <a:path w="1" h="1130" fill="none" extrusionOk="0">
                  <a:moveTo>
                    <a:pt x="0" y="113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8369675" y="4781400"/>
              <a:ext cx="20025" cy="20075"/>
            </a:xfrm>
            <a:custGeom>
              <a:avLst/>
              <a:gdLst/>
              <a:ahLst/>
              <a:cxnLst/>
              <a:rect l="l" t="t" r="r" b="b"/>
              <a:pathLst>
                <a:path w="801" h="803" fill="none" extrusionOk="0">
                  <a:moveTo>
                    <a:pt x="1" y="802"/>
                  </a:moveTo>
                  <a:lnTo>
                    <a:pt x="80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8400600" y="4875925"/>
              <a:ext cx="28300" cy="25"/>
            </a:xfrm>
            <a:custGeom>
              <a:avLst/>
              <a:gdLst/>
              <a:ahLst/>
              <a:cxnLst/>
              <a:rect l="l" t="t" r="r" b="b"/>
              <a:pathLst>
                <a:path w="1132" h="1" fill="none" extrusionOk="0">
                  <a:moveTo>
                    <a:pt x="0" y="0"/>
                  </a:moveTo>
                  <a:lnTo>
                    <a:pt x="113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8369675" y="4950425"/>
              <a:ext cx="20025" cy="20025"/>
            </a:xfrm>
            <a:custGeom>
              <a:avLst/>
              <a:gdLst/>
              <a:ahLst/>
              <a:cxnLst/>
              <a:rect l="l" t="t" r="r" b="b"/>
              <a:pathLst>
                <a:path w="801" h="801" fill="none" extrusionOk="0">
                  <a:moveTo>
                    <a:pt x="1" y="1"/>
                  </a:moveTo>
                  <a:lnTo>
                    <a:pt x="80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8295175" y="4981350"/>
              <a:ext cx="25" cy="28300"/>
            </a:xfrm>
            <a:custGeom>
              <a:avLst/>
              <a:gdLst/>
              <a:ahLst/>
              <a:cxnLst/>
              <a:rect l="l" t="t" r="r" b="b"/>
              <a:pathLst>
                <a:path w="1" h="1132" fill="none" extrusionOk="0">
                  <a:moveTo>
                    <a:pt x="0" y="1"/>
                  </a:moveTo>
                  <a:lnTo>
                    <a:pt x="0"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8200675" y="4950425"/>
              <a:ext cx="20025" cy="20025"/>
            </a:xfrm>
            <a:custGeom>
              <a:avLst/>
              <a:gdLst/>
              <a:ahLst/>
              <a:cxnLst/>
              <a:rect l="l" t="t" r="r" b="b"/>
              <a:pathLst>
                <a:path w="801" h="801" fill="none" extrusionOk="0">
                  <a:moveTo>
                    <a:pt x="801" y="1"/>
                  </a:moveTo>
                  <a:lnTo>
                    <a:pt x="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8161500" y="4875925"/>
              <a:ext cx="28400" cy="25"/>
            </a:xfrm>
            <a:custGeom>
              <a:avLst/>
              <a:gdLst/>
              <a:ahLst/>
              <a:cxnLst/>
              <a:rect l="l" t="t" r="r" b="b"/>
              <a:pathLst>
                <a:path w="1136" h="1" fill="none" extrusionOk="0">
                  <a:moveTo>
                    <a:pt x="1136" y="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8200675" y="4781400"/>
              <a:ext cx="20025" cy="20075"/>
            </a:xfrm>
            <a:custGeom>
              <a:avLst/>
              <a:gdLst/>
              <a:ahLst/>
              <a:cxnLst/>
              <a:rect l="l" t="t" r="r" b="b"/>
              <a:pathLst>
                <a:path w="801" h="803" fill="none" extrusionOk="0">
                  <a:moveTo>
                    <a:pt x="801" y="802"/>
                  </a:moveTo>
                  <a:lnTo>
                    <a:pt x="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6091975" y="48219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6145950" y="4742250"/>
              <a:ext cx="25" cy="28250"/>
            </a:xfrm>
            <a:custGeom>
              <a:avLst/>
              <a:gdLst/>
              <a:ahLst/>
              <a:cxnLst/>
              <a:rect l="l" t="t" r="r" b="b"/>
              <a:pathLst>
                <a:path w="1" h="1130" fill="none" extrusionOk="0">
                  <a:moveTo>
                    <a:pt x="1" y="1130"/>
                  </a:moveTo>
                  <a:lnTo>
                    <a:pt x="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6220450" y="4781400"/>
              <a:ext cx="20050" cy="20075"/>
            </a:xfrm>
            <a:custGeom>
              <a:avLst/>
              <a:gdLst/>
              <a:ahLst/>
              <a:cxnLst/>
              <a:rect l="l" t="t" r="r" b="b"/>
              <a:pathLst>
                <a:path w="802" h="803" fill="none" extrusionOk="0">
                  <a:moveTo>
                    <a:pt x="0" y="802"/>
                  </a:moveTo>
                  <a:lnTo>
                    <a:pt x="802"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6251400" y="4875925"/>
              <a:ext cx="28300" cy="25"/>
            </a:xfrm>
            <a:custGeom>
              <a:avLst/>
              <a:gdLst/>
              <a:ahLst/>
              <a:cxnLst/>
              <a:rect l="l" t="t" r="r" b="b"/>
              <a:pathLst>
                <a:path w="1132" h="1" fill="none" extrusionOk="0">
                  <a:moveTo>
                    <a:pt x="0" y="0"/>
                  </a:moveTo>
                  <a:lnTo>
                    <a:pt x="113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6220450" y="4950425"/>
              <a:ext cx="20050" cy="20025"/>
            </a:xfrm>
            <a:custGeom>
              <a:avLst/>
              <a:gdLst/>
              <a:ahLst/>
              <a:cxnLst/>
              <a:rect l="l" t="t" r="r" b="b"/>
              <a:pathLst>
                <a:path w="802" h="801" fill="none" extrusionOk="0">
                  <a:moveTo>
                    <a:pt x="0" y="1"/>
                  </a:moveTo>
                  <a:lnTo>
                    <a:pt x="802"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6145950" y="4981350"/>
              <a:ext cx="25" cy="28300"/>
            </a:xfrm>
            <a:custGeom>
              <a:avLst/>
              <a:gdLst/>
              <a:ahLst/>
              <a:cxnLst/>
              <a:rect l="l" t="t" r="r" b="b"/>
              <a:pathLst>
                <a:path w="1" h="1132" fill="none" extrusionOk="0">
                  <a:moveTo>
                    <a:pt x="1" y="1"/>
                  </a:moveTo>
                  <a:lnTo>
                    <a:pt x="1"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6051450" y="4950425"/>
              <a:ext cx="20050" cy="20025"/>
            </a:xfrm>
            <a:custGeom>
              <a:avLst/>
              <a:gdLst/>
              <a:ahLst/>
              <a:cxnLst/>
              <a:rect l="l" t="t" r="r" b="b"/>
              <a:pathLst>
                <a:path w="802" h="801" fill="none" extrusionOk="0">
                  <a:moveTo>
                    <a:pt x="802" y="1"/>
                  </a:moveTo>
                  <a:lnTo>
                    <a:pt x="0"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6012250" y="4875925"/>
              <a:ext cx="28425" cy="25"/>
            </a:xfrm>
            <a:custGeom>
              <a:avLst/>
              <a:gdLst/>
              <a:ahLst/>
              <a:cxnLst/>
              <a:rect l="l" t="t" r="r" b="b"/>
              <a:pathLst>
                <a:path w="1137" h="1" fill="none" extrusionOk="0">
                  <a:moveTo>
                    <a:pt x="1136" y="0"/>
                  </a:moveTo>
                  <a:lnTo>
                    <a:pt x="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6051450" y="4781400"/>
              <a:ext cx="20050" cy="20075"/>
            </a:xfrm>
            <a:custGeom>
              <a:avLst/>
              <a:gdLst/>
              <a:ahLst/>
              <a:cxnLst/>
              <a:rect l="l" t="t" r="r" b="b"/>
              <a:pathLst>
                <a:path w="802" h="803" fill="none" extrusionOk="0">
                  <a:moveTo>
                    <a:pt x="802" y="802"/>
                  </a:moveTo>
                  <a:lnTo>
                    <a:pt x="0"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6336675" y="48796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633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80961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7876025"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765580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74357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72156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699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67754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6555175"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6953125" y="47502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32"/>
          <p:cNvSpPr/>
          <p:nvPr/>
        </p:nvSpPr>
        <p:spPr>
          <a:xfrm>
            <a:off x="8733899" y="2000124"/>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216163" y="2900203"/>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2"/>
          <p:cNvGrpSpPr/>
          <p:nvPr/>
        </p:nvGrpSpPr>
        <p:grpSpPr>
          <a:xfrm>
            <a:off x="162125" y="4742250"/>
            <a:ext cx="2416650" cy="267400"/>
            <a:chOff x="6012250" y="4742250"/>
            <a:chExt cx="2416650" cy="267400"/>
          </a:xfrm>
        </p:grpSpPr>
        <p:sp>
          <p:nvSpPr>
            <p:cNvPr id="1232" name="Google Shape;1232;p32"/>
            <p:cNvSpPr/>
            <p:nvPr/>
          </p:nvSpPr>
          <p:spPr>
            <a:xfrm>
              <a:off x="8217275" y="47980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8295175" y="4742250"/>
              <a:ext cx="25" cy="28250"/>
            </a:xfrm>
            <a:custGeom>
              <a:avLst/>
              <a:gdLst/>
              <a:ahLst/>
              <a:cxnLst/>
              <a:rect l="l" t="t" r="r" b="b"/>
              <a:pathLst>
                <a:path w="1" h="1130" fill="none" extrusionOk="0">
                  <a:moveTo>
                    <a:pt x="0" y="113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8369675" y="4781400"/>
              <a:ext cx="20025" cy="20075"/>
            </a:xfrm>
            <a:custGeom>
              <a:avLst/>
              <a:gdLst/>
              <a:ahLst/>
              <a:cxnLst/>
              <a:rect l="l" t="t" r="r" b="b"/>
              <a:pathLst>
                <a:path w="801" h="803" fill="none" extrusionOk="0">
                  <a:moveTo>
                    <a:pt x="1" y="802"/>
                  </a:moveTo>
                  <a:lnTo>
                    <a:pt x="80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8400600" y="4875925"/>
              <a:ext cx="28300" cy="25"/>
            </a:xfrm>
            <a:custGeom>
              <a:avLst/>
              <a:gdLst/>
              <a:ahLst/>
              <a:cxnLst/>
              <a:rect l="l" t="t" r="r" b="b"/>
              <a:pathLst>
                <a:path w="1132" h="1" fill="none" extrusionOk="0">
                  <a:moveTo>
                    <a:pt x="0" y="0"/>
                  </a:moveTo>
                  <a:lnTo>
                    <a:pt x="113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8369675" y="4950425"/>
              <a:ext cx="20025" cy="20025"/>
            </a:xfrm>
            <a:custGeom>
              <a:avLst/>
              <a:gdLst/>
              <a:ahLst/>
              <a:cxnLst/>
              <a:rect l="l" t="t" r="r" b="b"/>
              <a:pathLst>
                <a:path w="801" h="801" fill="none" extrusionOk="0">
                  <a:moveTo>
                    <a:pt x="1" y="1"/>
                  </a:moveTo>
                  <a:lnTo>
                    <a:pt x="80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8295175" y="4981350"/>
              <a:ext cx="25" cy="28300"/>
            </a:xfrm>
            <a:custGeom>
              <a:avLst/>
              <a:gdLst/>
              <a:ahLst/>
              <a:cxnLst/>
              <a:rect l="l" t="t" r="r" b="b"/>
              <a:pathLst>
                <a:path w="1" h="1132" fill="none" extrusionOk="0">
                  <a:moveTo>
                    <a:pt x="0" y="1"/>
                  </a:moveTo>
                  <a:lnTo>
                    <a:pt x="0"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2"/>
            <p:cNvSpPr/>
            <p:nvPr/>
          </p:nvSpPr>
          <p:spPr>
            <a:xfrm>
              <a:off x="8200675" y="4950425"/>
              <a:ext cx="20025" cy="20025"/>
            </a:xfrm>
            <a:custGeom>
              <a:avLst/>
              <a:gdLst/>
              <a:ahLst/>
              <a:cxnLst/>
              <a:rect l="l" t="t" r="r" b="b"/>
              <a:pathLst>
                <a:path w="801" h="801" fill="none" extrusionOk="0">
                  <a:moveTo>
                    <a:pt x="801" y="1"/>
                  </a:moveTo>
                  <a:lnTo>
                    <a:pt x="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2"/>
            <p:cNvSpPr/>
            <p:nvPr/>
          </p:nvSpPr>
          <p:spPr>
            <a:xfrm>
              <a:off x="8161500" y="4875925"/>
              <a:ext cx="28400" cy="25"/>
            </a:xfrm>
            <a:custGeom>
              <a:avLst/>
              <a:gdLst/>
              <a:ahLst/>
              <a:cxnLst/>
              <a:rect l="l" t="t" r="r" b="b"/>
              <a:pathLst>
                <a:path w="1136" h="1" fill="none" extrusionOk="0">
                  <a:moveTo>
                    <a:pt x="1136" y="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2"/>
            <p:cNvSpPr/>
            <p:nvPr/>
          </p:nvSpPr>
          <p:spPr>
            <a:xfrm>
              <a:off x="8200675" y="4781400"/>
              <a:ext cx="20025" cy="20075"/>
            </a:xfrm>
            <a:custGeom>
              <a:avLst/>
              <a:gdLst/>
              <a:ahLst/>
              <a:cxnLst/>
              <a:rect l="l" t="t" r="r" b="b"/>
              <a:pathLst>
                <a:path w="801" h="803" fill="none" extrusionOk="0">
                  <a:moveTo>
                    <a:pt x="801" y="802"/>
                  </a:moveTo>
                  <a:lnTo>
                    <a:pt x="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2"/>
            <p:cNvSpPr/>
            <p:nvPr/>
          </p:nvSpPr>
          <p:spPr>
            <a:xfrm>
              <a:off x="6091975" y="48219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2"/>
            <p:cNvSpPr/>
            <p:nvPr/>
          </p:nvSpPr>
          <p:spPr>
            <a:xfrm>
              <a:off x="6145950" y="4742250"/>
              <a:ext cx="25" cy="28250"/>
            </a:xfrm>
            <a:custGeom>
              <a:avLst/>
              <a:gdLst/>
              <a:ahLst/>
              <a:cxnLst/>
              <a:rect l="l" t="t" r="r" b="b"/>
              <a:pathLst>
                <a:path w="1" h="1130" fill="none" extrusionOk="0">
                  <a:moveTo>
                    <a:pt x="1" y="1130"/>
                  </a:moveTo>
                  <a:lnTo>
                    <a:pt x="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2"/>
            <p:cNvSpPr/>
            <p:nvPr/>
          </p:nvSpPr>
          <p:spPr>
            <a:xfrm>
              <a:off x="6220450" y="4781400"/>
              <a:ext cx="20050" cy="20075"/>
            </a:xfrm>
            <a:custGeom>
              <a:avLst/>
              <a:gdLst/>
              <a:ahLst/>
              <a:cxnLst/>
              <a:rect l="l" t="t" r="r" b="b"/>
              <a:pathLst>
                <a:path w="802" h="803" fill="none" extrusionOk="0">
                  <a:moveTo>
                    <a:pt x="0" y="802"/>
                  </a:moveTo>
                  <a:lnTo>
                    <a:pt x="802"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2"/>
            <p:cNvSpPr/>
            <p:nvPr/>
          </p:nvSpPr>
          <p:spPr>
            <a:xfrm>
              <a:off x="6251400" y="4875925"/>
              <a:ext cx="28300" cy="25"/>
            </a:xfrm>
            <a:custGeom>
              <a:avLst/>
              <a:gdLst/>
              <a:ahLst/>
              <a:cxnLst/>
              <a:rect l="l" t="t" r="r" b="b"/>
              <a:pathLst>
                <a:path w="1132" h="1" fill="none" extrusionOk="0">
                  <a:moveTo>
                    <a:pt x="0" y="0"/>
                  </a:moveTo>
                  <a:lnTo>
                    <a:pt x="113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2"/>
            <p:cNvSpPr/>
            <p:nvPr/>
          </p:nvSpPr>
          <p:spPr>
            <a:xfrm>
              <a:off x="6220450" y="4950425"/>
              <a:ext cx="20050" cy="20025"/>
            </a:xfrm>
            <a:custGeom>
              <a:avLst/>
              <a:gdLst/>
              <a:ahLst/>
              <a:cxnLst/>
              <a:rect l="l" t="t" r="r" b="b"/>
              <a:pathLst>
                <a:path w="802" h="801" fill="none" extrusionOk="0">
                  <a:moveTo>
                    <a:pt x="0" y="1"/>
                  </a:moveTo>
                  <a:lnTo>
                    <a:pt x="802"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2"/>
            <p:cNvSpPr/>
            <p:nvPr/>
          </p:nvSpPr>
          <p:spPr>
            <a:xfrm>
              <a:off x="6145950" y="4981350"/>
              <a:ext cx="25" cy="28300"/>
            </a:xfrm>
            <a:custGeom>
              <a:avLst/>
              <a:gdLst/>
              <a:ahLst/>
              <a:cxnLst/>
              <a:rect l="l" t="t" r="r" b="b"/>
              <a:pathLst>
                <a:path w="1" h="1132" fill="none" extrusionOk="0">
                  <a:moveTo>
                    <a:pt x="1" y="1"/>
                  </a:moveTo>
                  <a:lnTo>
                    <a:pt x="1"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2"/>
            <p:cNvSpPr/>
            <p:nvPr/>
          </p:nvSpPr>
          <p:spPr>
            <a:xfrm>
              <a:off x="6051450" y="4950425"/>
              <a:ext cx="20050" cy="20025"/>
            </a:xfrm>
            <a:custGeom>
              <a:avLst/>
              <a:gdLst/>
              <a:ahLst/>
              <a:cxnLst/>
              <a:rect l="l" t="t" r="r" b="b"/>
              <a:pathLst>
                <a:path w="802" h="801" fill="none" extrusionOk="0">
                  <a:moveTo>
                    <a:pt x="802" y="1"/>
                  </a:moveTo>
                  <a:lnTo>
                    <a:pt x="0"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2"/>
            <p:cNvSpPr/>
            <p:nvPr/>
          </p:nvSpPr>
          <p:spPr>
            <a:xfrm>
              <a:off x="6012250" y="4875925"/>
              <a:ext cx="28425" cy="25"/>
            </a:xfrm>
            <a:custGeom>
              <a:avLst/>
              <a:gdLst/>
              <a:ahLst/>
              <a:cxnLst/>
              <a:rect l="l" t="t" r="r" b="b"/>
              <a:pathLst>
                <a:path w="1137" h="1" fill="none" extrusionOk="0">
                  <a:moveTo>
                    <a:pt x="1136" y="0"/>
                  </a:moveTo>
                  <a:lnTo>
                    <a:pt x="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2"/>
            <p:cNvSpPr/>
            <p:nvPr/>
          </p:nvSpPr>
          <p:spPr>
            <a:xfrm>
              <a:off x="6051450" y="4781400"/>
              <a:ext cx="20050" cy="20075"/>
            </a:xfrm>
            <a:custGeom>
              <a:avLst/>
              <a:gdLst/>
              <a:ahLst/>
              <a:cxnLst/>
              <a:rect l="l" t="t" r="r" b="b"/>
              <a:pathLst>
                <a:path w="802" h="803" fill="none" extrusionOk="0">
                  <a:moveTo>
                    <a:pt x="802" y="802"/>
                  </a:moveTo>
                  <a:lnTo>
                    <a:pt x="0"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2"/>
            <p:cNvSpPr/>
            <p:nvPr/>
          </p:nvSpPr>
          <p:spPr>
            <a:xfrm>
              <a:off x="6336675" y="48796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2"/>
            <p:cNvSpPr/>
            <p:nvPr/>
          </p:nvSpPr>
          <p:spPr>
            <a:xfrm>
              <a:off x="633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2"/>
            <p:cNvSpPr/>
            <p:nvPr/>
          </p:nvSpPr>
          <p:spPr>
            <a:xfrm>
              <a:off x="80961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2"/>
            <p:cNvSpPr/>
            <p:nvPr/>
          </p:nvSpPr>
          <p:spPr>
            <a:xfrm>
              <a:off x="7876025"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2"/>
            <p:cNvSpPr/>
            <p:nvPr/>
          </p:nvSpPr>
          <p:spPr>
            <a:xfrm>
              <a:off x="765580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2"/>
            <p:cNvSpPr/>
            <p:nvPr/>
          </p:nvSpPr>
          <p:spPr>
            <a:xfrm>
              <a:off x="74357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2"/>
            <p:cNvSpPr/>
            <p:nvPr/>
          </p:nvSpPr>
          <p:spPr>
            <a:xfrm>
              <a:off x="72156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2"/>
            <p:cNvSpPr/>
            <p:nvPr/>
          </p:nvSpPr>
          <p:spPr>
            <a:xfrm>
              <a:off x="699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2"/>
            <p:cNvSpPr/>
            <p:nvPr/>
          </p:nvSpPr>
          <p:spPr>
            <a:xfrm>
              <a:off x="67754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2"/>
            <p:cNvSpPr/>
            <p:nvPr/>
          </p:nvSpPr>
          <p:spPr>
            <a:xfrm>
              <a:off x="6555175"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2"/>
            <p:cNvSpPr/>
            <p:nvPr/>
          </p:nvSpPr>
          <p:spPr>
            <a:xfrm>
              <a:off x="6953125" y="47502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32"/>
          <p:cNvGrpSpPr/>
          <p:nvPr/>
        </p:nvGrpSpPr>
        <p:grpSpPr>
          <a:xfrm>
            <a:off x="8674965" y="144765"/>
            <a:ext cx="228892" cy="391316"/>
            <a:chOff x="467050" y="1987250"/>
            <a:chExt cx="491500" cy="840275"/>
          </a:xfrm>
        </p:grpSpPr>
        <p:sp>
          <p:nvSpPr>
            <p:cNvPr id="1262" name="Google Shape;1262;p32"/>
            <p:cNvSpPr/>
            <p:nvPr/>
          </p:nvSpPr>
          <p:spPr>
            <a:xfrm>
              <a:off x="467050" y="1987250"/>
              <a:ext cx="401350" cy="431800"/>
            </a:xfrm>
            <a:custGeom>
              <a:avLst/>
              <a:gdLst/>
              <a:ahLst/>
              <a:cxnLst/>
              <a:rect l="l" t="t" r="r" b="b"/>
              <a:pathLst>
                <a:path w="16054" h="17272" extrusionOk="0">
                  <a:moveTo>
                    <a:pt x="16054" y="0"/>
                  </a:moveTo>
                  <a:lnTo>
                    <a:pt x="1" y="17247"/>
                  </a:lnTo>
                  <a:lnTo>
                    <a:pt x="12036" y="17272"/>
                  </a:lnTo>
                  <a:lnTo>
                    <a:pt x="16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2"/>
            <p:cNvSpPr/>
            <p:nvPr/>
          </p:nvSpPr>
          <p:spPr>
            <a:xfrm>
              <a:off x="557175" y="2395725"/>
              <a:ext cx="401375" cy="431800"/>
            </a:xfrm>
            <a:custGeom>
              <a:avLst/>
              <a:gdLst/>
              <a:ahLst/>
              <a:cxnLst/>
              <a:rect l="l" t="t" r="r" b="b"/>
              <a:pathLst>
                <a:path w="16055" h="17272" extrusionOk="0">
                  <a:moveTo>
                    <a:pt x="4019" y="1"/>
                  </a:moveTo>
                  <a:lnTo>
                    <a:pt x="1" y="17272"/>
                  </a:lnTo>
                  <a:lnTo>
                    <a:pt x="16055" y="25"/>
                  </a:lnTo>
                  <a:lnTo>
                    <a:pt x="4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4" name="Google Shape;1264;p32"/>
          <p:cNvGrpSpPr/>
          <p:nvPr/>
        </p:nvGrpSpPr>
        <p:grpSpPr>
          <a:xfrm>
            <a:off x="162125" y="142781"/>
            <a:ext cx="395288" cy="395300"/>
            <a:chOff x="3049538" y="653806"/>
            <a:chExt cx="395288" cy="395300"/>
          </a:xfrm>
        </p:grpSpPr>
        <p:sp>
          <p:nvSpPr>
            <p:cNvPr id="1265" name="Google Shape;1265;p32"/>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2"/>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2"/>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2"/>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9" name="Google Shape;1269;p32"/>
          <p:cNvSpPr/>
          <p:nvPr/>
        </p:nvSpPr>
        <p:spPr>
          <a:xfrm>
            <a:off x="-438676" y="881799"/>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dk2"/>
        </a:solidFill>
        <a:effectLst/>
      </p:bgPr>
    </p:bg>
    <p:spTree>
      <p:nvGrpSpPr>
        <p:cNvPr id="1" name="Shape 1270"/>
        <p:cNvGrpSpPr/>
        <p:nvPr/>
      </p:nvGrpSpPr>
      <p:grpSpPr>
        <a:xfrm>
          <a:off x="0" y="0"/>
          <a:ext cx="0" cy="0"/>
          <a:chOff x="0" y="0"/>
          <a:chExt cx="0" cy="0"/>
        </a:xfrm>
      </p:grpSpPr>
      <p:grpSp>
        <p:nvGrpSpPr>
          <p:cNvPr id="1271" name="Google Shape;1271;p33"/>
          <p:cNvGrpSpPr/>
          <p:nvPr/>
        </p:nvGrpSpPr>
        <p:grpSpPr>
          <a:xfrm>
            <a:off x="142440" y="4608490"/>
            <a:ext cx="228892" cy="391316"/>
            <a:chOff x="467050" y="1987250"/>
            <a:chExt cx="491500" cy="840275"/>
          </a:xfrm>
        </p:grpSpPr>
        <p:sp>
          <p:nvSpPr>
            <p:cNvPr id="1272" name="Google Shape;1272;p33"/>
            <p:cNvSpPr/>
            <p:nvPr/>
          </p:nvSpPr>
          <p:spPr>
            <a:xfrm>
              <a:off x="467050" y="1987250"/>
              <a:ext cx="401350" cy="431800"/>
            </a:xfrm>
            <a:custGeom>
              <a:avLst/>
              <a:gdLst/>
              <a:ahLst/>
              <a:cxnLst/>
              <a:rect l="l" t="t" r="r" b="b"/>
              <a:pathLst>
                <a:path w="16054" h="17272" extrusionOk="0">
                  <a:moveTo>
                    <a:pt x="16054" y="0"/>
                  </a:moveTo>
                  <a:lnTo>
                    <a:pt x="1" y="17247"/>
                  </a:lnTo>
                  <a:lnTo>
                    <a:pt x="12036" y="17272"/>
                  </a:lnTo>
                  <a:lnTo>
                    <a:pt x="160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a:off x="557175" y="2395725"/>
              <a:ext cx="401375" cy="431800"/>
            </a:xfrm>
            <a:custGeom>
              <a:avLst/>
              <a:gdLst/>
              <a:ahLst/>
              <a:cxnLst/>
              <a:rect l="l" t="t" r="r" b="b"/>
              <a:pathLst>
                <a:path w="16055" h="17272" extrusionOk="0">
                  <a:moveTo>
                    <a:pt x="4019" y="1"/>
                  </a:moveTo>
                  <a:lnTo>
                    <a:pt x="1" y="17272"/>
                  </a:lnTo>
                  <a:lnTo>
                    <a:pt x="16055" y="25"/>
                  </a:lnTo>
                  <a:lnTo>
                    <a:pt x="4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4" name="Google Shape;1274;p33"/>
          <p:cNvSpPr/>
          <p:nvPr/>
        </p:nvSpPr>
        <p:spPr>
          <a:xfrm>
            <a:off x="8586652" y="140828"/>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a:off x="8674949" y="36115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6" name="Google Shape;1276;p33"/>
          <p:cNvGrpSpPr/>
          <p:nvPr/>
        </p:nvGrpSpPr>
        <p:grpSpPr>
          <a:xfrm>
            <a:off x="6012250" y="4742250"/>
            <a:ext cx="2416650" cy="267400"/>
            <a:chOff x="2851500" y="4643850"/>
            <a:chExt cx="2416650" cy="267400"/>
          </a:xfrm>
        </p:grpSpPr>
        <p:sp>
          <p:nvSpPr>
            <p:cNvPr id="1277" name="Google Shape;1277;p33"/>
            <p:cNvSpPr/>
            <p:nvPr/>
          </p:nvSpPr>
          <p:spPr>
            <a:xfrm>
              <a:off x="5056525" y="46996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a:off x="5134425" y="4643850"/>
              <a:ext cx="25" cy="28250"/>
            </a:xfrm>
            <a:custGeom>
              <a:avLst/>
              <a:gdLst/>
              <a:ahLst/>
              <a:cxnLst/>
              <a:rect l="l" t="t" r="r" b="b"/>
              <a:pathLst>
                <a:path w="1" h="1130" fill="none" extrusionOk="0">
                  <a:moveTo>
                    <a:pt x="0" y="1130"/>
                  </a:moveTo>
                  <a:lnTo>
                    <a:pt x="0" y="0"/>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a:off x="5208925" y="4683000"/>
              <a:ext cx="20025" cy="20075"/>
            </a:xfrm>
            <a:custGeom>
              <a:avLst/>
              <a:gdLst/>
              <a:ahLst/>
              <a:cxnLst/>
              <a:rect l="l" t="t" r="r" b="b"/>
              <a:pathLst>
                <a:path w="801" h="803" fill="none" extrusionOk="0">
                  <a:moveTo>
                    <a:pt x="1" y="802"/>
                  </a:moveTo>
                  <a:lnTo>
                    <a:pt x="80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a:off x="52398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a:off x="5208925" y="4852025"/>
              <a:ext cx="20025" cy="20025"/>
            </a:xfrm>
            <a:custGeom>
              <a:avLst/>
              <a:gdLst/>
              <a:ahLst/>
              <a:cxnLst/>
              <a:rect l="l" t="t" r="r" b="b"/>
              <a:pathLst>
                <a:path w="801" h="801" fill="none" extrusionOk="0">
                  <a:moveTo>
                    <a:pt x="1" y="1"/>
                  </a:moveTo>
                  <a:lnTo>
                    <a:pt x="80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a:off x="5134425" y="4882950"/>
              <a:ext cx="25" cy="28300"/>
            </a:xfrm>
            <a:custGeom>
              <a:avLst/>
              <a:gdLst/>
              <a:ahLst/>
              <a:cxnLst/>
              <a:rect l="l" t="t" r="r" b="b"/>
              <a:pathLst>
                <a:path w="1" h="1132" fill="none" extrusionOk="0">
                  <a:moveTo>
                    <a:pt x="0" y="1"/>
                  </a:moveTo>
                  <a:lnTo>
                    <a:pt x="0"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a:off x="5039925" y="4852025"/>
              <a:ext cx="20025" cy="20025"/>
            </a:xfrm>
            <a:custGeom>
              <a:avLst/>
              <a:gdLst/>
              <a:ahLst/>
              <a:cxnLst/>
              <a:rect l="l" t="t" r="r" b="b"/>
              <a:pathLst>
                <a:path w="801" h="801" fill="none" extrusionOk="0">
                  <a:moveTo>
                    <a:pt x="801" y="1"/>
                  </a:moveTo>
                  <a:lnTo>
                    <a:pt x="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a:off x="5000750" y="4777525"/>
              <a:ext cx="28400" cy="25"/>
            </a:xfrm>
            <a:custGeom>
              <a:avLst/>
              <a:gdLst/>
              <a:ahLst/>
              <a:cxnLst/>
              <a:rect l="l" t="t" r="r" b="b"/>
              <a:pathLst>
                <a:path w="1136" h="1" fill="none" extrusionOk="0">
                  <a:moveTo>
                    <a:pt x="1136" y="0"/>
                  </a:moveTo>
                  <a:lnTo>
                    <a:pt x="0"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a:off x="5039925" y="4683000"/>
              <a:ext cx="20025" cy="20075"/>
            </a:xfrm>
            <a:custGeom>
              <a:avLst/>
              <a:gdLst/>
              <a:ahLst/>
              <a:cxnLst/>
              <a:rect l="l" t="t" r="r" b="b"/>
              <a:pathLst>
                <a:path w="801" h="803" fill="none" extrusionOk="0">
                  <a:moveTo>
                    <a:pt x="801" y="802"/>
                  </a:moveTo>
                  <a:lnTo>
                    <a:pt x="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a:off x="2931225" y="47235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a:off x="2985200" y="4643850"/>
              <a:ext cx="25" cy="28250"/>
            </a:xfrm>
            <a:custGeom>
              <a:avLst/>
              <a:gdLst/>
              <a:ahLst/>
              <a:cxnLst/>
              <a:rect l="l" t="t" r="r" b="b"/>
              <a:pathLst>
                <a:path w="1" h="1130" fill="none" extrusionOk="0">
                  <a:moveTo>
                    <a:pt x="1" y="113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a:off x="3059700" y="4683000"/>
              <a:ext cx="20050" cy="20075"/>
            </a:xfrm>
            <a:custGeom>
              <a:avLst/>
              <a:gdLst/>
              <a:ahLst/>
              <a:cxnLst/>
              <a:rect l="l" t="t" r="r" b="b"/>
              <a:pathLst>
                <a:path w="802" h="803" fill="none" extrusionOk="0">
                  <a:moveTo>
                    <a:pt x="0" y="802"/>
                  </a:moveTo>
                  <a:lnTo>
                    <a:pt x="802"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a:off x="30906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a:off x="3059700" y="4852025"/>
              <a:ext cx="20050" cy="20025"/>
            </a:xfrm>
            <a:custGeom>
              <a:avLst/>
              <a:gdLst/>
              <a:ahLst/>
              <a:cxnLst/>
              <a:rect l="l" t="t" r="r" b="b"/>
              <a:pathLst>
                <a:path w="802" h="801" fill="none" extrusionOk="0">
                  <a:moveTo>
                    <a:pt x="0" y="1"/>
                  </a:moveTo>
                  <a:lnTo>
                    <a:pt x="802"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a:off x="2985200" y="4882950"/>
              <a:ext cx="25" cy="28300"/>
            </a:xfrm>
            <a:custGeom>
              <a:avLst/>
              <a:gdLst/>
              <a:ahLst/>
              <a:cxnLst/>
              <a:rect l="l" t="t" r="r" b="b"/>
              <a:pathLst>
                <a:path w="1" h="1132" fill="none" extrusionOk="0">
                  <a:moveTo>
                    <a:pt x="1" y="1"/>
                  </a:moveTo>
                  <a:lnTo>
                    <a:pt x="1"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a:off x="2890700" y="4852025"/>
              <a:ext cx="20050" cy="20025"/>
            </a:xfrm>
            <a:custGeom>
              <a:avLst/>
              <a:gdLst/>
              <a:ahLst/>
              <a:cxnLst/>
              <a:rect l="l" t="t" r="r" b="b"/>
              <a:pathLst>
                <a:path w="802" h="801" fill="none" extrusionOk="0">
                  <a:moveTo>
                    <a:pt x="802" y="1"/>
                  </a:moveTo>
                  <a:lnTo>
                    <a:pt x="0"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a:off x="2851500" y="4777525"/>
              <a:ext cx="28425" cy="25"/>
            </a:xfrm>
            <a:custGeom>
              <a:avLst/>
              <a:gdLst/>
              <a:ahLst/>
              <a:cxnLst/>
              <a:rect l="l" t="t" r="r" b="b"/>
              <a:pathLst>
                <a:path w="1137" h="1" fill="none" extrusionOk="0">
                  <a:moveTo>
                    <a:pt x="1136" y="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a:off x="2890700" y="4683000"/>
              <a:ext cx="20050" cy="20075"/>
            </a:xfrm>
            <a:custGeom>
              <a:avLst/>
              <a:gdLst/>
              <a:ahLst/>
              <a:cxnLst/>
              <a:rect l="l" t="t" r="r" b="b"/>
              <a:pathLst>
                <a:path w="802" h="803" fill="none" extrusionOk="0">
                  <a:moveTo>
                    <a:pt x="802" y="802"/>
                  </a:moveTo>
                  <a:lnTo>
                    <a:pt x="0"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a:off x="3175925" y="47812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a:off x="317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a:off x="49353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a:off x="4715275"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a:off x="449505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a:off x="42750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a:off x="40549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a:off x="383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a:off x="36146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a:off x="3394425"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a:off x="3792375" y="46518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6" name="Google Shape;1306;p33"/>
          <p:cNvGrpSpPr/>
          <p:nvPr/>
        </p:nvGrpSpPr>
        <p:grpSpPr>
          <a:xfrm>
            <a:off x="142450" y="140825"/>
            <a:ext cx="2416650" cy="267400"/>
            <a:chOff x="2851500" y="4643850"/>
            <a:chExt cx="2416650" cy="267400"/>
          </a:xfrm>
        </p:grpSpPr>
        <p:sp>
          <p:nvSpPr>
            <p:cNvPr id="1307" name="Google Shape;1307;p33"/>
            <p:cNvSpPr/>
            <p:nvPr/>
          </p:nvSpPr>
          <p:spPr>
            <a:xfrm>
              <a:off x="5056525" y="46996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a:off x="5134425" y="4643850"/>
              <a:ext cx="25" cy="28250"/>
            </a:xfrm>
            <a:custGeom>
              <a:avLst/>
              <a:gdLst/>
              <a:ahLst/>
              <a:cxnLst/>
              <a:rect l="l" t="t" r="r" b="b"/>
              <a:pathLst>
                <a:path w="1" h="1130" fill="none" extrusionOk="0">
                  <a:moveTo>
                    <a:pt x="0" y="1130"/>
                  </a:moveTo>
                  <a:lnTo>
                    <a:pt x="0" y="0"/>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a:off x="5208925" y="4683000"/>
              <a:ext cx="20025" cy="20075"/>
            </a:xfrm>
            <a:custGeom>
              <a:avLst/>
              <a:gdLst/>
              <a:ahLst/>
              <a:cxnLst/>
              <a:rect l="l" t="t" r="r" b="b"/>
              <a:pathLst>
                <a:path w="801" h="803" fill="none" extrusionOk="0">
                  <a:moveTo>
                    <a:pt x="1" y="802"/>
                  </a:moveTo>
                  <a:lnTo>
                    <a:pt x="80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3"/>
            <p:cNvSpPr/>
            <p:nvPr/>
          </p:nvSpPr>
          <p:spPr>
            <a:xfrm>
              <a:off x="52398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3"/>
            <p:cNvSpPr/>
            <p:nvPr/>
          </p:nvSpPr>
          <p:spPr>
            <a:xfrm>
              <a:off x="5208925" y="4852025"/>
              <a:ext cx="20025" cy="20025"/>
            </a:xfrm>
            <a:custGeom>
              <a:avLst/>
              <a:gdLst/>
              <a:ahLst/>
              <a:cxnLst/>
              <a:rect l="l" t="t" r="r" b="b"/>
              <a:pathLst>
                <a:path w="801" h="801" fill="none" extrusionOk="0">
                  <a:moveTo>
                    <a:pt x="1" y="1"/>
                  </a:moveTo>
                  <a:lnTo>
                    <a:pt x="80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3"/>
            <p:cNvSpPr/>
            <p:nvPr/>
          </p:nvSpPr>
          <p:spPr>
            <a:xfrm>
              <a:off x="5134425" y="4882950"/>
              <a:ext cx="25" cy="28300"/>
            </a:xfrm>
            <a:custGeom>
              <a:avLst/>
              <a:gdLst/>
              <a:ahLst/>
              <a:cxnLst/>
              <a:rect l="l" t="t" r="r" b="b"/>
              <a:pathLst>
                <a:path w="1" h="1132" fill="none" extrusionOk="0">
                  <a:moveTo>
                    <a:pt x="0" y="1"/>
                  </a:moveTo>
                  <a:lnTo>
                    <a:pt x="0"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3"/>
            <p:cNvSpPr/>
            <p:nvPr/>
          </p:nvSpPr>
          <p:spPr>
            <a:xfrm>
              <a:off x="5039925" y="4852025"/>
              <a:ext cx="20025" cy="20025"/>
            </a:xfrm>
            <a:custGeom>
              <a:avLst/>
              <a:gdLst/>
              <a:ahLst/>
              <a:cxnLst/>
              <a:rect l="l" t="t" r="r" b="b"/>
              <a:pathLst>
                <a:path w="801" h="801" fill="none" extrusionOk="0">
                  <a:moveTo>
                    <a:pt x="801" y="1"/>
                  </a:moveTo>
                  <a:lnTo>
                    <a:pt x="1"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3"/>
            <p:cNvSpPr/>
            <p:nvPr/>
          </p:nvSpPr>
          <p:spPr>
            <a:xfrm>
              <a:off x="5000750" y="4777525"/>
              <a:ext cx="28400" cy="25"/>
            </a:xfrm>
            <a:custGeom>
              <a:avLst/>
              <a:gdLst/>
              <a:ahLst/>
              <a:cxnLst/>
              <a:rect l="l" t="t" r="r" b="b"/>
              <a:pathLst>
                <a:path w="1136" h="1" fill="none" extrusionOk="0">
                  <a:moveTo>
                    <a:pt x="1136" y="0"/>
                  </a:moveTo>
                  <a:lnTo>
                    <a:pt x="0"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3"/>
            <p:cNvSpPr/>
            <p:nvPr/>
          </p:nvSpPr>
          <p:spPr>
            <a:xfrm>
              <a:off x="5039925" y="4683000"/>
              <a:ext cx="20025" cy="20075"/>
            </a:xfrm>
            <a:custGeom>
              <a:avLst/>
              <a:gdLst/>
              <a:ahLst/>
              <a:cxnLst/>
              <a:rect l="l" t="t" r="r" b="b"/>
              <a:pathLst>
                <a:path w="801" h="803" fill="none" extrusionOk="0">
                  <a:moveTo>
                    <a:pt x="801" y="802"/>
                  </a:moveTo>
                  <a:lnTo>
                    <a:pt x="1"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3"/>
            <p:cNvSpPr/>
            <p:nvPr/>
          </p:nvSpPr>
          <p:spPr>
            <a:xfrm>
              <a:off x="2931225" y="47235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3"/>
            <p:cNvSpPr/>
            <p:nvPr/>
          </p:nvSpPr>
          <p:spPr>
            <a:xfrm>
              <a:off x="2985200" y="4643850"/>
              <a:ext cx="25" cy="28250"/>
            </a:xfrm>
            <a:custGeom>
              <a:avLst/>
              <a:gdLst/>
              <a:ahLst/>
              <a:cxnLst/>
              <a:rect l="l" t="t" r="r" b="b"/>
              <a:pathLst>
                <a:path w="1" h="1130" fill="none" extrusionOk="0">
                  <a:moveTo>
                    <a:pt x="1" y="113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3"/>
            <p:cNvSpPr/>
            <p:nvPr/>
          </p:nvSpPr>
          <p:spPr>
            <a:xfrm>
              <a:off x="3059700" y="4683000"/>
              <a:ext cx="20050" cy="20075"/>
            </a:xfrm>
            <a:custGeom>
              <a:avLst/>
              <a:gdLst/>
              <a:ahLst/>
              <a:cxnLst/>
              <a:rect l="l" t="t" r="r" b="b"/>
              <a:pathLst>
                <a:path w="802" h="803" fill="none" extrusionOk="0">
                  <a:moveTo>
                    <a:pt x="0" y="802"/>
                  </a:moveTo>
                  <a:lnTo>
                    <a:pt x="802"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3"/>
            <p:cNvSpPr/>
            <p:nvPr/>
          </p:nvSpPr>
          <p:spPr>
            <a:xfrm>
              <a:off x="3090650" y="4777525"/>
              <a:ext cx="28300" cy="25"/>
            </a:xfrm>
            <a:custGeom>
              <a:avLst/>
              <a:gdLst/>
              <a:ahLst/>
              <a:cxnLst/>
              <a:rect l="l" t="t" r="r" b="b"/>
              <a:pathLst>
                <a:path w="1132" h="1" fill="none" extrusionOk="0">
                  <a:moveTo>
                    <a:pt x="0" y="0"/>
                  </a:moveTo>
                  <a:lnTo>
                    <a:pt x="113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3"/>
            <p:cNvSpPr/>
            <p:nvPr/>
          </p:nvSpPr>
          <p:spPr>
            <a:xfrm>
              <a:off x="3059700" y="4852025"/>
              <a:ext cx="20050" cy="20025"/>
            </a:xfrm>
            <a:custGeom>
              <a:avLst/>
              <a:gdLst/>
              <a:ahLst/>
              <a:cxnLst/>
              <a:rect l="l" t="t" r="r" b="b"/>
              <a:pathLst>
                <a:path w="802" h="801" fill="none" extrusionOk="0">
                  <a:moveTo>
                    <a:pt x="0" y="1"/>
                  </a:moveTo>
                  <a:lnTo>
                    <a:pt x="802"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3"/>
            <p:cNvSpPr/>
            <p:nvPr/>
          </p:nvSpPr>
          <p:spPr>
            <a:xfrm>
              <a:off x="2985200" y="4882950"/>
              <a:ext cx="25" cy="28300"/>
            </a:xfrm>
            <a:custGeom>
              <a:avLst/>
              <a:gdLst/>
              <a:ahLst/>
              <a:cxnLst/>
              <a:rect l="l" t="t" r="r" b="b"/>
              <a:pathLst>
                <a:path w="1" h="1132" fill="none" extrusionOk="0">
                  <a:moveTo>
                    <a:pt x="1" y="1"/>
                  </a:moveTo>
                  <a:lnTo>
                    <a:pt x="1" y="1132"/>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3"/>
            <p:cNvSpPr/>
            <p:nvPr/>
          </p:nvSpPr>
          <p:spPr>
            <a:xfrm>
              <a:off x="2890700" y="4852025"/>
              <a:ext cx="20050" cy="20025"/>
            </a:xfrm>
            <a:custGeom>
              <a:avLst/>
              <a:gdLst/>
              <a:ahLst/>
              <a:cxnLst/>
              <a:rect l="l" t="t" r="r" b="b"/>
              <a:pathLst>
                <a:path w="802" h="801" fill="none" extrusionOk="0">
                  <a:moveTo>
                    <a:pt x="802" y="1"/>
                  </a:moveTo>
                  <a:lnTo>
                    <a:pt x="0" y="80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3"/>
            <p:cNvSpPr/>
            <p:nvPr/>
          </p:nvSpPr>
          <p:spPr>
            <a:xfrm>
              <a:off x="2851500" y="4777525"/>
              <a:ext cx="28425" cy="25"/>
            </a:xfrm>
            <a:custGeom>
              <a:avLst/>
              <a:gdLst/>
              <a:ahLst/>
              <a:cxnLst/>
              <a:rect l="l" t="t" r="r" b="b"/>
              <a:pathLst>
                <a:path w="1137" h="1" fill="none" extrusionOk="0">
                  <a:moveTo>
                    <a:pt x="1136" y="0"/>
                  </a:moveTo>
                  <a:lnTo>
                    <a:pt x="1" y="0"/>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33"/>
            <p:cNvSpPr/>
            <p:nvPr/>
          </p:nvSpPr>
          <p:spPr>
            <a:xfrm>
              <a:off x="2890700" y="4683000"/>
              <a:ext cx="20050" cy="20075"/>
            </a:xfrm>
            <a:custGeom>
              <a:avLst/>
              <a:gdLst/>
              <a:ahLst/>
              <a:cxnLst/>
              <a:rect l="l" t="t" r="r" b="b"/>
              <a:pathLst>
                <a:path w="802" h="803" fill="none" extrusionOk="0">
                  <a:moveTo>
                    <a:pt x="802" y="802"/>
                  </a:moveTo>
                  <a:lnTo>
                    <a:pt x="0" y="1"/>
                  </a:lnTo>
                </a:path>
              </a:pathLst>
            </a:custGeom>
            <a:noFill/>
            <a:ln w="20875"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33"/>
            <p:cNvSpPr/>
            <p:nvPr/>
          </p:nvSpPr>
          <p:spPr>
            <a:xfrm>
              <a:off x="3175925" y="47812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3"/>
            <p:cNvSpPr/>
            <p:nvPr/>
          </p:nvSpPr>
          <p:spPr>
            <a:xfrm>
              <a:off x="317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3"/>
            <p:cNvSpPr/>
            <p:nvPr/>
          </p:nvSpPr>
          <p:spPr>
            <a:xfrm>
              <a:off x="49353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3"/>
            <p:cNvSpPr/>
            <p:nvPr/>
          </p:nvSpPr>
          <p:spPr>
            <a:xfrm>
              <a:off x="4715275"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3"/>
            <p:cNvSpPr/>
            <p:nvPr/>
          </p:nvSpPr>
          <p:spPr>
            <a:xfrm>
              <a:off x="449505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3"/>
            <p:cNvSpPr/>
            <p:nvPr/>
          </p:nvSpPr>
          <p:spPr>
            <a:xfrm>
              <a:off x="42750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3"/>
            <p:cNvSpPr/>
            <p:nvPr/>
          </p:nvSpPr>
          <p:spPr>
            <a:xfrm>
              <a:off x="405490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3"/>
            <p:cNvSpPr/>
            <p:nvPr/>
          </p:nvSpPr>
          <p:spPr>
            <a:xfrm>
              <a:off x="3834700"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3"/>
            <p:cNvSpPr/>
            <p:nvPr/>
          </p:nvSpPr>
          <p:spPr>
            <a:xfrm>
              <a:off x="3614650" y="47262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3"/>
            <p:cNvSpPr/>
            <p:nvPr/>
          </p:nvSpPr>
          <p:spPr>
            <a:xfrm>
              <a:off x="3394425" y="47262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3"/>
            <p:cNvSpPr/>
            <p:nvPr/>
          </p:nvSpPr>
          <p:spPr>
            <a:xfrm>
              <a:off x="3792375" y="46518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solidFill>
          <a:schemeClr val="lt1"/>
        </a:solidFill>
        <a:effectLst/>
      </p:bgPr>
    </p:bg>
    <p:spTree>
      <p:nvGrpSpPr>
        <p:cNvPr id="1" name="Shape 1336"/>
        <p:cNvGrpSpPr/>
        <p:nvPr/>
      </p:nvGrpSpPr>
      <p:grpSpPr>
        <a:xfrm>
          <a:off x="0" y="0"/>
          <a:ext cx="0" cy="0"/>
          <a:chOff x="0" y="0"/>
          <a:chExt cx="0" cy="0"/>
        </a:xfrm>
      </p:grpSpPr>
      <p:sp>
        <p:nvSpPr>
          <p:cNvPr id="1337" name="Google Shape;1337;p34"/>
          <p:cNvSpPr/>
          <p:nvPr/>
        </p:nvSpPr>
        <p:spPr>
          <a:xfrm>
            <a:off x="8629124" y="4409949"/>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8" name="Google Shape;1338;p34"/>
          <p:cNvGrpSpPr/>
          <p:nvPr/>
        </p:nvGrpSpPr>
        <p:grpSpPr>
          <a:xfrm>
            <a:off x="1314650" y="4742250"/>
            <a:ext cx="2416650" cy="267400"/>
            <a:chOff x="6012250" y="4742250"/>
            <a:chExt cx="2416650" cy="267400"/>
          </a:xfrm>
        </p:grpSpPr>
        <p:sp>
          <p:nvSpPr>
            <p:cNvPr id="1339" name="Google Shape;1339;p34"/>
            <p:cNvSpPr/>
            <p:nvPr/>
          </p:nvSpPr>
          <p:spPr>
            <a:xfrm>
              <a:off x="8217275" y="4798025"/>
              <a:ext cx="155800" cy="155800"/>
            </a:xfrm>
            <a:custGeom>
              <a:avLst/>
              <a:gdLst/>
              <a:ahLst/>
              <a:cxnLst/>
              <a:rect l="l" t="t" r="r" b="b"/>
              <a:pathLst>
                <a:path w="6232" h="6232" extrusionOk="0">
                  <a:moveTo>
                    <a:pt x="3116" y="1"/>
                  </a:moveTo>
                  <a:cubicBezTo>
                    <a:pt x="1394" y="1"/>
                    <a:pt x="1" y="1394"/>
                    <a:pt x="1" y="3116"/>
                  </a:cubicBezTo>
                  <a:cubicBezTo>
                    <a:pt x="1" y="4839"/>
                    <a:pt x="1394" y="6232"/>
                    <a:pt x="3116" y="6232"/>
                  </a:cubicBezTo>
                  <a:cubicBezTo>
                    <a:pt x="4840" y="6232"/>
                    <a:pt x="6232" y="4839"/>
                    <a:pt x="6232" y="3116"/>
                  </a:cubicBezTo>
                  <a:cubicBezTo>
                    <a:pt x="6232" y="1394"/>
                    <a:pt x="4840" y="1"/>
                    <a:pt x="31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4"/>
            <p:cNvSpPr/>
            <p:nvPr/>
          </p:nvSpPr>
          <p:spPr>
            <a:xfrm>
              <a:off x="8295175" y="4742250"/>
              <a:ext cx="25" cy="28250"/>
            </a:xfrm>
            <a:custGeom>
              <a:avLst/>
              <a:gdLst/>
              <a:ahLst/>
              <a:cxnLst/>
              <a:rect l="l" t="t" r="r" b="b"/>
              <a:pathLst>
                <a:path w="1" h="1130" fill="none" extrusionOk="0">
                  <a:moveTo>
                    <a:pt x="0" y="113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4"/>
            <p:cNvSpPr/>
            <p:nvPr/>
          </p:nvSpPr>
          <p:spPr>
            <a:xfrm>
              <a:off x="8369675" y="4781400"/>
              <a:ext cx="20025" cy="20075"/>
            </a:xfrm>
            <a:custGeom>
              <a:avLst/>
              <a:gdLst/>
              <a:ahLst/>
              <a:cxnLst/>
              <a:rect l="l" t="t" r="r" b="b"/>
              <a:pathLst>
                <a:path w="801" h="803" fill="none" extrusionOk="0">
                  <a:moveTo>
                    <a:pt x="1" y="802"/>
                  </a:moveTo>
                  <a:lnTo>
                    <a:pt x="80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4"/>
            <p:cNvSpPr/>
            <p:nvPr/>
          </p:nvSpPr>
          <p:spPr>
            <a:xfrm>
              <a:off x="8400600" y="4875925"/>
              <a:ext cx="28300" cy="25"/>
            </a:xfrm>
            <a:custGeom>
              <a:avLst/>
              <a:gdLst/>
              <a:ahLst/>
              <a:cxnLst/>
              <a:rect l="l" t="t" r="r" b="b"/>
              <a:pathLst>
                <a:path w="1132" h="1" fill="none" extrusionOk="0">
                  <a:moveTo>
                    <a:pt x="0" y="0"/>
                  </a:moveTo>
                  <a:lnTo>
                    <a:pt x="113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4"/>
            <p:cNvSpPr/>
            <p:nvPr/>
          </p:nvSpPr>
          <p:spPr>
            <a:xfrm>
              <a:off x="8369675" y="4950425"/>
              <a:ext cx="20025" cy="20025"/>
            </a:xfrm>
            <a:custGeom>
              <a:avLst/>
              <a:gdLst/>
              <a:ahLst/>
              <a:cxnLst/>
              <a:rect l="l" t="t" r="r" b="b"/>
              <a:pathLst>
                <a:path w="801" h="801" fill="none" extrusionOk="0">
                  <a:moveTo>
                    <a:pt x="1" y="1"/>
                  </a:moveTo>
                  <a:lnTo>
                    <a:pt x="80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4"/>
            <p:cNvSpPr/>
            <p:nvPr/>
          </p:nvSpPr>
          <p:spPr>
            <a:xfrm>
              <a:off x="8295175" y="4981350"/>
              <a:ext cx="25" cy="28300"/>
            </a:xfrm>
            <a:custGeom>
              <a:avLst/>
              <a:gdLst/>
              <a:ahLst/>
              <a:cxnLst/>
              <a:rect l="l" t="t" r="r" b="b"/>
              <a:pathLst>
                <a:path w="1" h="1132" fill="none" extrusionOk="0">
                  <a:moveTo>
                    <a:pt x="0" y="1"/>
                  </a:moveTo>
                  <a:lnTo>
                    <a:pt x="0"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4"/>
            <p:cNvSpPr/>
            <p:nvPr/>
          </p:nvSpPr>
          <p:spPr>
            <a:xfrm>
              <a:off x="8200675" y="4950425"/>
              <a:ext cx="20025" cy="20025"/>
            </a:xfrm>
            <a:custGeom>
              <a:avLst/>
              <a:gdLst/>
              <a:ahLst/>
              <a:cxnLst/>
              <a:rect l="l" t="t" r="r" b="b"/>
              <a:pathLst>
                <a:path w="801" h="801" fill="none" extrusionOk="0">
                  <a:moveTo>
                    <a:pt x="801" y="1"/>
                  </a:moveTo>
                  <a:lnTo>
                    <a:pt x="1"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4"/>
            <p:cNvSpPr/>
            <p:nvPr/>
          </p:nvSpPr>
          <p:spPr>
            <a:xfrm>
              <a:off x="8161500" y="4875925"/>
              <a:ext cx="28400" cy="25"/>
            </a:xfrm>
            <a:custGeom>
              <a:avLst/>
              <a:gdLst/>
              <a:ahLst/>
              <a:cxnLst/>
              <a:rect l="l" t="t" r="r" b="b"/>
              <a:pathLst>
                <a:path w="1136" h="1" fill="none" extrusionOk="0">
                  <a:moveTo>
                    <a:pt x="1136" y="0"/>
                  </a:moveTo>
                  <a:lnTo>
                    <a:pt x="0"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4"/>
            <p:cNvSpPr/>
            <p:nvPr/>
          </p:nvSpPr>
          <p:spPr>
            <a:xfrm>
              <a:off x="8200675" y="4781400"/>
              <a:ext cx="20025" cy="20075"/>
            </a:xfrm>
            <a:custGeom>
              <a:avLst/>
              <a:gdLst/>
              <a:ahLst/>
              <a:cxnLst/>
              <a:rect l="l" t="t" r="r" b="b"/>
              <a:pathLst>
                <a:path w="801" h="803" fill="none" extrusionOk="0">
                  <a:moveTo>
                    <a:pt x="801" y="802"/>
                  </a:moveTo>
                  <a:lnTo>
                    <a:pt x="1"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4"/>
            <p:cNvSpPr/>
            <p:nvPr/>
          </p:nvSpPr>
          <p:spPr>
            <a:xfrm>
              <a:off x="6091975" y="4821950"/>
              <a:ext cx="108000" cy="107975"/>
            </a:xfrm>
            <a:custGeom>
              <a:avLst/>
              <a:gdLst/>
              <a:ahLst/>
              <a:cxnLst/>
              <a:rect l="l" t="t" r="r" b="b"/>
              <a:pathLst>
                <a:path w="4320" h="4319" extrusionOk="0">
                  <a:moveTo>
                    <a:pt x="2160" y="0"/>
                  </a:moveTo>
                  <a:cubicBezTo>
                    <a:pt x="971" y="0"/>
                    <a:pt x="1" y="966"/>
                    <a:pt x="1" y="2159"/>
                  </a:cubicBezTo>
                  <a:cubicBezTo>
                    <a:pt x="1" y="3353"/>
                    <a:pt x="971" y="4319"/>
                    <a:pt x="2160" y="4319"/>
                  </a:cubicBezTo>
                  <a:cubicBezTo>
                    <a:pt x="3354" y="4319"/>
                    <a:pt x="4319" y="3353"/>
                    <a:pt x="4319" y="2159"/>
                  </a:cubicBezTo>
                  <a:cubicBezTo>
                    <a:pt x="4319" y="966"/>
                    <a:pt x="3354" y="0"/>
                    <a:pt x="21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4"/>
            <p:cNvSpPr/>
            <p:nvPr/>
          </p:nvSpPr>
          <p:spPr>
            <a:xfrm>
              <a:off x="6145950" y="4742250"/>
              <a:ext cx="25" cy="28250"/>
            </a:xfrm>
            <a:custGeom>
              <a:avLst/>
              <a:gdLst/>
              <a:ahLst/>
              <a:cxnLst/>
              <a:rect l="l" t="t" r="r" b="b"/>
              <a:pathLst>
                <a:path w="1" h="1130" fill="none" extrusionOk="0">
                  <a:moveTo>
                    <a:pt x="1" y="1130"/>
                  </a:moveTo>
                  <a:lnTo>
                    <a:pt x="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4"/>
            <p:cNvSpPr/>
            <p:nvPr/>
          </p:nvSpPr>
          <p:spPr>
            <a:xfrm>
              <a:off x="6220450" y="4781400"/>
              <a:ext cx="20050" cy="20075"/>
            </a:xfrm>
            <a:custGeom>
              <a:avLst/>
              <a:gdLst/>
              <a:ahLst/>
              <a:cxnLst/>
              <a:rect l="l" t="t" r="r" b="b"/>
              <a:pathLst>
                <a:path w="802" h="803" fill="none" extrusionOk="0">
                  <a:moveTo>
                    <a:pt x="0" y="802"/>
                  </a:moveTo>
                  <a:lnTo>
                    <a:pt x="802"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4"/>
            <p:cNvSpPr/>
            <p:nvPr/>
          </p:nvSpPr>
          <p:spPr>
            <a:xfrm>
              <a:off x="6251400" y="4875925"/>
              <a:ext cx="28300" cy="25"/>
            </a:xfrm>
            <a:custGeom>
              <a:avLst/>
              <a:gdLst/>
              <a:ahLst/>
              <a:cxnLst/>
              <a:rect l="l" t="t" r="r" b="b"/>
              <a:pathLst>
                <a:path w="1132" h="1" fill="none" extrusionOk="0">
                  <a:moveTo>
                    <a:pt x="0" y="0"/>
                  </a:moveTo>
                  <a:lnTo>
                    <a:pt x="1131" y="0"/>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4"/>
            <p:cNvSpPr/>
            <p:nvPr/>
          </p:nvSpPr>
          <p:spPr>
            <a:xfrm>
              <a:off x="6220450" y="4950425"/>
              <a:ext cx="20050" cy="20025"/>
            </a:xfrm>
            <a:custGeom>
              <a:avLst/>
              <a:gdLst/>
              <a:ahLst/>
              <a:cxnLst/>
              <a:rect l="l" t="t" r="r" b="b"/>
              <a:pathLst>
                <a:path w="802" h="801" fill="none" extrusionOk="0">
                  <a:moveTo>
                    <a:pt x="0" y="1"/>
                  </a:moveTo>
                  <a:lnTo>
                    <a:pt x="802"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4"/>
            <p:cNvSpPr/>
            <p:nvPr/>
          </p:nvSpPr>
          <p:spPr>
            <a:xfrm>
              <a:off x="6145950" y="4981350"/>
              <a:ext cx="25" cy="28300"/>
            </a:xfrm>
            <a:custGeom>
              <a:avLst/>
              <a:gdLst/>
              <a:ahLst/>
              <a:cxnLst/>
              <a:rect l="l" t="t" r="r" b="b"/>
              <a:pathLst>
                <a:path w="1" h="1132" fill="none" extrusionOk="0">
                  <a:moveTo>
                    <a:pt x="1" y="1"/>
                  </a:moveTo>
                  <a:lnTo>
                    <a:pt x="1" y="1132"/>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34"/>
            <p:cNvSpPr/>
            <p:nvPr/>
          </p:nvSpPr>
          <p:spPr>
            <a:xfrm>
              <a:off x="6051450" y="4950425"/>
              <a:ext cx="20050" cy="20025"/>
            </a:xfrm>
            <a:custGeom>
              <a:avLst/>
              <a:gdLst/>
              <a:ahLst/>
              <a:cxnLst/>
              <a:rect l="l" t="t" r="r" b="b"/>
              <a:pathLst>
                <a:path w="802" h="801" fill="none" extrusionOk="0">
                  <a:moveTo>
                    <a:pt x="802" y="1"/>
                  </a:moveTo>
                  <a:lnTo>
                    <a:pt x="0" y="80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34"/>
            <p:cNvSpPr/>
            <p:nvPr/>
          </p:nvSpPr>
          <p:spPr>
            <a:xfrm>
              <a:off x="6012250" y="4875925"/>
              <a:ext cx="28425" cy="25"/>
            </a:xfrm>
            <a:custGeom>
              <a:avLst/>
              <a:gdLst/>
              <a:ahLst/>
              <a:cxnLst/>
              <a:rect l="l" t="t" r="r" b="b"/>
              <a:pathLst>
                <a:path w="1137" h="1" fill="none" extrusionOk="0">
                  <a:moveTo>
                    <a:pt x="1136" y="0"/>
                  </a:moveTo>
                  <a:lnTo>
                    <a:pt x="1" y="0"/>
                  </a:lnTo>
                </a:path>
              </a:pathLst>
            </a:custGeom>
            <a:no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34"/>
            <p:cNvSpPr/>
            <p:nvPr/>
          </p:nvSpPr>
          <p:spPr>
            <a:xfrm>
              <a:off x="6051450" y="4781400"/>
              <a:ext cx="20050" cy="20075"/>
            </a:xfrm>
            <a:custGeom>
              <a:avLst/>
              <a:gdLst/>
              <a:ahLst/>
              <a:cxnLst/>
              <a:rect l="l" t="t" r="r" b="b"/>
              <a:pathLst>
                <a:path w="802" h="803" fill="none" extrusionOk="0">
                  <a:moveTo>
                    <a:pt x="802" y="802"/>
                  </a:moveTo>
                  <a:lnTo>
                    <a:pt x="0" y="1"/>
                  </a:lnTo>
                </a:path>
              </a:pathLst>
            </a:custGeom>
            <a:solidFill>
              <a:schemeClr val="dk2"/>
            </a:solidFill>
            <a:ln w="20875" cap="rnd" cmpd="sng">
              <a:solidFill>
                <a:schemeClr val="dk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34"/>
            <p:cNvSpPr/>
            <p:nvPr/>
          </p:nvSpPr>
          <p:spPr>
            <a:xfrm>
              <a:off x="6336675" y="4879675"/>
              <a:ext cx="1759450" cy="25"/>
            </a:xfrm>
            <a:custGeom>
              <a:avLst/>
              <a:gdLst/>
              <a:ahLst/>
              <a:cxnLst/>
              <a:rect l="l" t="t" r="r" b="b"/>
              <a:pathLst>
                <a:path w="70378" h="1" fill="none" extrusionOk="0">
                  <a:moveTo>
                    <a:pt x="1" y="1"/>
                  </a:moveTo>
                  <a:lnTo>
                    <a:pt x="70377" y="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34"/>
            <p:cNvSpPr/>
            <p:nvPr/>
          </p:nvSpPr>
          <p:spPr>
            <a:xfrm>
              <a:off x="633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34"/>
            <p:cNvSpPr/>
            <p:nvPr/>
          </p:nvSpPr>
          <p:spPr>
            <a:xfrm>
              <a:off x="80961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4"/>
            <p:cNvSpPr/>
            <p:nvPr/>
          </p:nvSpPr>
          <p:spPr>
            <a:xfrm>
              <a:off x="7876025"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4"/>
            <p:cNvSpPr/>
            <p:nvPr/>
          </p:nvSpPr>
          <p:spPr>
            <a:xfrm>
              <a:off x="765580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4"/>
            <p:cNvSpPr/>
            <p:nvPr/>
          </p:nvSpPr>
          <p:spPr>
            <a:xfrm>
              <a:off x="74357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4"/>
            <p:cNvSpPr/>
            <p:nvPr/>
          </p:nvSpPr>
          <p:spPr>
            <a:xfrm>
              <a:off x="721565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4"/>
            <p:cNvSpPr/>
            <p:nvPr/>
          </p:nvSpPr>
          <p:spPr>
            <a:xfrm>
              <a:off x="6995450"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4"/>
            <p:cNvSpPr/>
            <p:nvPr/>
          </p:nvSpPr>
          <p:spPr>
            <a:xfrm>
              <a:off x="6775400" y="4824625"/>
              <a:ext cx="25" cy="115025"/>
            </a:xfrm>
            <a:custGeom>
              <a:avLst/>
              <a:gdLst/>
              <a:ahLst/>
              <a:cxnLst/>
              <a:rect l="l" t="t" r="r" b="b"/>
              <a:pathLst>
                <a:path w="1" h="4601" fill="none" extrusionOk="0">
                  <a:moveTo>
                    <a:pt x="0" y="0"/>
                  </a:moveTo>
                  <a:lnTo>
                    <a:pt x="0"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4"/>
            <p:cNvSpPr/>
            <p:nvPr/>
          </p:nvSpPr>
          <p:spPr>
            <a:xfrm>
              <a:off x="6555175" y="4824625"/>
              <a:ext cx="25" cy="115025"/>
            </a:xfrm>
            <a:custGeom>
              <a:avLst/>
              <a:gdLst/>
              <a:ahLst/>
              <a:cxnLst/>
              <a:rect l="l" t="t" r="r" b="b"/>
              <a:pathLst>
                <a:path w="1" h="4601" fill="none" extrusionOk="0">
                  <a:moveTo>
                    <a:pt x="1" y="0"/>
                  </a:moveTo>
                  <a:lnTo>
                    <a:pt x="1" y="4601"/>
                  </a:lnTo>
                </a:path>
              </a:pathLst>
            </a:custGeom>
            <a:no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4"/>
            <p:cNvSpPr/>
            <p:nvPr/>
          </p:nvSpPr>
          <p:spPr>
            <a:xfrm>
              <a:off x="6953125" y="4750250"/>
              <a:ext cx="84200" cy="38600"/>
            </a:xfrm>
            <a:custGeom>
              <a:avLst/>
              <a:gdLst/>
              <a:ahLst/>
              <a:cxnLst/>
              <a:rect l="l" t="t" r="r" b="b"/>
              <a:pathLst>
                <a:path w="3368" h="1544" extrusionOk="0">
                  <a:moveTo>
                    <a:pt x="247" y="1"/>
                  </a:moveTo>
                  <a:cubicBezTo>
                    <a:pt x="43" y="1"/>
                    <a:pt x="0" y="111"/>
                    <a:pt x="146" y="252"/>
                  </a:cubicBezTo>
                  <a:lnTo>
                    <a:pt x="1412" y="1441"/>
                  </a:lnTo>
                  <a:cubicBezTo>
                    <a:pt x="1487" y="1509"/>
                    <a:pt x="1586" y="1543"/>
                    <a:pt x="1683" y="1543"/>
                  </a:cubicBezTo>
                  <a:cubicBezTo>
                    <a:pt x="1781" y="1543"/>
                    <a:pt x="1878" y="1509"/>
                    <a:pt x="1951" y="1441"/>
                  </a:cubicBezTo>
                  <a:lnTo>
                    <a:pt x="3217" y="252"/>
                  </a:lnTo>
                  <a:cubicBezTo>
                    <a:pt x="3367" y="111"/>
                    <a:pt x="3320" y="1"/>
                    <a:pt x="3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4"/>
          <p:cNvGrpSpPr/>
          <p:nvPr/>
        </p:nvGrpSpPr>
        <p:grpSpPr>
          <a:xfrm>
            <a:off x="8596525" y="681781"/>
            <a:ext cx="395288" cy="395300"/>
            <a:chOff x="3049538" y="653806"/>
            <a:chExt cx="395288" cy="395300"/>
          </a:xfrm>
        </p:grpSpPr>
        <p:sp>
          <p:nvSpPr>
            <p:cNvPr id="1369" name="Google Shape;1369;p3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3" name="Google Shape;1373;p34"/>
          <p:cNvGrpSpPr/>
          <p:nvPr/>
        </p:nvGrpSpPr>
        <p:grpSpPr>
          <a:xfrm>
            <a:off x="8201225" y="137331"/>
            <a:ext cx="395288" cy="395300"/>
            <a:chOff x="3049538" y="653806"/>
            <a:chExt cx="395288" cy="395300"/>
          </a:xfrm>
        </p:grpSpPr>
        <p:sp>
          <p:nvSpPr>
            <p:cNvPr id="1374" name="Google Shape;1374;p3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3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34"/>
          <p:cNvGrpSpPr/>
          <p:nvPr/>
        </p:nvGrpSpPr>
        <p:grpSpPr>
          <a:xfrm>
            <a:off x="502803" y="4516740"/>
            <a:ext cx="228892" cy="391316"/>
            <a:chOff x="467050" y="1987250"/>
            <a:chExt cx="491500" cy="840275"/>
          </a:xfrm>
        </p:grpSpPr>
        <p:sp>
          <p:nvSpPr>
            <p:cNvPr id="1379" name="Google Shape;1379;p34"/>
            <p:cNvSpPr/>
            <p:nvPr/>
          </p:nvSpPr>
          <p:spPr>
            <a:xfrm>
              <a:off x="467050" y="1987250"/>
              <a:ext cx="401350" cy="431800"/>
            </a:xfrm>
            <a:custGeom>
              <a:avLst/>
              <a:gdLst/>
              <a:ahLst/>
              <a:cxnLst/>
              <a:rect l="l" t="t" r="r" b="b"/>
              <a:pathLst>
                <a:path w="16054" h="17272" extrusionOk="0">
                  <a:moveTo>
                    <a:pt x="16054" y="0"/>
                  </a:moveTo>
                  <a:lnTo>
                    <a:pt x="1" y="17247"/>
                  </a:lnTo>
                  <a:lnTo>
                    <a:pt x="12036" y="17272"/>
                  </a:lnTo>
                  <a:lnTo>
                    <a:pt x="16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4"/>
            <p:cNvSpPr/>
            <p:nvPr/>
          </p:nvSpPr>
          <p:spPr>
            <a:xfrm>
              <a:off x="557175" y="2395725"/>
              <a:ext cx="401375" cy="431800"/>
            </a:xfrm>
            <a:custGeom>
              <a:avLst/>
              <a:gdLst/>
              <a:ahLst/>
              <a:cxnLst/>
              <a:rect l="l" t="t" r="r" b="b"/>
              <a:pathLst>
                <a:path w="16055" h="17272" extrusionOk="0">
                  <a:moveTo>
                    <a:pt x="4019" y="1"/>
                  </a:moveTo>
                  <a:lnTo>
                    <a:pt x="1" y="17272"/>
                  </a:lnTo>
                  <a:lnTo>
                    <a:pt x="16055" y="25"/>
                  </a:lnTo>
                  <a:lnTo>
                    <a:pt x="4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34"/>
          <p:cNvGrpSpPr/>
          <p:nvPr/>
        </p:nvGrpSpPr>
        <p:grpSpPr>
          <a:xfrm>
            <a:off x="169140" y="4125440"/>
            <a:ext cx="228892" cy="391316"/>
            <a:chOff x="467050" y="1987250"/>
            <a:chExt cx="491500" cy="840275"/>
          </a:xfrm>
        </p:grpSpPr>
        <p:sp>
          <p:nvSpPr>
            <p:cNvPr id="1382" name="Google Shape;1382;p34"/>
            <p:cNvSpPr/>
            <p:nvPr/>
          </p:nvSpPr>
          <p:spPr>
            <a:xfrm>
              <a:off x="467050" y="1987250"/>
              <a:ext cx="401350" cy="431800"/>
            </a:xfrm>
            <a:custGeom>
              <a:avLst/>
              <a:gdLst/>
              <a:ahLst/>
              <a:cxnLst/>
              <a:rect l="l" t="t" r="r" b="b"/>
              <a:pathLst>
                <a:path w="16054" h="17272" extrusionOk="0">
                  <a:moveTo>
                    <a:pt x="16054" y="0"/>
                  </a:moveTo>
                  <a:lnTo>
                    <a:pt x="1" y="17247"/>
                  </a:lnTo>
                  <a:lnTo>
                    <a:pt x="12036" y="17272"/>
                  </a:lnTo>
                  <a:lnTo>
                    <a:pt x="16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34"/>
            <p:cNvSpPr/>
            <p:nvPr/>
          </p:nvSpPr>
          <p:spPr>
            <a:xfrm>
              <a:off x="557175" y="2395725"/>
              <a:ext cx="401375" cy="431800"/>
            </a:xfrm>
            <a:custGeom>
              <a:avLst/>
              <a:gdLst/>
              <a:ahLst/>
              <a:cxnLst/>
              <a:rect l="l" t="t" r="r" b="b"/>
              <a:pathLst>
                <a:path w="16055" h="17272" extrusionOk="0">
                  <a:moveTo>
                    <a:pt x="4019" y="1"/>
                  </a:moveTo>
                  <a:lnTo>
                    <a:pt x="1" y="17272"/>
                  </a:lnTo>
                  <a:lnTo>
                    <a:pt x="16055" y="25"/>
                  </a:lnTo>
                  <a:lnTo>
                    <a:pt x="4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40782"/>
            <a:ext cx="77139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lt1"/>
              </a:buClr>
              <a:buSzPts val="2900"/>
              <a:buFont typeface="Dela Gothic One"/>
              <a:buNone/>
              <a:defRPr sz="2900" b="1">
                <a:solidFill>
                  <a:schemeClr val="lt1"/>
                </a:solidFill>
                <a:latin typeface="Dela Gothic One"/>
                <a:ea typeface="Dela Gothic One"/>
                <a:cs typeface="Dela Gothic One"/>
                <a:sym typeface="Dela Gothic One"/>
              </a:defRPr>
            </a:lvl1pPr>
            <a:lvl2pPr lvl="1"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2pPr>
            <a:lvl3pPr lvl="2"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3pPr>
            <a:lvl4pPr lvl="3"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4pPr>
            <a:lvl5pPr lvl="4"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5pPr>
            <a:lvl6pPr lvl="5"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6pPr>
            <a:lvl7pPr lvl="6"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7pPr>
            <a:lvl8pPr lvl="7"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8pPr>
            <a:lvl9pPr lvl="8" rtl="0">
              <a:spcBef>
                <a:spcPts val="0"/>
              </a:spcBef>
              <a:spcAft>
                <a:spcPts val="0"/>
              </a:spcAft>
              <a:buClr>
                <a:schemeClr val="dk1"/>
              </a:buClr>
              <a:buSzPts val="2900"/>
              <a:buFont typeface="Dela Gothic One"/>
              <a:buNone/>
              <a:defRPr sz="2900">
                <a:solidFill>
                  <a:schemeClr val="dk1"/>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Syne"/>
              <a:buChar char="●"/>
              <a:defRPr>
                <a:solidFill>
                  <a:schemeClr val="lt2"/>
                </a:solidFill>
                <a:latin typeface="Syne"/>
                <a:ea typeface="Syne"/>
                <a:cs typeface="Syne"/>
                <a:sym typeface="Syne"/>
              </a:defRPr>
            </a:lvl1pPr>
            <a:lvl2pPr marL="914400" lvl="1" indent="-317500">
              <a:lnSpc>
                <a:spcPct val="100000"/>
              </a:lnSpc>
              <a:spcBef>
                <a:spcPts val="1600"/>
              </a:spcBef>
              <a:spcAft>
                <a:spcPts val="0"/>
              </a:spcAft>
              <a:buClr>
                <a:schemeClr val="lt2"/>
              </a:buClr>
              <a:buSzPts val="1400"/>
              <a:buFont typeface="Syne"/>
              <a:buChar char="○"/>
              <a:defRPr>
                <a:solidFill>
                  <a:schemeClr val="lt2"/>
                </a:solidFill>
                <a:latin typeface="Syne"/>
                <a:ea typeface="Syne"/>
                <a:cs typeface="Syne"/>
                <a:sym typeface="Syne"/>
              </a:defRPr>
            </a:lvl2pPr>
            <a:lvl3pPr marL="1371600" lvl="2" indent="-317500">
              <a:lnSpc>
                <a:spcPct val="100000"/>
              </a:lnSpc>
              <a:spcBef>
                <a:spcPts val="1600"/>
              </a:spcBef>
              <a:spcAft>
                <a:spcPts val="0"/>
              </a:spcAft>
              <a:buClr>
                <a:schemeClr val="lt2"/>
              </a:buClr>
              <a:buSzPts val="1400"/>
              <a:buFont typeface="Syne"/>
              <a:buChar char="■"/>
              <a:defRPr>
                <a:solidFill>
                  <a:schemeClr val="lt2"/>
                </a:solidFill>
                <a:latin typeface="Syne"/>
                <a:ea typeface="Syne"/>
                <a:cs typeface="Syne"/>
                <a:sym typeface="Syne"/>
              </a:defRPr>
            </a:lvl3pPr>
            <a:lvl4pPr marL="1828800" lvl="3" indent="-317500">
              <a:lnSpc>
                <a:spcPct val="100000"/>
              </a:lnSpc>
              <a:spcBef>
                <a:spcPts val="1600"/>
              </a:spcBef>
              <a:spcAft>
                <a:spcPts val="0"/>
              </a:spcAft>
              <a:buClr>
                <a:schemeClr val="lt2"/>
              </a:buClr>
              <a:buSzPts val="1400"/>
              <a:buFont typeface="Syne"/>
              <a:buChar char="●"/>
              <a:defRPr>
                <a:solidFill>
                  <a:schemeClr val="lt2"/>
                </a:solidFill>
                <a:latin typeface="Syne"/>
                <a:ea typeface="Syne"/>
                <a:cs typeface="Syne"/>
                <a:sym typeface="Syne"/>
              </a:defRPr>
            </a:lvl4pPr>
            <a:lvl5pPr marL="2286000" lvl="4" indent="-317500">
              <a:lnSpc>
                <a:spcPct val="100000"/>
              </a:lnSpc>
              <a:spcBef>
                <a:spcPts val="1600"/>
              </a:spcBef>
              <a:spcAft>
                <a:spcPts val="0"/>
              </a:spcAft>
              <a:buClr>
                <a:schemeClr val="lt2"/>
              </a:buClr>
              <a:buSzPts val="1400"/>
              <a:buFont typeface="Syne"/>
              <a:buChar char="○"/>
              <a:defRPr>
                <a:solidFill>
                  <a:schemeClr val="lt2"/>
                </a:solidFill>
                <a:latin typeface="Syne"/>
                <a:ea typeface="Syne"/>
                <a:cs typeface="Syne"/>
                <a:sym typeface="Syne"/>
              </a:defRPr>
            </a:lvl5pPr>
            <a:lvl6pPr marL="2743200" lvl="5" indent="-317500">
              <a:lnSpc>
                <a:spcPct val="100000"/>
              </a:lnSpc>
              <a:spcBef>
                <a:spcPts val="1600"/>
              </a:spcBef>
              <a:spcAft>
                <a:spcPts val="0"/>
              </a:spcAft>
              <a:buClr>
                <a:schemeClr val="lt2"/>
              </a:buClr>
              <a:buSzPts val="1400"/>
              <a:buFont typeface="Syne"/>
              <a:buChar char="■"/>
              <a:defRPr>
                <a:solidFill>
                  <a:schemeClr val="lt2"/>
                </a:solidFill>
                <a:latin typeface="Syne"/>
                <a:ea typeface="Syne"/>
                <a:cs typeface="Syne"/>
                <a:sym typeface="Syne"/>
              </a:defRPr>
            </a:lvl6pPr>
            <a:lvl7pPr marL="3200400" lvl="6" indent="-317500">
              <a:lnSpc>
                <a:spcPct val="100000"/>
              </a:lnSpc>
              <a:spcBef>
                <a:spcPts val="1600"/>
              </a:spcBef>
              <a:spcAft>
                <a:spcPts val="0"/>
              </a:spcAft>
              <a:buClr>
                <a:schemeClr val="lt2"/>
              </a:buClr>
              <a:buSzPts val="1400"/>
              <a:buFont typeface="Syne"/>
              <a:buChar char="●"/>
              <a:defRPr>
                <a:solidFill>
                  <a:schemeClr val="lt2"/>
                </a:solidFill>
                <a:latin typeface="Syne"/>
                <a:ea typeface="Syne"/>
                <a:cs typeface="Syne"/>
                <a:sym typeface="Syne"/>
              </a:defRPr>
            </a:lvl7pPr>
            <a:lvl8pPr marL="3657600" lvl="7" indent="-317500">
              <a:lnSpc>
                <a:spcPct val="100000"/>
              </a:lnSpc>
              <a:spcBef>
                <a:spcPts val="1600"/>
              </a:spcBef>
              <a:spcAft>
                <a:spcPts val="0"/>
              </a:spcAft>
              <a:buClr>
                <a:schemeClr val="lt2"/>
              </a:buClr>
              <a:buSzPts val="1400"/>
              <a:buFont typeface="Syne"/>
              <a:buChar char="○"/>
              <a:defRPr>
                <a:solidFill>
                  <a:schemeClr val="lt2"/>
                </a:solidFill>
                <a:latin typeface="Syne"/>
                <a:ea typeface="Syne"/>
                <a:cs typeface="Syne"/>
                <a:sym typeface="Syne"/>
              </a:defRPr>
            </a:lvl8pPr>
            <a:lvl9pPr marL="4114800" lvl="8" indent="-317500">
              <a:lnSpc>
                <a:spcPct val="100000"/>
              </a:lnSpc>
              <a:spcBef>
                <a:spcPts val="1600"/>
              </a:spcBef>
              <a:spcAft>
                <a:spcPts val="1600"/>
              </a:spcAft>
              <a:buClr>
                <a:schemeClr val="lt2"/>
              </a:buClr>
              <a:buSzPts val="1400"/>
              <a:buFont typeface="Syne"/>
              <a:buChar char="■"/>
              <a:defRPr>
                <a:solidFill>
                  <a:schemeClr val="lt2"/>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60" r:id="rId4"/>
    <p:sldLayoutId id="2147483678" r:id="rId5"/>
    <p:sldLayoutId id="2147483679" r:id="rId6"/>
    <p:sldLayoutId id="2147483680"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6.webp"/><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www.subaru-global.com/ebrochure/WRX/2021my/KP/safety/index.html"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pic>
        <p:nvPicPr>
          <p:cNvPr id="3" name="Picture 2" descr="A convertible car parked on the side of a road&#10;&#10;Description automatically generated with low confidence">
            <a:extLst>
              <a:ext uri="{FF2B5EF4-FFF2-40B4-BE49-F238E27FC236}">
                <a16:creationId xmlns:a16="http://schemas.microsoft.com/office/drawing/2014/main" id="{9CA820E9-AE6E-4300-9F88-A3D716103153}"/>
              </a:ext>
            </a:extLst>
          </p:cNvPr>
          <p:cNvPicPr>
            <a:picLocks noChangeAspect="1"/>
          </p:cNvPicPr>
          <p:nvPr/>
        </p:nvPicPr>
        <p:blipFill>
          <a:blip r:embed="rId3"/>
          <a:stretch>
            <a:fillRect/>
          </a:stretch>
        </p:blipFill>
        <p:spPr>
          <a:xfrm>
            <a:off x="674525" y="261397"/>
            <a:ext cx="2744187" cy="3436842"/>
          </a:xfrm>
          <a:prstGeom prst="rect">
            <a:avLst/>
          </a:prstGeom>
        </p:spPr>
      </p:pic>
      <p:sp>
        <p:nvSpPr>
          <p:cNvPr id="1394" name="Google Shape;1394;p38"/>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396" name="Google Shape;1396;p38"/>
          <p:cNvSpPr txBox="1">
            <a:spLocks noGrp="1"/>
          </p:cNvSpPr>
          <p:nvPr>
            <p:ph type="subTitle" idx="1"/>
          </p:nvPr>
        </p:nvSpPr>
        <p:spPr>
          <a:xfrm>
            <a:off x="3873587" y="3682111"/>
            <a:ext cx="4560600" cy="40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dirty="0"/>
              <a:t>B</a:t>
            </a:r>
            <a:r>
              <a:rPr lang="en" dirty="0"/>
              <a:t>y Piper Adams</a:t>
            </a:r>
            <a:endParaRPr dirty="0"/>
          </a:p>
        </p:txBody>
      </p:sp>
      <p:sp>
        <p:nvSpPr>
          <p:cNvPr id="1397" name="Google Shape;1397;p38"/>
          <p:cNvSpPr/>
          <p:nvPr/>
        </p:nvSpPr>
        <p:spPr>
          <a:xfrm>
            <a:off x="491266" y="2295632"/>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38"/>
          <p:cNvGrpSpPr/>
          <p:nvPr/>
        </p:nvGrpSpPr>
        <p:grpSpPr>
          <a:xfrm>
            <a:off x="648031" y="3896890"/>
            <a:ext cx="2823616" cy="985213"/>
            <a:chOff x="715098" y="3623401"/>
            <a:chExt cx="2823616" cy="985213"/>
          </a:xfrm>
        </p:grpSpPr>
        <p:grpSp>
          <p:nvGrpSpPr>
            <p:cNvPr id="1399" name="Google Shape;1399;p38"/>
            <p:cNvGrpSpPr/>
            <p:nvPr/>
          </p:nvGrpSpPr>
          <p:grpSpPr>
            <a:xfrm>
              <a:off x="718898" y="3623708"/>
              <a:ext cx="567871" cy="410102"/>
              <a:chOff x="718898" y="3623708"/>
              <a:chExt cx="567871" cy="410102"/>
            </a:xfrm>
          </p:grpSpPr>
          <p:sp>
            <p:nvSpPr>
              <p:cNvPr id="1400" name="Google Shape;1400;p38"/>
              <p:cNvSpPr/>
              <p:nvPr/>
            </p:nvSpPr>
            <p:spPr>
              <a:xfrm>
                <a:off x="718898" y="3623708"/>
                <a:ext cx="122282" cy="122282"/>
              </a:xfrm>
              <a:custGeom>
                <a:avLst/>
                <a:gdLst/>
                <a:ahLst/>
                <a:cxnLst/>
                <a:rect l="l" t="t" r="r" b="b"/>
                <a:pathLst>
                  <a:path w="5965" h="5965" fill="none" extrusionOk="0">
                    <a:moveTo>
                      <a:pt x="5965" y="1"/>
                    </a:moveTo>
                    <a:lnTo>
                      <a:pt x="2979" y="1"/>
                    </a:lnTo>
                    <a:cubicBezTo>
                      <a:pt x="1340"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8"/>
              <p:cNvSpPr/>
              <p:nvPr/>
            </p:nvSpPr>
            <p:spPr>
              <a:xfrm>
                <a:off x="1164466" y="3623708"/>
                <a:ext cx="122303" cy="122282"/>
              </a:xfrm>
              <a:custGeom>
                <a:avLst/>
                <a:gdLst/>
                <a:ahLst/>
                <a:cxnLst/>
                <a:rect l="l" t="t" r="r" b="b"/>
                <a:pathLst>
                  <a:path w="5966" h="5965" fill="none" extrusionOk="0">
                    <a:moveTo>
                      <a:pt x="1" y="1"/>
                    </a:moveTo>
                    <a:lnTo>
                      <a:pt x="2986"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8"/>
              <p:cNvSpPr/>
              <p:nvPr/>
            </p:nvSpPr>
            <p:spPr>
              <a:xfrm>
                <a:off x="1164466" y="3911610"/>
                <a:ext cx="122303" cy="122200"/>
              </a:xfrm>
              <a:custGeom>
                <a:avLst/>
                <a:gdLst/>
                <a:ahLst/>
                <a:cxnLst/>
                <a:rect l="l" t="t" r="r" b="b"/>
                <a:pathLst>
                  <a:path w="5966" h="5961" fill="none" extrusionOk="0">
                    <a:moveTo>
                      <a:pt x="1" y="5960"/>
                    </a:moveTo>
                    <a:lnTo>
                      <a:pt x="2986"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8"/>
              <p:cNvSpPr/>
              <p:nvPr/>
            </p:nvSpPr>
            <p:spPr>
              <a:xfrm>
                <a:off x="718898" y="3911610"/>
                <a:ext cx="122282" cy="122200"/>
              </a:xfrm>
              <a:custGeom>
                <a:avLst/>
                <a:gdLst/>
                <a:ahLst/>
                <a:cxnLst/>
                <a:rect l="l" t="t" r="r" b="b"/>
                <a:pathLst>
                  <a:path w="5965" h="5961" fill="none" extrusionOk="0">
                    <a:moveTo>
                      <a:pt x="5965" y="5960"/>
                    </a:moveTo>
                    <a:lnTo>
                      <a:pt x="2979" y="5960"/>
                    </a:lnTo>
                    <a:cubicBezTo>
                      <a:pt x="1340"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8"/>
              <p:cNvSpPr/>
              <p:nvPr/>
            </p:nvSpPr>
            <p:spPr>
              <a:xfrm>
                <a:off x="920044" y="3745970"/>
                <a:ext cx="165558" cy="165661"/>
              </a:xfrm>
              <a:custGeom>
                <a:avLst/>
                <a:gdLst/>
                <a:ahLst/>
                <a:cxnLst/>
                <a:rect l="l" t="t" r="r" b="b"/>
                <a:pathLst>
                  <a:path w="8076" h="8081" fill="none" extrusionOk="0">
                    <a:moveTo>
                      <a:pt x="8076" y="4038"/>
                    </a:moveTo>
                    <a:cubicBezTo>
                      <a:pt x="8076" y="6270"/>
                      <a:pt x="6270" y="8080"/>
                      <a:pt x="4038" y="8080"/>
                    </a:cubicBezTo>
                    <a:cubicBezTo>
                      <a:pt x="1806" y="8080"/>
                      <a:pt x="1" y="6270"/>
                      <a:pt x="1" y="4038"/>
                    </a:cubicBezTo>
                    <a:cubicBezTo>
                      <a:pt x="1" y="1806"/>
                      <a:pt x="1806" y="1"/>
                      <a:pt x="4038" y="1"/>
                    </a:cubicBezTo>
                    <a:cubicBezTo>
                      <a:pt x="6270" y="1"/>
                      <a:pt x="8076" y="1806"/>
                      <a:pt x="8076" y="4038"/>
                    </a:cubicBezTo>
                    <a:close/>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8"/>
              <p:cNvSpPr/>
              <p:nvPr/>
            </p:nvSpPr>
            <p:spPr>
              <a:xfrm>
                <a:off x="1002803" y="3690764"/>
                <a:ext cx="20" cy="55227"/>
              </a:xfrm>
              <a:custGeom>
                <a:avLst/>
                <a:gdLst/>
                <a:ahLst/>
                <a:cxnLst/>
                <a:rect l="l" t="t" r="r" b="b"/>
                <a:pathLst>
                  <a:path w="1" h="2694" fill="none" extrusionOk="0">
                    <a:moveTo>
                      <a:pt x="1" y="0"/>
                    </a:moveTo>
                    <a:lnTo>
                      <a:pt x="1" y="2694"/>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8"/>
              <p:cNvSpPr/>
              <p:nvPr/>
            </p:nvSpPr>
            <p:spPr>
              <a:xfrm>
                <a:off x="1085582" y="3828729"/>
                <a:ext cx="55248" cy="21"/>
              </a:xfrm>
              <a:custGeom>
                <a:avLst/>
                <a:gdLst/>
                <a:ahLst/>
                <a:cxnLst/>
                <a:rect l="l" t="t" r="r" b="b"/>
                <a:pathLst>
                  <a:path w="2695" h="1" fill="none" extrusionOk="0">
                    <a:moveTo>
                      <a:pt x="2694" y="1"/>
                    </a:moveTo>
                    <a:lnTo>
                      <a:pt x="1" y="1"/>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8"/>
              <p:cNvSpPr/>
              <p:nvPr/>
            </p:nvSpPr>
            <p:spPr>
              <a:xfrm>
                <a:off x="1002803" y="3911610"/>
                <a:ext cx="20" cy="55125"/>
              </a:xfrm>
              <a:custGeom>
                <a:avLst/>
                <a:gdLst/>
                <a:ahLst/>
                <a:cxnLst/>
                <a:rect l="l" t="t" r="r" b="b"/>
                <a:pathLst>
                  <a:path w="1" h="2689" fill="none" extrusionOk="0">
                    <a:moveTo>
                      <a:pt x="1" y="2689"/>
                    </a:moveTo>
                    <a:lnTo>
                      <a:pt x="1" y="0"/>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8"/>
              <p:cNvSpPr/>
              <p:nvPr/>
            </p:nvSpPr>
            <p:spPr>
              <a:xfrm>
                <a:off x="864817" y="3828729"/>
                <a:ext cx="55248" cy="21"/>
              </a:xfrm>
              <a:custGeom>
                <a:avLst/>
                <a:gdLst/>
                <a:ahLst/>
                <a:cxnLst/>
                <a:rect l="l" t="t" r="r" b="b"/>
                <a:pathLst>
                  <a:path w="2695" h="1" fill="none" extrusionOk="0">
                    <a:moveTo>
                      <a:pt x="1" y="1"/>
                    </a:moveTo>
                    <a:lnTo>
                      <a:pt x="2695" y="1"/>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8"/>
            <p:cNvGrpSpPr/>
            <p:nvPr/>
          </p:nvGrpSpPr>
          <p:grpSpPr>
            <a:xfrm>
              <a:off x="1467005" y="3623401"/>
              <a:ext cx="567870" cy="410082"/>
              <a:chOff x="1467005" y="3623401"/>
              <a:chExt cx="567870" cy="410082"/>
            </a:xfrm>
          </p:grpSpPr>
          <p:sp>
            <p:nvSpPr>
              <p:cNvPr id="1410" name="Google Shape;1410;p38"/>
              <p:cNvSpPr/>
              <p:nvPr/>
            </p:nvSpPr>
            <p:spPr>
              <a:xfrm>
                <a:off x="1467005" y="3623401"/>
                <a:ext cx="122283" cy="122282"/>
              </a:xfrm>
              <a:custGeom>
                <a:avLst/>
                <a:gdLst/>
                <a:ahLst/>
                <a:cxnLst/>
                <a:rect l="l" t="t" r="r" b="b"/>
                <a:pathLst>
                  <a:path w="5965" h="5965" fill="none" extrusionOk="0">
                    <a:moveTo>
                      <a:pt x="5965" y="0"/>
                    </a:moveTo>
                    <a:lnTo>
                      <a:pt x="2980" y="0"/>
                    </a:lnTo>
                    <a:cubicBezTo>
                      <a:pt x="1345" y="0"/>
                      <a:pt x="0" y="1340"/>
                      <a:pt x="0" y="2981"/>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8"/>
              <p:cNvSpPr/>
              <p:nvPr/>
            </p:nvSpPr>
            <p:spPr>
              <a:xfrm>
                <a:off x="1912613" y="3623401"/>
                <a:ext cx="122262" cy="122282"/>
              </a:xfrm>
              <a:custGeom>
                <a:avLst/>
                <a:gdLst/>
                <a:ahLst/>
                <a:cxnLst/>
                <a:rect l="l" t="t" r="r" b="b"/>
                <a:pathLst>
                  <a:path w="5964" h="5965" fill="none" extrusionOk="0">
                    <a:moveTo>
                      <a:pt x="0" y="0"/>
                    </a:moveTo>
                    <a:lnTo>
                      <a:pt x="2984" y="0"/>
                    </a:lnTo>
                    <a:cubicBezTo>
                      <a:pt x="4624" y="0"/>
                      <a:pt x="5963" y="1340"/>
                      <a:pt x="5963" y="2981"/>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8"/>
              <p:cNvSpPr/>
              <p:nvPr/>
            </p:nvSpPr>
            <p:spPr>
              <a:xfrm>
                <a:off x="1912613" y="3911200"/>
                <a:ext cx="122262" cy="122282"/>
              </a:xfrm>
              <a:custGeom>
                <a:avLst/>
                <a:gdLst/>
                <a:ahLst/>
                <a:cxnLst/>
                <a:rect l="l" t="t" r="r" b="b"/>
                <a:pathLst>
                  <a:path w="5964" h="5965" fill="none" extrusionOk="0">
                    <a:moveTo>
                      <a:pt x="0" y="5965"/>
                    </a:moveTo>
                    <a:lnTo>
                      <a:pt x="2984" y="5965"/>
                    </a:lnTo>
                    <a:cubicBezTo>
                      <a:pt x="4624" y="5965"/>
                      <a:pt x="5963" y="4626"/>
                      <a:pt x="5963" y="2986"/>
                    </a:cubicBezTo>
                    <a:lnTo>
                      <a:pt x="5963"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8"/>
              <p:cNvSpPr/>
              <p:nvPr/>
            </p:nvSpPr>
            <p:spPr>
              <a:xfrm>
                <a:off x="1467005" y="3911200"/>
                <a:ext cx="122283" cy="122282"/>
              </a:xfrm>
              <a:custGeom>
                <a:avLst/>
                <a:gdLst/>
                <a:ahLst/>
                <a:cxnLst/>
                <a:rect l="l" t="t" r="r" b="b"/>
                <a:pathLst>
                  <a:path w="5965" h="5965" fill="none" extrusionOk="0">
                    <a:moveTo>
                      <a:pt x="5965" y="5965"/>
                    </a:moveTo>
                    <a:lnTo>
                      <a:pt x="2980" y="5965"/>
                    </a:lnTo>
                    <a:cubicBezTo>
                      <a:pt x="1345" y="5965"/>
                      <a:pt x="0" y="4626"/>
                      <a:pt x="0" y="2986"/>
                    </a:cubicBezTo>
                    <a:lnTo>
                      <a:pt x="0"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8"/>
              <p:cNvSpPr/>
              <p:nvPr/>
            </p:nvSpPr>
            <p:spPr>
              <a:xfrm>
                <a:off x="1668151" y="3745663"/>
                <a:ext cx="165558" cy="165558"/>
              </a:xfrm>
              <a:custGeom>
                <a:avLst/>
                <a:gdLst/>
                <a:ahLst/>
                <a:cxnLst/>
                <a:rect l="l" t="t" r="r" b="b"/>
                <a:pathLst>
                  <a:path w="8076" h="8076" fill="none" extrusionOk="0">
                    <a:moveTo>
                      <a:pt x="8076" y="4039"/>
                    </a:moveTo>
                    <a:cubicBezTo>
                      <a:pt x="8076" y="6270"/>
                      <a:pt x="6271" y="8076"/>
                      <a:pt x="4039" y="8076"/>
                    </a:cubicBezTo>
                    <a:cubicBezTo>
                      <a:pt x="1806" y="8076"/>
                      <a:pt x="1" y="6270"/>
                      <a:pt x="1" y="4039"/>
                    </a:cubicBezTo>
                    <a:cubicBezTo>
                      <a:pt x="1" y="1806"/>
                      <a:pt x="1806" y="1"/>
                      <a:pt x="4039" y="1"/>
                    </a:cubicBezTo>
                    <a:cubicBezTo>
                      <a:pt x="6271" y="1"/>
                      <a:pt x="8076" y="1806"/>
                      <a:pt x="8076" y="4039"/>
                    </a:cubicBezTo>
                    <a:close/>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8"/>
              <p:cNvSpPr/>
              <p:nvPr/>
            </p:nvSpPr>
            <p:spPr>
              <a:xfrm>
                <a:off x="1750930" y="3690477"/>
                <a:ext cx="21" cy="74907"/>
              </a:xfrm>
              <a:custGeom>
                <a:avLst/>
                <a:gdLst/>
                <a:ahLst/>
                <a:cxnLst/>
                <a:rect l="l" t="t" r="r" b="b"/>
                <a:pathLst>
                  <a:path w="1" h="3654" fill="none" extrusionOk="0">
                    <a:moveTo>
                      <a:pt x="1" y="0"/>
                    </a:moveTo>
                    <a:lnTo>
                      <a:pt x="1" y="3654"/>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8"/>
              <p:cNvSpPr/>
              <p:nvPr/>
            </p:nvSpPr>
            <p:spPr>
              <a:xfrm>
                <a:off x="1813988" y="3828442"/>
                <a:ext cx="74948" cy="21"/>
              </a:xfrm>
              <a:custGeom>
                <a:avLst/>
                <a:gdLst/>
                <a:ahLst/>
                <a:cxnLst/>
                <a:rect l="l" t="t" r="r" b="b"/>
                <a:pathLst>
                  <a:path w="3656" h="1" fill="none" extrusionOk="0">
                    <a:moveTo>
                      <a:pt x="3656" y="1"/>
                    </a:moveTo>
                    <a:lnTo>
                      <a:pt x="1" y="1"/>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38"/>
              <p:cNvSpPr/>
              <p:nvPr/>
            </p:nvSpPr>
            <p:spPr>
              <a:xfrm>
                <a:off x="1750930" y="3891500"/>
                <a:ext cx="21" cy="74948"/>
              </a:xfrm>
              <a:custGeom>
                <a:avLst/>
                <a:gdLst/>
                <a:ahLst/>
                <a:cxnLst/>
                <a:rect l="l" t="t" r="r" b="b"/>
                <a:pathLst>
                  <a:path w="1" h="3656" fill="none" extrusionOk="0">
                    <a:moveTo>
                      <a:pt x="1" y="3656"/>
                    </a:moveTo>
                    <a:lnTo>
                      <a:pt x="1" y="1"/>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38"/>
              <p:cNvSpPr/>
              <p:nvPr/>
            </p:nvSpPr>
            <p:spPr>
              <a:xfrm>
                <a:off x="1612965" y="3828442"/>
                <a:ext cx="74907" cy="21"/>
              </a:xfrm>
              <a:custGeom>
                <a:avLst/>
                <a:gdLst/>
                <a:ahLst/>
                <a:cxnLst/>
                <a:rect l="l" t="t" r="r" b="b"/>
                <a:pathLst>
                  <a:path w="3654" h="1" fill="none" extrusionOk="0">
                    <a:moveTo>
                      <a:pt x="0" y="1"/>
                    </a:moveTo>
                    <a:lnTo>
                      <a:pt x="3654" y="1"/>
                    </a:ln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38"/>
            <p:cNvGrpSpPr/>
            <p:nvPr/>
          </p:nvGrpSpPr>
          <p:grpSpPr>
            <a:xfrm>
              <a:off x="2215111" y="3623401"/>
              <a:ext cx="567891" cy="410082"/>
              <a:chOff x="2215111" y="3623401"/>
              <a:chExt cx="567891" cy="410082"/>
            </a:xfrm>
          </p:grpSpPr>
          <p:sp>
            <p:nvSpPr>
              <p:cNvPr id="1420" name="Google Shape;1420;p38"/>
              <p:cNvSpPr/>
              <p:nvPr/>
            </p:nvSpPr>
            <p:spPr>
              <a:xfrm>
                <a:off x="2215111" y="3623401"/>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38"/>
              <p:cNvSpPr/>
              <p:nvPr/>
            </p:nvSpPr>
            <p:spPr>
              <a:xfrm>
                <a:off x="2660720" y="3623401"/>
                <a:ext cx="122283"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38"/>
              <p:cNvSpPr/>
              <p:nvPr/>
            </p:nvSpPr>
            <p:spPr>
              <a:xfrm>
                <a:off x="2660720" y="3911200"/>
                <a:ext cx="122283"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38"/>
              <p:cNvSpPr/>
              <p:nvPr/>
            </p:nvSpPr>
            <p:spPr>
              <a:xfrm>
                <a:off x="2215111" y="3911200"/>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38"/>
              <p:cNvSpPr/>
              <p:nvPr/>
            </p:nvSpPr>
            <p:spPr>
              <a:xfrm>
                <a:off x="2316709" y="3691748"/>
                <a:ext cx="23596" cy="23698"/>
              </a:xfrm>
              <a:custGeom>
                <a:avLst/>
                <a:gdLst/>
                <a:ahLst/>
                <a:cxnLst/>
                <a:rect l="l" t="t" r="r" b="b"/>
                <a:pathLst>
                  <a:path w="1151" h="1156" extrusionOk="0">
                    <a:moveTo>
                      <a:pt x="1" y="1"/>
                    </a:moveTo>
                    <a:lnTo>
                      <a:pt x="1" y="1155"/>
                    </a:lnTo>
                    <a:lnTo>
                      <a:pt x="1150" y="1155"/>
                    </a:lnTo>
                    <a:lnTo>
                      <a:pt x="1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38"/>
              <p:cNvSpPr/>
              <p:nvPr/>
            </p:nvSpPr>
            <p:spPr>
              <a:xfrm>
                <a:off x="2660720" y="3691748"/>
                <a:ext cx="23698" cy="23698"/>
              </a:xfrm>
              <a:custGeom>
                <a:avLst/>
                <a:gdLst/>
                <a:ahLst/>
                <a:cxnLst/>
                <a:rect l="l" t="t" r="r" b="b"/>
                <a:pathLst>
                  <a:path w="1156" h="1156" extrusionOk="0">
                    <a:moveTo>
                      <a:pt x="0" y="1"/>
                    </a:moveTo>
                    <a:lnTo>
                      <a:pt x="0" y="1155"/>
                    </a:lnTo>
                    <a:lnTo>
                      <a:pt x="1156" y="1155"/>
                    </a:lnTo>
                    <a:lnTo>
                      <a:pt x="1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38"/>
              <p:cNvSpPr/>
              <p:nvPr/>
            </p:nvSpPr>
            <p:spPr>
              <a:xfrm>
                <a:off x="2488704" y="3691748"/>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38"/>
              <p:cNvSpPr/>
              <p:nvPr/>
            </p:nvSpPr>
            <p:spPr>
              <a:xfrm>
                <a:off x="2316709" y="3816900"/>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38"/>
              <p:cNvSpPr/>
              <p:nvPr/>
            </p:nvSpPr>
            <p:spPr>
              <a:xfrm>
                <a:off x="2660720" y="3816900"/>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38"/>
              <p:cNvSpPr/>
              <p:nvPr/>
            </p:nvSpPr>
            <p:spPr>
              <a:xfrm>
                <a:off x="2488704" y="381690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38"/>
              <p:cNvSpPr/>
              <p:nvPr/>
            </p:nvSpPr>
            <p:spPr>
              <a:xfrm>
                <a:off x="2316709" y="394215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38"/>
              <p:cNvSpPr/>
              <p:nvPr/>
            </p:nvSpPr>
            <p:spPr>
              <a:xfrm>
                <a:off x="2660720" y="394215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38"/>
              <p:cNvSpPr/>
              <p:nvPr/>
            </p:nvSpPr>
            <p:spPr>
              <a:xfrm>
                <a:off x="2488704" y="394215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38"/>
            <p:cNvGrpSpPr/>
            <p:nvPr/>
          </p:nvGrpSpPr>
          <p:grpSpPr>
            <a:xfrm>
              <a:off x="2963259" y="3628280"/>
              <a:ext cx="567870" cy="410205"/>
              <a:chOff x="2963259" y="3628280"/>
              <a:chExt cx="567870" cy="410205"/>
            </a:xfrm>
          </p:grpSpPr>
          <p:sp>
            <p:nvSpPr>
              <p:cNvPr id="1434" name="Google Shape;1434;p38"/>
              <p:cNvSpPr/>
              <p:nvPr/>
            </p:nvSpPr>
            <p:spPr>
              <a:xfrm>
                <a:off x="2963259" y="3628280"/>
                <a:ext cx="122283" cy="122282"/>
              </a:xfrm>
              <a:custGeom>
                <a:avLst/>
                <a:gdLst/>
                <a:ahLst/>
                <a:cxnLst/>
                <a:rect l="l" t="t" r="r" b="b"/>
                <a:pathLst>
                  <a:path w="5965" h="5965" fill="none" extrusionOk="0">
                    <a:moveTo>
                      <a:pt x="5965" y="0"/>
                    </a:moveTo>
                    <a:lnTo>
                      <a:pt x="2979" y="0"/>
                    </a:lnTo>
                    <a:cubicBezTo>
                      <a:pt x="1344" y="0"/>
                      <a:pt x="0" y="1345"/>
                      <a:pt x="0" y="2985"/>
                    </a:cubicBezTo>
                    <a:lnTo>
                      <a:pt x="0"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38"/>
              <p:cNvSpPr/>
              <p:nvPr/>
            </p:nvSpPr>
            <p:spPr>
              <a:xfrm>
                <a:off x="3408826" y="3628280"/>
                <a:ext cx="122303" cy="122282"/>
              </a:xfrm>
              <a:custGeom>
                <a:avLst/>
                <a:gdLst/>
                <a:ahLst/>
                <a:cxnLst/>
                <a:rect l="l" t="t" r="r" b="b"/>
                <a:pathLst>
                  <a:path w="5966" h="5965" fill="none" extrusionOk="0">
                    <a:moveTo>
                      <a:pt x="1" y="0"/>
                    </a:moveTo>
                    <a:lnTo>
                      <a:pt x="2986" y="0"/>
                    </a:lnTo>
                    <a:cubicBezTo>
                      <a:pt x="4626" y="0"/>
                      <a:pt x="5965" y="1345"/>
                      <a:pt x="5965" y="2985"/>
                    </a:cubicBezTo>
                    <a:lnTo>
                      <a:pt x="5965"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8"/>
              <p:cNvSpPr/>
              <p:nvPr/>
            </p:nvSpPr>
            <p:spPr>
              <a:xfrm>
                <a:off x="3408826" y="3916202"/>
                <a:ext cx="122303" cy="122282"/>
              </a:xfrm>
              <a:custGeom>
                <a:avLst/>
                <a:gdLst/>
                <a:ahLst/>
                <a:cxnLst/>
                <a:rect l="l" t="t" r="r" b="b"/>
                <a:pathLst>
                  <a:path w="5966" h="5965" fill="none" extrusionOk="0">
                    <a:moveTo>
                      <a:pt x="1" y="5964"/>
                    </a:moveTo>
                    <a:lnTo>
                      <a:pt x="2986" y="5964"/>
                    </a:lnTo>
                    <a:cubicBezTo>
                      <a:pt x="4626" y="5964"/>
                      <a:pt x="5965" y="4619"/>
                      <a:pt x="5965" y="2979"/>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8"/>
              <p:cNvSpPr/>
              <p:nvPr/>
            </p:nvSpPr>
            <p:spPr>
              <a:xfrm>
                <a:off x="2963259" y="3916202"/>
                <a:ext cx="122283" cy="122282"/>
              </a:xfrm>
              <a:custGeom>
                <a:avLst/>
                <a:gdLst/>
                <a:ahLst/>
                <a:cxnLst/>
                <a:rect l="l" t="t" r="r" b="b"/>
                <a:pathLst>
                  <a:path w="5965" h="5965" fill="none" extrusionOk="0">
                    <a:moveTo>
                      <a:pt x="5965" y="5964"/>
                    </a:moveTo>
                    <a:lnTo>
                      <a:pt x="2979" y="5964"/>
                    </a:lnTo>
                    <a:cubicBezTo>
                      <a:pt x="1344" y="5964"/>
                      <a:pt x="0" y="4619"/>
                      <a:pt x="0" y="2979"/>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38"/>
              <p:cNvSpPr/>
              <p:nvPr/>
            </p:nvSpPr>
            <p:spPr>
              <a:xfrm>
                <a:off x="3154544" y="3740702"/>
                <a:ext cx="185382" cy="185340"/>
              </a:xfrm>
              <a:custGeom>
                <a:avLst/>
                <a:gdLst/>
                <a:ahLst/>
                <a:cxnLst/>
                <a:rect l="l" t="t" r="r" b="b"/>
                <a:pathLst>
                  <a:path w="9043" h="9041" fill="none" extrusionOk="0">
                    <a:moveTo>
                      <a:pt x="9042" y="4518"/>
                    </a:moveTo>
                    <a:cubicBezTo>
                      <a:pt x="9042" y="7018"/>
                      <a:pt x="7018" y="9041"/>
                      <a:pt x="4519" y="9041"/>
                    </a:cubicBezTo>
                    <a:cubicBezTo>
                      <a:pt x="2025" y="9041"/>
                      <a:pt x="1" y="7018"/>
                      <a:pt x="1" y="4518"/>
                    </a:cubicBezTo>
                    <a:cubicBezTo>
                      <a:pt x="1" y="2024"/>
                      <a:pt x="2025" y="1"/>
                      <a:pt x="4519" y="1"/>
                    </a:cubicBezTo>
                    <a:cubicBezTo>
                      <a:pt x="7018" y="1"/>
                      <a:pt x="9042" y="2024"/>
                      <a:pt x="9042" y="4518"/>
                    </a:cubicBezTo>
                    <a:close/>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9" name="Google Shape;1439;p38"/>
            <p:cNvGrpSpPr/>
            <p:nvPr/>
          </p:nvGrpSpPr>
          <p:grpSpPr>
            <a:xfrm>
              <a:off x="715098" y="4198512"/>
              <a:ext cx="567871" cy="410102"/>
              <a:chOff x="715098" y="4198512"/>
              <a:chExt cx="567871" cy="410102"/>
            </a:xfrm>
          </p:grpSpPr>
          <p:sp>
            <p:nvSpPr>
              <p:cNvPr id="1440" name="Google Shape;1440;p38"/>
              <p:cNvSpPr/>
              <p:nvPr/>
            </p:nvSpPr>
            <p:spPr>
              <a:xfrm>
                <a:off x="715098" y="4198512"/>
                <a:ext cx="122283" cy="122282"/>
              </a:xfrm>
              <a:custGeom>
                <a:avLst/>
                <a:gdLst/>
                <a:ahLst/>
                <a:cxnLst/>
                <a:rect l="l" t="t" r="r" b="b"/>
                <a:pathLst>
                  <a:path w="5965"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38"/>
              <p:cNvSpPr/>
              <p:nvPr/>
            </p:nvSpPr>
            <p:spPr>
              <a:xfrm>
                <a:off x="1160706" y="4198512"/>
                <a:ext cx="122262" cy="122282"/>
              </a:xfrm>
              <a:custGeom>
                <a:avLst/>
                <a:gdLst/>
                <a:ahLst/>
                <a:cxnLst/>
                <a:rect l="l" t="t" r="r" b="b"/>
                <a:pathLst>
                  <a:path w="5964" h="5965" fill="none" extrusionOk="0">
                    <a:moveTo>
                      <a:pt x="0" y="1"/>
                    </a:moveTo>
                    <a:lnTo>
                      <a:pt x="2984" y="1"/>
                    </a:lnTo>
                    <a:cubicBezTo>
                      <a:pt x="4624" y="1"/>
                      <a:pt x="5963" y="1340"/>
                      <a:pt x="5963" y="2980"/>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38"/>
              <p:cNvSpPr/>
              <p:nvPr/>
            </p:nvSpPr>
            <p:spPr>
              <a:xfrm>
                <a:off x="1160706" y="4486414"/>
                <a:ext cx="122262" cy="122200"/>
              </a:xfrm>
              <a:custGeom>
                <a:avLst/>
                <a:gdLst/>
                <a:ahLst/>
                <a:cxnLst/>
                <a:rect l="l" t="t" r="r" b="b"/>
                <a:pathLst>
                  <a:path w="5964" h="5961" fill="none" extrusionOk="0">
                    <a:moveTo>
                      <a:pt x="0" y="5960"/>
                    </a:moveTo>
                    <a:lnTo>
                      <a:pt x="2984" y="5960"/>
                    </a:lnTo>
                    <a:cubicBezTo>
                      <a:pt x="4624" y="5960"/>
                      <a:pt x="5963" y="4621"/>
                      <a:pt x="5963" y="2980"/>
                    </a:cubicBezTo>
                    <a:lnTo>
                      <a:pt x="5963"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38"/>
              <p:cNvSpPr/>
              <p:nvPr/>
            </p:nvSpPr>
            <p:spPr>
              <a:xfrm>
                <a:off x="715098" y="4486414"/>
                <a:ext cx="122283" cy="122200"/>
              </a:xfrm>
              <a:custGeom>
                <a:avLst/>
                <a:gdLst/>
                <a:ahLst/>
                <a:cxnLst/>
                <a:rect l="l" t="t" r="r" b="b"/>
                <a:pathLst>
                  <a:path w="5965"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38"/>
              <p:cNvSpPr/>
              <p:nvPr/>
            </p:nvSpPr>
            <p:spPr>
              <a:xfrm>
                <a:off x="966489" y="4371019"/>
                <a:ext cx="65088" cy="65088"/>
              </a:xfrm>
              <a:custGeom>
                <a:avLst/>
                <a:gdLst/>
                <a:ahLst/>
                <a:cxnLst/>
                <a:rect l="l" t="t" r="r" b="b"/>
                <a:pathLst>
                  <a:path w="3175" h="3175" extrusionOk="0">
                    <a:moveTo>
                      <a:pt x="1588" y="0"/>
                    </a:moveTo>
                    <a:cubicBezTo>
                      <a:pt x="710" y="0"/>
                      <a:pt x="1" y="713"/>
                      <a:pt x="1" y="1587"/>
                    </a:cubicBezTo>
                    <a:cubicBezTo>
                      <a:pt x="1" y="2465"/>
                      <a:pt x="710" y="3174"/>
                      <a:pt x="1588" y="3174"/>
                    </a:cubicBezTo>
                    <a:cubicBezTo>
                      <a:pt x="2466" y="3174"/>
                      <a:pt x="3174" y="2465"/>
                      <a:pt x="3174" y="1587"/>
                    </a:cubicBezTo>
                    <a:cubicBezTo>
                      <a:pt x="3174" y="713"/>
                      <a:pt x="2466" y="0"/>
                      <a:pt x="1588"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5" name="Google Shape;1445;p38"/>
            <p:cNvGrpSpPr/>
            <p:nvPr/>
          </p:nvGrpSpPr>
          <p:grpSpPr>
            <a:xfrm>
              <a:off x="1466997" y="4198512"/>
              <a:ext cx="567870" cy="410102"/>
              <a:chOff x="1466997" y="4198512"/>
              <a:chExt cx="567870" cy="410102"/>
            </a:xfrm>
          </p:grpSpPr>
          <p:sp>
            <p:nvSpPr>
              <p:cNvPr id="1446" name="Google Shape;1446;p38"/>
              <p:cNvSpPr/>
              <p:nvPr/>
            </p:nvSpPr>
            <p:spPr>
              <a:xfrm>
                <a:off x="1466997" y="4198512"/>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38"/>
              <p:cNvSpPr/>
              <p:nvPr/>
            </p:nvSpPr>
            <p:spPr>
              <a:xfrm>
                <a:off x="1912585" y="4198512"/>
                <a:ext cx="122283"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8"/>
              <p:cNvSpPr/>
              <p:nvPr/>
            </p:nvSpPr>
            <p:spPr>
              <a:xfrm>
                <a:off x="1912585" y="4486414"/>
                <a:ext cx="122283" cy="122200"/>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8"/>
              <p:cNvSpPr/>
              <p:nvPr/>
            </p:nvSpPr>
            <p:spPr>
              <a:xfrm>
                <a:off x="1466997" y="4486414"/>
                <a:ext cx="122303" cy="122200"/>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38"/>
              <p:cNvSpPr/>
              <p:nvPr/>
            </p:nvSpPr>
            <p:spPr>
              <a:xfrm>
                <a:off x="1718388" y="4371019"/>
                <a:ext cx="65088" cy="65088"/>
              </a:xfrm>
              <a:custGeom>
                <a:avLst/>
                <a:gdLst/>
                <a:ahLst/>
                <a:cxnLst/>
                <a:rect l="l" t="t" r="r" b="b"/>
                <a:pathLst>
                  <a:path w="3175" h="3175" extrusionOk="0">
                    <a:moveTo>
                      <a:pt x="1587" y="0"/>
                    </a:moveTo>
                    <a:cubicBezTo>
                      <a:pt x="709" y="0"/>
                      <a:pt x="1" y="713"/>
                      <a:pt x="1" y="1587"/>
                    </a:cubicBezTo>
                    <a:cubicBezTo>
                      <a:pt x="1" y="2465"/>
                      <a:pt x="709" y="3174"/>
                      <a:pt x="1587" y="3174"/>
                    </a:cubicBezTo>
                    <a:cubicBezTo>
                      <a:pt x="2467" y="3174"/>
                      <a:pt x="3175" y="2465"/>
                      <a:pt x="3175" y="1587"/>
                    </a:cubicBezTo>
                    <a:cubicBezTo>
                      <a:pt x="3175" y="713"/>
                      <a:pt x="2467" y="0"/>
                      <a:pt x="1587" y="0"/>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8"/>
              <p:cNvSpPr/>
              <p:nvPr/>
            </p:nvSpPr>
            <p:spPr>
              <a:xfrm>
                <a:off x="1663182" y="4317391"/>
                <a:ext cx="71442" cy="172425"/>
              </a:xfrm>
              <a:custGeom>
                <a:avLst/>
                <a:gdLst/>
                <a:ahLst/>
                <a:cxnLst/>
                <a:rect l="l" t="t" r="r" b="b"/>
                <a:pathLst>
                  <a:path w="3485" h="8411" fill="none" extrusionOk="0">
                    <a:moveTo>
                      <a:pt x="3485" y="1"/>
                    </a:moveTo>
                    <a:cubicBezTo>
                      <a:pt x="1505" y="370"/>
                      <a:pt x="0" y="2111"/>
                      <a:pt x="0" y="4203"/>
                    </a:cubicBezTo>
                    <a:cubicBezTo>
                      <a:pt x="0" y="6295"/>
                      <a:pt x="1505" y="8037"/>
                      <a:pt x="3485" y="8411"/>
                    </a:cubicBez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8"/>
              <p:cNvSpPr/>
              <p:nvPr/>
            </p:nvSpPr>
            <p:spPr>
              <a:xfrm>
                <a:off x="1767240" y="4317391"/>
                <a:ext cx="71442" cy="172425"/>
              </a:xfrm>
              <a:custGeom>
                <a:avLst/>
                <a:gdLst/>
                <a:ahLst/>
                <a:cxnLst/>
                <a:rect l="l" t="t" r="r" b="b"/>
                <a:pathLst>
                  <a:path w="3485" h="8411" fill="none" extrusionOk="0">
                    <a:moveTo>
                      <a:pt x="1" y="8411"/>
                    </a:moveTo>
                    <a:cubicBezTo>
                      <a:pt x="1986" y="8037"/>
                      <a:pt x="3485" y="6295"/>
                      <a:pt x="3485" y="4203"/>
                    </a:cubicBezTo>
                    <a:cubicBezTo>
                      <a:pt x="3485" y="2111"/>
                      <a:pt x="1986" y="370"/>
                      <a:pt x="1" y="1"/>
                    </a:cubicBezTo>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38"/>
            <p:cNvGrpSpPr/>
            <p:nvPr/>
          </p:nvGrpSpPr>
          <p:grpSpPr>
            <a:xfrm>
              <a:off x="2218896" y="4198512"/>
              <a:ext cx="567891" cy="410102"/>
              <a:chOff x="2218896" y="4198512"/>
              <a:chExt cx="567891" cy="410102"/>
            </a:xfrm>
          </p:grpSpPr>
          <p:sp>
            <p:nvSpPr>
              <p:cNvPr id="1454" name="Google Shape;1454;p38"/>
              <p:cNvSpPr/>
              <p:nvPr/>
            </p:nvSpPr>
            <p:spPr>
              <a:xfrm>
                <a:off x="2218896" y="4198512"/>
                <a:ext cx="122283" cy="122282"/>
              </a:xfrm>
              <a:custGeom>
                <a:avLst/>
                <a:gdLst/>
                <a:ahLst/>
                <a:cxnLst/>
                <a:rect l="l" t="t" r="r" b="b"/>
                <a:pathLst>
                  <a:path w="5965" h="5965" fill="none" extrusionOk="0">
                    <a:moveTo>
                      <a:pt x="5965" y="1"/>
                    </a:moveTo>
                    <a:lnTo>
                      <a:pt x="2981" y="1"/>
                    </a:lnTo>
                    <a:cubicBezTo>
                      <a:pt x="1345"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38"/>
              <p:cNvSpPr/>
              <p:nvPr/>
            </p:nvSpPr>
            <p:spPr>
              <a:xfrm>
                <a:off x="2664484" y="4198512"/>
                <a:ext cx="122303" cy="122282"/>
              </a:xfrm>
              <a:custGeom>
                <a:avLst/>
                <a:gdLst/>
                <a:ahLst/>
                <a:cxnLst/>
                <a:rect l="l" t="t" r="r" b="b"/>
                <a:pathLst>
                  <a:path w="5966" h="5965" fill="none" extrusionOk="0">
                    <a:moveTo>
                      <a:pt x="1" y="1"/>
                    </a:moveTo>
                    <a:lnTo>
                      <a:pt x="2985"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38"/>
              <p:cNvSpPr/>
              <p:nvPr/>
            </p:nvSpPr>
            <p:spPr>
              <a:xfrm>
                <a:off x="2664484" y="4486414"/>
                <a:ext cx="122303" cy="122200"/>
              </a:xfrm>
              <a:custGeom>
                <a:avLst/>
                <a:gdLst/>
                <a:ahLst/>
                <a:cxnLst/>
                <a:rect l="l" t="t" r="r" b="b"/>
                <a:pathLst>
                  <a:path w="5966" h="5961" fill="none" extrusionOk="0">
                    <a:moveTo>
                      <a:pt x="1" y="5960"/>
                    </a:moveTo>
                    <a:lnTo>
                      <a:pt x="2985"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38"/>
              <p:cNvSpPr/>
              <p:nvPr/>
            </p:nvSpPr>
            <p:spPr>
              <a:xfrm>
                <a:off x="2218896" y="4486414"/>
                <a:ext cx="122283" cy="122200"/>
              </a:xfrm>
              <a:custGeom>
                <a:avLst/>
                <a:gdLst/>
                <a:ahLst/>
                <a:cxnLst/>
                <a:rect l="l" t="t" r="r" b="b"/>
                <a:pathLst>
                  <a:path w="5965" h="5961" fill="none" extrusionOk="0">
                    <a:moveTo>
                      <a:pt x="5965" y="5960"/>
                    </a:moveTo>
                    <a:lnTo>
                      <a:pt x="2981" y="5960"/>
                    </a:lnTo>
                    <a:cubicBezTo>
                      <a:pt x="1345"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38"/>
              <p:cNvSpPr/>
              <p:nvPr/>
            </p:nvSpPr>
            <p:spPr>
              <a:xfrm>
                <a:off x="2398373" y="4299085"/>
                <a:ext cx="208936" cy="209018"/>
              </a:xfrm>
              <a:custGeom>
                <a:avLst/>
                <a:gdLst/>
                <a:ahLst/>
                <a:cxnLst/>
                <a:rect l="l" t="t" r="r" b="b"/>
                <a:pathLst>
                  <a:path w="10192" h="10196" fill="none" extrusionOk="0">
                    <a:moveTo>
                      <a:pt x="10191" y="6766"/>
                    </a:moveTo>
                    <a:cubicBezTo>
                      <a:pt x="10191" y="8653"/>
                      <a:pt x="8648" y="10196"/>
                      <a:pt x="6765" y="10196"/>
                    </a:cubicBezTo>
                    <a:lnTo>
                      <a:pt x="3427" y="10196"/>
                    </a:lnTo>
                    <a:cubicBezTo>
                      <a:pt x="1543" y="10196"/>
                      <a:pt x="0" y="8653"/>
                      <a:pt x="0" y="6766"/>
                    </a:cubicBezTo>
                    <a:lnTo>
                      <a:pt x="0" y="3431"/>
                    </a:lnTo>
                    <a:cubicBezTo>
                      <a:pt x="0" y="1543"/>
                      <a:pt x="1543" y="0"/>
                      <a:pt x="3427" y="0"/>
                    </a:cubicBezTo>
                    <a:lnTo>
                      <a:pt x="6765" y="0"/>
                    </a:lnTo>
                    <a:cubicBezTo>
                      <a:pt x="8648" y="0"/>
                      <a:pt x="10191" y="1543"/>
                      <a:pt x="10191" y="3431"/>
                    </a:cubicBezTo>
                    <a:close/>
                  </a:path>
                </a:pathLst>
              </a:custGeom>
              <a:noFill/>
              <a:ln w="19050" cap="rnd" cmpd="sng">
                <a:solidFill>
                  <a:schemeClr val="lt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38"/>
              <p:cNvSpPr/>
              <p:nvPr/>
            </p:nvSpPr>
            <p:spPr>
              <a:xfrm>
                <a:off x="2458562" y="4359275"/>
                <a:ext cx="88555" cy="88555"/>
              </a:xfrm>
              <a:custGeom>
                <a:avLst/>
                <a:gdLst/>
                <a:ahLst/>
                <a:cxnLst/>
                <a:rect l="l" t="t" r="r" b="b"/>
                <a:pathLst>
                  <a:path w="6738" h="6737" extrusionOk="0">
                    <a:moveTo>
                      <a:pt x="2267" y="1"/>
                    </a:moveTo>
                    <a:cubicBezTo>
                      <a:pt x="1020" y="1"/>
                      <a:pt x="0" y="1024"/>
                      <a:pt x="0" y="2266"/>
                    </a:cubicBezTo>
                    <a:lnTo>
                      <a:pt x="0" y="4470"/>
                    </a:lnTo>
                    <a:cubicBezTo>
                      <a:pt x="0" y="5717"/>
                      <a:pt x="1020" y="6736"/>
                      <a:pt x="2267" y="6736"/>
                    </a:cubicBezTo>
                    <a:lnTo>
                      <a:pt x="4471" y="6736"/>
                    </a:lnTo>
                    <a:cubicBezTo>
                      <a:pt x="5718" y="6736"/>
                      <a:pt x="6737" y="5717"/>
                      <a:pt x="6737" y="4470"/>
                    </a:cubicBezTo>
                    <a:lnTo>
                      <a:pt x="6737" y="2266"/>
                    </a:lnTo>
                    <a:cubicBezTo>
                      <a:pt x="6737" y="1024"/>
                      <a:pt x="5718" y="1"/>
                      <a:pt x="4471" y="1"/>
                    </a:cubicBezTo>
                    <a:close/>
                  </a:path>
                </a:pathLst>
              </a:custGeom>
              <a:solidFill>
                <a:schemeClr val="lt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38"/>
            <p:cNvGrpSpPr/>
            <p:nvPr/>
          </p:nvGrpSpPr>
          <p:grpSpPr>
            <a:xfrm>
              <a:off x="2970823" y="4198505"/>
              <a:ext cx="567891" cy="410082"/>
              <a:chOff x="2970823" y="4198505"/>
              <a:chExt cx="567891" cy="410082"/>
            </a:xfrm>
          </p:grpSpPr>
          <p:sp>
            <p:nvSpPr>
              <p:cNvPr id="1461" name="Google Shape;1461;p38"/>
              <p:cNvSpPr/>
              <p:nvPr/>
            </p:nvSpPr>
            <p:spPr>
              <a:xfrm>
                <a:off x="2970823" y="4198505"/>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38"/>
              <p:cNvSpPr/>
              <p:nvPr/>
            </p:nvSpPr>
            <p:spPr>
              <a:xfrm>
                <a:off x="3416431" y="4198505"/>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38"/>
              <p:cNvSpPr/>
              <p:nvPr/>
            </p:nvSpPr>
            <p:spPr>
              <a:xfrm>
                <a:off x="3416431" y="4486305"/>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38"/>
              <p:cNvSpPr/>
              <p:nvPr/>
            </p:nvSpPr>
            <p:spPr>
              <a:xfrm>
                <a:off x="2970823" y="4486305"/>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38"/>
              <p:cNvSpPr/>
              <p:nvPr/>
            </p:nvSpPr>
            <p:spPr>
              <a:xfrm>
                <a:off x="3244416" y="4266852"/>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38"/>
              <p:cNvSpPr/>
              <p:nvPr/>
            </p:nvSpPr>
            <p:spPr>
              <a:xfrm>
                <a:off x="3072421" y="439200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38"/>
              <p:cNvSpPr/>
              <p:nvPr/>
            </p:nvSpPr>
            <p:spPr>
              <a:xfrm>
                <a:off x="3416431" y="439200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38"/>
              <p:cNvSpPr/>
              <p:nvPr/>
            </p:nvSpPr>
            <p:spPr>
              <a:xfrm>
                <a:off x="3244416" y="439200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38"/>
              <p:cNvSpPr/>
              <p:nvPr/>
            </p:nvSpPr>
            <p:spPr>
              <a:xfrm>
                <a:off x="3244416" y="451726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0" name="Google Shape;1470;p38"/>
          <p:cNvSpPr/>
          <p:nvPr/>
        </p:nvSpPr>
        <p:spPr>
          <a:xfrm>
            <a:off x="4031966" y="918917"/>
            <a:ext cx="4314417" cy="568942"/>
          </a:xfrm>
          <a:prstGeom prst="rect">
            <a:avLst/>
          </a:prstGeom>
        </p:spPr>
        <p:txBody>
          <a:bodyPr>
            <a:prstTxWarp prst="textPlain">
              <a:avLst/>
            </a:prstTxWarp>
          </a:bodyPr>
          <a:lstStyle/>
          <a:p>
            <a:pPr lvl="0" algn="ctr"/>
            <a:r>
              <a:rPr lang="en-AU" b="1" i="0" dirty="0">
                <a:ln w="19050" cap="flat" cmpd="sng">
                  <a:solidFill>
                    <a:schemeClr val="lt1"/>
                  </a:solidFill>
                  <a:prstDash val="solid"/>
                  <a:round/>
                  <a:headEnd type="none" w="sm" len="sm"/>
                  <a:tailEnd type="none" w="sm" len="sm"/>
                </a:ln>
                <a:noFill/>
                <a:latin typeface="Dela Gothic One"/>
              </a:rPr>
              <a:t>CARS</a:t>
            </a:r>
            <a:endParaRPr b="1" i="0" dirty="0">
              <a:ln w="19050" cap="flat" cmpd="sng">
                <a:solidFill>
                  <a:schemeClr val="lt1"/>
                </a:solidFill>
                <a:prstDash val="solid"/>
                <a:round/>
                <a:headEnd type="none" w="sm" len="sm"/>
                <a:tailEnd type="none" w="sm" len="sm"/>
              </a:ln>
              <a:noFill/>
              <a:latin typeface="Dela Gothic One"/>
            </a:endParaRPr>
          </a:p>
        </p:txBody>
      </p:sp>
      <p:sp>
        <p:nvSpPr>
          <p:cNvPr id="1471" name="Google Shape;1471;p38"/>
          <p:cNvSpPr/>
          <p:nvPr/>
        </p:nvSpPr>
        <p:spPr>
          <a:xfrm>
            <a:off x="4031966" y="268804"/>
            <a:ext cx="4314417" cy="568942"/>
          </a:xfrm>
          <a:prstGeom prst="rect">
            <a:avLst/>
          </a:prstGeom>
        </p:spPr>
        <p:txBody>
          <a:bodyPr>
            <a:prstTxWarp prst="textPlain">
              <a:avLst/>
            </a:prstTxWarp>
          </a:bodyPr>
          <a:lstStyle/>
          <a:p>
            <a:pPr lvl="0" algn="ctr"/>
            <a:r>
              <a:rPr lang="en-AU" b="1" i="0" dirty="0">
                <a:ln w="19050" cap="flat" cmpd="sng">
                  <a:solidFill>
                    <a:schemeClr val="lt1"/>
                  </a:solidFill>
                  <a:prstDash val="solid"/>
                  <a:round/>
                  <a:headEnd type="none" w="sm" len="sm"/>
                  <a:tailEnd type="none" w="sm" len="sm"/>
                </a:ln>
                <a:noFill/>
                <a:latin typeface="Dela Gothic One"/>
              </a:rPr>
              <a:t>CARS</a:t>
            </a:r>
            <a:endParaRPr b="1" i="0" dirty="0">
              <a:ln w="19050" cap="flat" cmpd="sng">
                <a:solidFill>
                  <a:schemeClr val="lt1"/>
                </a:solidFill>
                <a:prstDash val="solid"/>
                <a:round/>
                <a:headEnd type="none" w="sm" len="sm"/>
                <a:tailEnd type="none" w="sm" len="sm"/>
              </a:ln>
              <a:noFill/>
              <a:latin typeface="Dela Gothic One"/>
            </a:endParaRPr>
          </a:p>
        </p:txBody>
      </p:sp>
      <p:sp>
        <p:nvSpPr>
          <p:cNvPr id="1472" name="Google Shape;1472;p38"/>
          <p:cNvSpPr/>
          <p:nvPr/>
        </p:nvSpPr>
        <p:spPr>
          <a:xfrm>
            <a:off x="4031966" y="1574658"/>
            <a:ext cx="4314417" cy="568942"/>
          </a:xfrm>
          <a:prstGeom prst="rect">
            <a:avLst/>
          </a:prstGeom>
        </p:spPr>
        <p:txBody>
          <a:bodyPr>
            <a:prstTxWarp prst="textPlain">
              <a:avLst/>
            </a:prstTxWarp>
          </a:bodyPr>
          <a:lstStyle/>
          <a:p>
            <a:pPr lvl="0" algn="ctr"/>
            <a:r>
              <a:rPr lang="en-AU" b="1" i="0" dirty="0">
                <a:ln w="19050" cap="flat" cmpd="sng">
                  <a:solidFill>
                    <a:schemeClr val="lt1"/>
                  </a:solidFill>
                  <a:prstDash val="solid"/>
                  <a:round/>
                  <a:headEnd type="none" w="sm" len="sm"/>
                  <a:tailEnd type="none" w="sm" len="sm"/>
                </a:ln>
                <a:noFill/>
                <a:latin typeface="Dela Gothic One"/>
              </a:rPr>
              <a:t>CARS</a:t>
            </a:r>
            <a:endParaRPr b="1" i="0" dirty="0">
              <a:ln w="19050" cap="flat" cmpd="sng">
                <a:solidFill>
                  <a:schemeClr val="lt1"/>
                </a:solidFill>
                <a:prstDash val="solid"/>
                <a:round/>
                <a:headEnd type="none" w="sm" len="sm"/>
                <a:tailEnd type="none" w="sm" len="sm"/>
              </a:ln>
              <a:noFill/>
              <a:latin typeface="Dela Gothic One"/>
            </a:endParaRPr>
          </a:p>
        </p:txBody>
      </p:sp>
      <p:sp>
        <p:nvSpPr>
          <p:cNvPr id="1473" name="Google Shape;1473;p38"/>
          <p:cNvSpPr txBox="1">
            <a:spLocks noGrp="1"/>
          </p:cNvSpPr>
          <p:nvPr>
            <p:ph type="ctrTitle"/>
          </p:nvPr>
        </p:nvSpPr>
        <p:spPr>
          <a:xfrm>
            <a:off x="3964174" y="2126859"/>
            <a:ext cx="4560600"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FORCES</a:t>
            </a:r>
            <a:endParaRPr dirty="0"/>
          </a:p>
        </p:txBody>
      </p:sp>
      <p:grpSp>
        <p:nvGrpSpPr>
          <p:cNvPr id="1474" name="Google Shape;1474;p38"/>
          <p:cNvGrpSpPr/>
          <p:nvPr/>
        </p:nvGrpSpPr>
        <p:grpSpPr>
          <a:xfrm>
            <a:off x="3190058" y="404643"/>
            <a:ext cx="395288" cy="395300"/>
            <a:chOff x="3049538" y="653806"/>
            <a:chExt cx="395288" cy="395300"/>
          </a:xfrm>
        </p:grpSpPr>
        <p:sp>
          <p:nvSpPr>
            <p:cNvPr id="1475" name="Google Shape;1475;p38"/>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38"/>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38"/>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38"/>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9" name="Google Shape;1479;p38"/>
          <p:cNvSpPr txBox="1">
            <a:spLocks noGrp="1"/>
          </p:cNvSpPr>
          <p:nvPr>
            <p:ph type="ctrTitle" idx="3"/>
          </p:nvPr>
        </p:nvSpPr>
        <p:spPr>
          <a:xfrm>
            <a:off x="3908875" y="2782600"/>
            <a:ext cx="4560600" cy="112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AND VEHICLE SAFETY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airbags blow up when enough force is applied and it acts as a large cushioning so the driver/ passengers don’t go though the window or come into contact with the doors, roof, or dashboard.</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70318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43"/>
          <p:cNvSpPr txBox="1">
            <a:spLocks noGrp="1"/>
          </p:cNvSpPr>
          <p:nvPr>
            <p:ph type="title"/>
          </p:nvPr>
        </p:nvSpPr>
        <p:spPr>
          <a:xfrm>
            <a:off x="713686" y="2130582"/>
            <a:ext cx="3937500" cy="16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3200" dirty="0"/>
              <a:t>Keeping the person inside the vehicle</a:t>
            </a:r>
            <a:endParaRPr sz="3200" dirty="0"/>
          </a:p>
        </p:txBody>
      </p:sp>
      <p:sp>
        <p:nvSpPr>
          <p:cNvPr id="1565" name="Google Shape;1565;p43"/>
          <p:cNvSpPr txBox="1">
            <a:spLocks noGrp="1"/>
          </p:cNvSpPr>
          <p:nvPr>
            <p:ph type="title" idx="2"/>
          </p:nvPr>
        </p:nvSpPr>
        <p:spPr>
          <a:xfrm>
            <a:off x="764177" y="1108758"/>
            <a:ext cx="124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grpSp>
        <p:nvGrpSpPr>
          <p:cNvPr id="1568" name="Google Shape;1568;p43"/>
          <p:cNvGrpSpPr/>
          <p:nvPr/>
        </p:nvGrpSpPr>
        <p:grpSpPr>
          <a:xfrm>
            <a:off x="713686" y="1096019"/>
            <a:ext cx="1304822" cy="985200"/>
            <a:chOff x="-340253" y="1622737"/>
            <a:chExt cx="644071" cy="486303"/>
          </a:xfrm>
        </p:grpSpPr>
        <p:sp>
          <p:nvSpPr>
            <p:cNvPr id="1569" name="Google Shape;1569;p43"/>
            <p:cNvSpPr/>
            <p:nvPr/>
          </p:nvSpPr>
          <p:spPr>
            <a:xfrm>
              <a:off x="-340253" y="1622737"/>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81535" y="1622737"/>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81535" y="1986839"/>
              <a:ext cx="122282" cy="122201"/>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340253" y="1986839"/>
              <a:ext cx="122303" cy="122201"/>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3"/>
          <p:cNvSpPr txBox="1">
            <a:spLocks noGrp="1"/>
          </p:cNvSpPr>
          <p:nvPr>
            <p:ph type="subTitle" idx="3"/>
          </p:nvPr>
        </p:nvSpPr>
        <p:spPr>
          <a:xfrm rot="-5400000">
            <a:off x="-1167529"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grpSp>
        <p:nvGrpSpPr>
          <p:cNvPr id="1574" name="Google Shape;1574;p43"/>
          <p:cNvGrpSpPr/>
          <p:nvPr/>
        </p:nvGrpSpPr>
        <p:grpSpPr>
          <a:xfrm>
            <a:off x="5404435" y="3331201"/>
            <a:ext cx="2823616" cy="985213"/>
            <a:chOff x="5404435" y="3331201"/>
            <a:chExt cx="2823616" cy="985213"/>
          </a:xfrm>
        </p:grpSpPr>
        <p:grpSp>
          <p:nvGrpSpPr>
            <p:cNvPr id="1575" name="Google Shape;1575;p43"/>
            <p:cNvGrpSpPr/>
            <p:nvPr/>
          </p:nvGrpSpPr>
          <p:grpSpPr>
            <a:xfrm>
              <a:off x="5408236" y="3331508"/>
              <a:ext cx="567871" cy="410102"/>
              <a:chOff x="5408236" y="3331508"/>
              <a:chExt cx="567871" cy="410102"/>
            </a:xfrm>
          </p:grpSpPr>
          <p:sp>
            <p:nvSpPr>
              <p:cNvPr id="1576" name="Google Shape;1576;p43"/>
              <p:cNvSpPr/>
              <p:nvPr/>
            </p:nvSpPr>
            <p:spPr>
              <a:xfrm>
                <a:off x="5408236" y="3331508"/>
                <a:ext cx="122282" cy="122282"/>
              </a:xfrm>
              <a:custGeom>
                <a:avLst/>
                <a:gdLst/>
                <a:ahLst/>
                <a:cxnLst/>
                <a:rect l="l" t="t" r="r" b="b"/>
                <a:pathLst>
                  <a:path w="5965" h="5965" fill="none" extrusionOk="0">
                    <a:moveTo>
                      <a:pt x="5965" y="1"/>
                    </a:moveTo>
                    <a:lnTo>
                      <a:pt x="2979" y="1"/>
                    </a:lnTo>
                    <a:cubicBezTo>
                      <a:pt x="1340"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5853803" y="3331508"/>
                <a:ext cx="122303" cy="122282"/>
              </a:xfrm>
              <a:custGeom>
                <a:avLst/>
                <a:gdLst/>
                <a:ahLst/>
                <a:cxnLst/>
                <a:rect l="l" t="t" r="r" b="b"/>
                <a:pathLst>
                  <a:path w="5966" h="5965" fill="none" extrusionOk="0">
                    <a:moveTo>
                      <a:pt x="1" y="1"/>
                    </a:moveTo>
                    <a:lnTo>
                      <a:pt x="2986"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5853803" y="3619410"/>
                <a:ext cx="122303" cy="122200"/>
              </a:xfrm>
              <a:custGeom>
                <a:avLst/>
                <a:gdLst/>
                <a:ahLst/>
                <a:cxnLst/>
                <a:rect l="l" t="t" r="r" b="b"/>
                <a:pathLst>
                  <a:path w="5966" h="5961" fill="none" extrusionOk="0">
                    <a:moveTo>
                      <a:pt x="1" y="5960"/>
                    </a:moveTo>
                    <a:lnTo>
                      <a:pt x="2986"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08236" y="3619410"/>
                <a:ext cx="122282" cy="122200"/>
              </a:xfrm>
              <a:custGeom>
                <a:avLst/>
                <a:gdLst/>
                <a:ahLst/>
                <a:cxnLst/>
                <a:rect l="l" t="t" r="r" b="b"/>
                <a:pathLst>
                  <a:path w="5965" h="5961" fill="none" extrusionOk="0">
                    <a:moveTo>
                      <a:pt x="5965" y="5960"/>
                    </a:moveTo>
                    <a:lnTo>
                      <a:pt x="2979" y="5960"/>
                    </a:lnTo>
                    <a:cubicBezTo>
                      <a:pt x="1340"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5609382" y="3453770"/>
                <a:ext cx="165558" cy="165661"/>
              </a:xfrm>
              <a:custGeom>
                <a:avLst/>
                <a:gdLst/>
                <a:ahLst/>
                <a:cxnLst/>
                <a:rect l="l" t="t" r="r" b="b"/>
                <a:pathLst>
                  <a:path w="8076" h="8081" fill="none" extrusionOk="0">
                    <a:moveTo>
                      <a:pt x="8076" y="4038"/>
                    </a:moveTo>
                    <a:cubicBezTo>
                      <a:pt x="8076" y="6270"/>
                      <a:pt x="6270" y="8080"/>
                      <a:pt x="4038" y="8080"/>
                    </a:cubicBezTo>
                    <a:cubicBezTo>
                      <a:pt x="1806" y="8080"/>
                      <a:pt x="1" y="6270"/>
                      <a:pt x="1" y="4038"/>
                    </a:cubicBezTo>
                    <a:cubicBezTo>
                      <a:pt x="1" y="1806"/>
                      <a:pt x="1806" y="1"/>
                      <a:pt x="4038" y="1"/>
                    </a:cubicBezTo>
                    <a:cubicBezTo>
                      <a:pt x="6270" y="1"/>
                      <a:pt x="8076" y="1806"/>
                      <a:pt x="8076" y="403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5692140" y="3398564"/>
                <a:ext cx="21" cy="55227"/>
              </a:xfrm>
              <a:custGeom>
                <a:avLst/>
                <a:gdLst/>
                <a:ahLst/>
                <a:cxnLst/>
                <a:rect l="l" t="t" r="r" b="b"/>
                <a:pathLst>
                  <a:path w="1" h="2694" fill="none" extrusionOk="0">
                    <a:moveTo>
                      <a:pt x="1" y="0"/>
                    </a:moveTo>
                    <a:lnTo>
                      <a:pt x="1" y="269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5774919" y="3536529"/>
                <a:ext cx="55247" cy="21"/>
              </a:xfrm>
              <a:custGeom>
                <a:avLst/>
                <a:gdLst/>
                <a:ahLst/>
                <a:cxnLst/>
                <a:rect l="l" t="t" r="r" b="b"/>
                <a:pathLst>
                  <a:path w="2695" h="1" fill="none" extrusionOk="0">
                    <a:moveTo>
                      <a:pt x="2694"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5692140" y="3619410"/>
                <a:ext cx="21" cy="55125"/>
              </a:xfrm>
              <a:custGeom>
                <a:avLst/>
                <a:gdLst/>
                <a:ahLst/>
                <a:cxnLst/>
                <a:rect l="l" t="t" r="r" b="b"/>
                <a:pathLst>
                  <a:path w="1" h="2689" fill="none" extrusionOk="0">
                    <a:moveTo>
                      <a:pt x="1" y="2689"/>
                    </a:moveTo>
                    <a:lnTo>
                      <a:pt x="1" y="0"/>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5554155" y="3536529"/>
                <a:ext cx="55247" cy="21"/>
              </a:xfrm>
              <a:custGeom>
                <a:avLst/>
                <a:gdLst/>
                <a:ahLst/>
                <a:cxnLst/>
                <a:rect l="l" t="t" r="r" b="b"/>
                <a:pathLst>
                  <a:path w="2695" h="1" fill="none" extrusionOk="0">
                    <a:moveTo>
                      <a:pt x="1" y="1"/>
                    </a:moveTo>
                    <a:lnTo>
                      <a:pt x="2695"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3"/>
            <p:cNvGrpSpPr/>
            <p:nvPr/>
          </p:nvGrpSpPr>
          <p:grpSpPr>
            <a:xfrm>
              <a:off x="6156342" y="3331201"/>
              <a:ext cx="567870" cy="410082"/>
              <a:chOff x="6156342" y="3331201"/>
              <a:chExt cx="567870" cy="410082"/>
            </a:xfrm>
          </p:grpSpPr>
          <p:sp>
            <p:nvSpPr>
              <p:cNvPr id="1586" name="Google Shape;1586;p43"/>
              <p:cNvSpPr/>
              <p:nvPr/>
            </p:nvSpPr>
            <p:spPr>
              <a:xfrm>
                <a:off x="6156342" y="3331201"/>
                <a:ext cx="122282" cy="122282"/>
              </a:xfrm>
              <a:custGeom>
                <a:avLst/>
                <a:gdLst/>
                <a:ahLst/>
                <a:cxnLst/>
                <a:rect l="l" t="t" r="r" b="b"/>
                <a:pathLst>
                  <a:path w="5965" h="5965" fill="none" extrusionOk="0">
                    <a:moveTo>
                      <a:pt x="5965" y="0"/>
                    </a:moveTo>
                    <a:lnTo>
                      <a:pt x="2980" y="0"/>
                    </a:lnTo>
                    <a:cubicBezTo>
                      <a:pt x="1345" y="0"/>
                      <a:pt x="0" y="1340"/>
                      <a:pt x="0" y="2981"/>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6601951" y="3331201"/>
                <a:ext cx="122262" cy="122282"/>
              </a:xfrm>
              <a:custGeom>
                <a:avLst/>
                <a:gdLst/>
                <a:ahLst/>
                <a:cxnLst/>
                <a:rect l="l" t="t" r="r" b="b"/>
                <a:pathLst>
                  <a:path w="5964" h="5965" fill="none" extrusionOk="0">
                    <a:moveTo>
                      <a:pt x="0" y="0"/>
                    </a:moveTo>
                    <a:lnTo>
                      <a:pt x="2984" y="0"/>
                    </a:lnTo>
                    <a:cubicBezTo>
                      <a:pt x="4624" y="0"/>
                      <a:pt x="5963" y="1340"/>
                      <a:pt x="5963" y="2981"/>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6601951" y="3619000"/>
                <a:ext cx="122262" cy="122282"/>
              </a:xfrm>
              <a:custGeom>
                <a:avLst/>
                <a:gdLst/>
                <a:ahLst/>
                <a:cxnLst/>
                <a:rect l="l" t="t" r="r" b="b"/>
                <a:pathLst>
                  <a:path w="5964" h="5965" fill="none" extrusionOk="0">
                    <a:moveTo>
                      <a:pt x="0" y="5965"/>
                    </a:moveTo>
                    <a:lnTo>
                      <a:pt x="2984" y="5965"/>
                    </a:lnTo>
                    <a:cubicBezTo>
                      <a:pt x="4624" y="5965"/>
                      <a:pt x="5963" y="4626"/>
                      <a:pt x="5963" y="2986"/>
                    </a:cubicBezTo>
                    <a:lnTo>
                      <a:pt x="5963"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6156342" y="3619000"/>
                <a:ext cx="122282" cy="122282"/>
              </a:xfrm>
              <a:custGeom>
                <a:avLst/>
                <a:gdLst/>
                <a:ahLst/>
                <a:cxnLst/>
                <a:rect l="l" t="t" r="r" b="b"/>
                <a:pathLst>
                  <a:path w="5965" h="5965" fill="none" extrusionOk="0">
                    <a:moveTo>
                      <a:pt x="5965" y="5965"/>
                    </a:moveTo>
                    <a:lnTo>
                      <a:pt x="2980" y="5965"/>
                    </a:lnTo>
                    <a:cubicBezTo>
                      <a:pt x="1345" y="5965"/>
                      <a:pt x="0" y="4626"/>
                      <a:pt x="0" y="2986"/>
                    </a:cubicBezTo>
                    <a:lnTo>
                      <a:pt x="0"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6357488" y="3453463"/>
                <a:ext cx="165558" cy="165558"/>
              </a:xfrm>
              <a:custGeom>
                <a:avLst/>
                <a:gdLst/>
                <a:ahLst/>
                <a:cxnLst/>
                <a:rect l="l" t="t" r="r" b="b"/>
                <a:pathLst>
                  <a:path w="8076" h="8076" fill="none" extrusionOk="0">
                    <a:moveTo>
                      <a:pt x="8076" y="4039"/>
                    </a:moveTo>
                    <a:cubicBezTo>
                      <a:pt x="8076" y="6270"/>
                      <a:pt x="6271" y="8076"/>
                      <a:pt x="4039" y="8076"/>
                    </a:cubicBezTo>
                    <a:cubicBezTo>
                      <a:pt x="1806" y="8076"/>
                      <a:pt x="1" y="6270"/>
                      <a:pt x="1" y="4039"/>
                    </a:cubicBezTo>
                    <a:cubicBezTo>
                      <a:pt x="1" y="1806"/>
                      <a:pt x="1806" y="1"/>
                      <a:pt x="4039" y="1"/>
                    </a:cubicBezTo>
                    <a:cubicBezTo>
                      <a:pt x="6271" y="1"/>
                      <a:pt x="8076" y="1806"/>
                      <a:pt x="8076" y="4039"/>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6440267" y="3398277"/>
                <a:ext cx="21" cy="74907"/>
              </a:xfrm>
              <a:custGeom>
                <a:avLst/>
                <a:gdLst/>
                <a:ahLst/>
                <a:cxnLst/>
                <a:rect l="l" t="t" r="r" b="b"/>
                <a:pathLst>
                  <a:path w="1" h="3654" fill="none" extrusionOk="0">
                    <a:moveTo>
                      <a:pt x="1" y="0"/>
                    </a:moveTo>
                    <a:lnTo>
                      <a:pt x="1" y="365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6503325" y="3536242"/>
                <a:ext cx="74948" cy="21"/>
              </a:xfrm>
              <a:custGeom>
                <a:avLst/>
                <a:gdLst/>
                <a:ahLst/>
                <a:cxnLst/>
                <a:rect l="l" t="t" r="r" b="b"/>
                <a:pathLst>
                  <a:path w="3656" h="1" fill="none" extrusionOk="0">
                    <a:moveTo>
                      <a:pt x="3656"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6440267" y="3599300"/>
                <a:ext cx="21" cy="74948"/>
              </a:xfrm>
              <a:custGeom>
                <a:avLst/>
                <a:gdLst/>
                <a:ahLst/>
                <a:cxnLst/>
                <a:rect l="l" t="t" r="r" b="b"/>
                <a:pathLst>
                  <a:path w="1" h="3656" fill="none" extrusionOk="0">
                    <a:moveTo>
                      <a:pt x="1" y="3656"/>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6302302" y="3536242"/>
                <a:ext cx="74907" cy="21"/>
              </a:xfrm>
              <a:custGeom>
                <a:avLst/>
                <a:gdLst/>
                <a:ahLst/>
                <a:cxnLst/>
                <a:rect l="l" t="t" r="r" b="b"/>
                <a:pathLst>
                  <a:path w="3654" h="1" fill="none" extrusionOk="0">
                    <a:moveTo>
                      <a:pt x="0" y="1"/>
                    </a:moveTo>
                    <a:lnTo>
                      <a:pt x="3654"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43"/>
            <p:cNvGrpSpPr/>
            <p:nvPr/>
          </p:nvGrpSpPr>
          <p:grpSpPr>
            <a:xfrm>
              <a:off x="6904449" y="3331201"/>
              <a:ext cx="567891" cy="410082"/>
              <a:chOff x="6904449" y="3331201"/>
              <a:chExt cx="567891" cy="410082"/>
            </a:xfrm>
          </p:grpSpPr>
          <p:sp>
            <p:nvSpPr>
              <p:cNvPr id="1596" name="Google Shape;1596;p43"/>
              <p:cNvSpPr/>
              <p:nvPr/>
            </p:nvSpPr>
            <p:spPr>
              <a:xfrm>
                <a:off x="6904449" y="3331201"/>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7350057" y="3331201"/>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7350057" y="3619000"/>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6904449" y="3619000"/>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7006047" y="3399548"/>
                <a:ext cx="23596" cy="23698"/>
              </a:xfrm>
              <a:custGeom>
                <a:avLst/>
                <a:gdLst/>
                <a:ahLst/>
                <a:cxnLst/>
                <a:rect l="l" t="t" r="r" b="b"/>
                <a:pathLst>
                  <a:path w="1151" h="1156" extrusionOk="0">
                    <a:moveTo>
                      <a:pt x="1" y="1"/>
                    </a:moveTo>
                    <a:lnTo>
                      <a:pt x="1" y="1155"/>
                    </a:lnTo>
                    <a:lnTo>
                      <a:pt x="1150" y="1155"/>
                    </a:lnTo>
                    <a:lnTo>
                      <a:pt x="1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7350057" y="3399548"/>
                <a:ext cx="23698" cy="23698"/>
              </a:xfrm>
              <a:custGeom>
                <a:avLst/>
                <a:gdLst/>
                <a:ahLst/>
                <a:cxnLst/>
                <a:rect l="l" t="t" r="r" b="b"/>
                <a:pathLst>
                  <a:path w="1156" h="1156" extrusionOk="0">
                    <a:moveTo>
                      <a:pt x="0" y="1"/>
                    </a:moveTo>
                    <a:lnTo>
                      <a:pt x="0" y="1155"/>
                    </a:lnTo>
                    <a:lnTo>
                      <a:pt x="1156" y="1155"/>
                    </a:lnTo>
                    <a:lnTo>
                      <a:pt x="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178042" y="3399548"/>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006047" y="3524700"/>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350057" y="3524700"/>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178042" y="352470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7006047" y="364995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350057" y="364995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7178042" y="364995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43"/>
            <p:cNvGrpSpPr/>
            <p:nvPr/>
          </p:nvGrpSpPr>
          <p:grpSpPr>
            <a:xfrm>
              <a:off x="7652596" y="3336080"/>
              <a:ext cx="567870" cy="410205"/>
              <a:chOff x="7652596" y="3336080"/>
              <a:chExt cx="567870" cy="410205"/>
            </a:xfrm>
          </p:grpSpPr>
          <p:sp>
            <p:nvSpPr>
              <p:cNvPr id="1610" name="Google Shape;1610;p43"/>
              <p:cNvSpPr/>
              <p:nvPr/>
            </p:nvSpPr>
            <p:spPr>
              <a:xfrm>
                <a:off x="7652596" y="3336080"/>
                <a:ext cx="122282" cy="122282"/>
              </a:xfrm>
              <a:custGeom>
                <a:avLst/>
                <a:gdLst/>
                <a:ahLst/>
                <a:cxnLst/>
                <a:rect l="l" t="t" r="r" b="b"/>
                <a:pathLst>
                  <a:path w="5965" h="5965" fill="none" extrusionOk="0">
                    <a:moveTo>
                      <a:pt x="5965" y="0"/>
                    </a:moveTo>
                    <a:lnTo>
                      <a:pt x="2979" y="0"/>
                    </a:lnTo>
                    <a:cubicBezTo>
                      <a:pt x="1344" y="0"/>
                      <a:pt x="0" y="1345"/>
                      <a:pt x="0" y="2985"/>
                    </a:cubicBezTo>
                    <a:lnTo>
                      <a:pt x="0"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098164" y="3336080"/>
                <a:ext cx="122303" cy="122282"/>
              </a:xfrm>
              <a:custGeom>
                <a:avLst/>
                <a:gdLst/>
                <a:ahLst/>
                <a:cxnLst/>
                <a:rect l="l" t="t" r="r" b="b"/>
                <a:pathLst>
                  <a:path w="5966" h="5965" fill="none" extrusionOk="0">
                    <a:moveTo>
                      <a:pt x="1" y="0"/>
                    </a:moveTo>
                    <a:lnTo>
                      <a:pt x="2986" y="0"/>
                    </a:lnTo>
                    <a:cubicBezTo>
                      <a:pt x="4626" y="0"/>
                      <a:pt x="5965" y="1345"/>
                      <a:pt x="5965" y="2985"/>
                    </a:cubicBezTo>
                    <a:lnTo>
                      <a:pt x="5965"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98164" y="3624002"/>
                <a:ext cx="122303" cy="122282"/>
              </a:xfrm>
              <a:custGeom>
                <a:avLst/>
                <a:gdLst/>
                <a:ahLst/>
                <a:cxnLst/>
                <a:rect l="l" t="t" r="r" b="b"/>
                <a:pathLst>
                  <a:path w="5966" h="5965" fill="none" extrusionOk="0">
                    <a:moveTo>
                      <a:pt x="1" y="5964"/>
                    </a:moveTo>
                    <a:lnTo>
                      <a:pt x="2986" y="5964"/>
                    </a:lnTo>
                    <a:cubicBezTo>
                      <a:pt x="4626" y="5964"/>
                      <a:pt x="5965" y="4619"/>
                      <a:pt x="5965" y="2979"/>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652596" y="3624002"/>
                <a:ext cx="122282" cy="122282"/>
              </a:xfrm>
              <a:custGeom>
                <a:avLst/>
                <a:gdLst/>
                <a:ahLst/>
                <a:cxnLst/>
                <a:rect l="l" t="t" r="r" b="b"/>
                <a:pathLst>
                  <a:path w="5965" h="5965" fill="none" extrusionOk="0">
                    <a:moveTo>
                      <a:pt x="5965" y="5964"/>
                    </a:moveTo>
                    <a:lnTo>
                      <a:pt x="2979" y="5964"/>
                    </a:lnTo>
                    <a:cubicBezTo>
                      <a:pt x="1344" y="5964"/>
                      <a:pt x="0" y="4619"/>
                      <a:pt x="0" y="2979"/>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7843882" y="3448502"/>
                <a:ext cx="185382" cy="185340"/>
              </a:xfrm>
              <a:custGeom>
                <a:avLst/>
                <a:gdLst/>
                <a:ahLst/>
                <a:cxnLst/>
                <a:rect l="l" t="t" r="r" b="b"/>
                <a:pathLst>
                  <a:path w="9043" h="9041" fill="none" extrusionOk="0">
                    <a:moveTo>
                      <a:pt x="9042" y="4518"/>
                    </a:moveTo>
                    <a:cubicBezTo>
                      <a:pt x="9042" y="7018"/>
                      <a:pt x="7018" y="9041"/>
                      <a:pt x="4519" y="9041"/>
                    </a:cubicBezTo>
                    <a:cubicBezTo>
                      <a:pt x="2025" y="9041"/>
                      <a:pt x="1" y="7018"/>
                      <a:pt x="1" y="4518"/>
                    </a:cubicBezTo>
                    <a:cubicBezTo>
                      <a:pt x="1" y="2024"/>
                      <a:pt x="2025" y="1"/>
                      <a:pt x="4519" y="1"/>
                    </a:cubicBezTo>
                    <a:cubicBezTo>
                      <a:pt x="7018" y="1"/>
                      <a:pt x="9042" y="2024"/>
                      <a:pt x="9042" y="451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43"/>
            <p:cNvGrpSpPr/>
            <p:nvPr/>
          </p:nvGrpSpPr>
          <p:grpSpPr>
            <a:xfrm>
              <a:off x="5404435" y="3906312"/>
              <a:ext cx="567871" cy="410103"/>
              <a:chOff x="5404435" y="3906312"/>
              <a:chExt cx="567871" cy="410103"/>
            </a:xfrm>
          </p:grpSpPr>
          <p:sp>
            <p:nvSpPr>
              <p:cNvPr id="1616" name="Google Shape;1616;p43"/>
              <p:cNvSpPr/>
              <p:nvPr/>
            </p:nvSpPr>
            <p:spPr>
              <a:xfrm>
                <a:off x="5404435" y="3906312"/>
                <a:ext cx="122282" cy="122282"/>
              </a:xfrm>
              <a:custGeom>
                <a:avLst/>
                <a:gdLst/>
                <a:ahLst/>
                <a:cxnLst/>
                <a:rect l="l" t="t" r="r" b="b"/>
                <a:pathLst>
                  <a:path w="5965"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850044" y="3906312"/>
                <a:ext cx="122262" cy="122282"/>
              </a:xfrm>
              <a:custGeom>
                <a:avLst/>
                <a:gdLst/>
                <a:ahLst/>
                <a:cxnLst/>
                <a:rect l="l" t="t" r="r" b="b"/>
                <a:pathLst>
                  <a:path w="5964" h="5965" fill="none" extrusionOk="0">
                    <a:moveTo>
                      <a:pt x="0" y="1"/>
                    </a:moveTo>
                    <a:lnTo>
                      <a:pt x="2984" y="1"/>
                    </a:lnTo>
                    <a:cubicBezTo>
                      <a:pt x="4624" y="1"/>
                      <a:pt x="5963" y="1340"/>
                      <a:pt x="5963" y="2980"/>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850044" y="4194214"/>
                <a:ext cx="122262" cy="122200"/>
              </a:xfrm>
              <a:custGeom>
                <a:avLst/>
                <a:gdLst/>
                <a:ahLst/>
                <a:cxnLst/>
                <a:rect l="l" t="t" r="r" b="b"/>
                <a:pathLst>
                  <a:path w="5964" h="5961" fill="none" extrusionOk="0">
                    <a:moveTo>
                      <a:pt x="0" y="5960"/>
                    </a:moveTo>
                    <a:lnTo>
                      <a:pt x="2984" y="5960"/>
                    </a:lnTo>
                    <a:cubicBezTo>
                      <a:pt x="4624" y="5960"/>
                      <a:pt x="5963" y="4621"/>
                      <a:pt x="5963" y="2980"/>
                    </a:cubicBezTo>
                    <a:lnTo>
                      <a:pt x="5963"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404435" y="4194214"/>
                <a:ext cx="122282" cy="122200"/>
              </a:xfrm>
              <a:custGeom>
                <a:avLst/>
                <a:gdLst/>
                <a:ahLst/>
                <a:cxnLst/>
                <a:rect l="l" t="t" r="r" b="b"/>
                <a:pathLst>
                  <a:path w="5965"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655827" y="4078819"/>
                <a:ext cx="65088" cy="65088"/>
              </a:xfrm>
              <a:custGeom>
                <a:avLst/>
                <a:gdLst/>
                <a:ahLst/>
                <a:cxnLst/>
                <a:rect l="l" t="t" r="r" b="b"/>
                <a:pathLst>
                  <a:path w="3175" h="3175" extrusionOk="0">
                    <a:moveTo>
                      <a:pt x="1588" y="0"/>
                    </a:moveTo>
                    <a:cubicBezTo>
                      <a:pt x="710" y="0"/>
                      <a:pt x="1" y="713"/>
                      <a:pt x="1" y="1587"/>
                    </a:cubicBezTo>
                    <a:cubicBezTo>
                      <a:pt x="1" y="2465"/>
                      <a:pt x="710" y="3174"/>
                      <a:pt x="1588" y="3174"/>
                    </a:cubicBezTo>
                    <a:cubicBezTo>
                      <a:pt x="2466" y="3174"/>
                      <a:pt x="3174" y="2465"/>
                      <a:pt x="3174" y="1587"/>
                    </a:cubicBezTo>
                    <a:cubicBezTo>
                      <a:pt x="3174" y="713"/>
                      <a:pt x="2466" y="0"/>
                      <a:pt x="1588"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43"/>
            <p:cNvGrpSpPr/>
            <p:nvPr/>
          </p:nvGrpSpPr>
          <p:grpSpPr>
            <a:xfrm>
              <a:off x="6156334" y="3906312"/>
              <a:ext cx="567871" cy="410103"/>
              <a:chOff x="6156334" y="3906312"/>
              <a:chExt cx="567871" cy="410103"/>
            </a:xfrm>
          </p:grpSpPr>
          <p:sp>
            <p:nvSpPr>
              <p:cNvPr id="1622" name="Google Shape;1622;p43"/>
              <p:cNvSpPr/>
              <p:nvPr/>
            </p:nvSpPr>
            <p:spPr>
              <a:xfrm>
                <a:off x="6156334" y="3906312"/>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6601922" y="3906312"/>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6601922" y="4194214"/>
                <a:ext cx="122282" cy="122200"/>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6156334" y="4194214"/>
                <a:ext cx="122303" cy="122200"/>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6407726" y="4078819"/>
                <a:ext cx="65088" cy="65088"/>
              </a:xfrm>
              <a:custGeom>
                <a:avLst/>
                <a:gdLst/>
                <a:ahLst/>
                <a:cxnLst/>
                <a:rect l="l" t="t" r="r" b="b"/>
                <a:pathLst>
                  <a:path w="3175" h="3175" extrusionOk="0">
                    <a:moveTo>
                      <a:pt x="1587" y="0"/>
                    </a:moveTo>
                    <a:cubicBezTo>
                      <a:pt x="709" y="0"/>
                      <a:pt x="1" y="713"/>
                      <a:pt x="1" y="1587"/>
                    </a:cubicBezTo>
                    <a:cubicBezTo>
                      <a:pt x="1" y="2465"/>
                      <a:pt x="709" y="3174"/>
                      <a:pt x="1587" y="3174"/>
                    </a:cubicBezTo>
                    <a:cubicBezTo>
                      <a:pt x="2467" y="3174"/>
                      <a:pt x="3175" y="2465"/>
                      <a:pt x="3175" y="1587"/>
                    </a:cubicBezTo>
                    <a:cubicBezTo>
                      <a:pt x="3175" y="713"/>
                      <a:pt x="2467" y="0"/>
                      <a:pt x="1587"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352519" y="4025191"/>
                <a:ext cx="71443" cy="172425"/>
              </a:xfrm>
              <a:custGeom>
                <a:avLst/>
                <a:gdLst/>
                <a:ahLst/>
                <a:cxnLst/>
                <a:rect l="l" t="t" r="r" b="b"/>
                <a:pathLst>
                  <a:path w="3485" h="8411" fill="none" extrusionOk="0">
                    <a:moveTo>
                      <a:pt x="3485" y="1"/>
                    </a:moveTo>
                    <a:cubicBezTo>
                      <a:pt x="1505" y="370"/>
                      <a:pt x="0" y="2111"/>
                      <a:pt x="0" y="4203"/>
                    </a:cubicBezTo>
                    <a:cubicBezTo>
                      <a:pt x="0" y="6295"/>
                      <a:pt x="1505" y="8037"/>
                      <a:pt x="3485" y="841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6456577" y="4025191"/>
                <a:ext cx="71443" cy="172425"/>
              </a:xfrm>
              <a:custGeom>
                <a:avLst/>
                <a:gdLst/>
                <a:ahLst/>
                <a:cxnLst/>
                <a:rect l="l" t="t" r="r" b="b"/>
                <a:pathLst>
                  <a:path w="3485" h="8411" fill="none" extrusionOk="0">
                    <a:moveTo>
                      <a:pt x="1" y="8411"/>
                    </a:moveTo>
                    <a:cubicBezTo>
                      <a:pt x="1986" y="8037"/>
                      <a:pt x="3485" y="6295"/>
                      <a:pt x="3485" y="4203"/>
                    </a:cubicBezTo>
                    <a:cubicBezTo>
                      <a:pt x="3485" y="2111"/>
                      <a:pt x="1986" y="370"/>
                      <a:pt x="1" y="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43"/>
            <p:cNvGrpSpPr/>
            <p:nvPr/>
          </p:nvGrpSpPr>
          <p:grpSpPr>
            <a:xfrm>
              <a:off x="6908233" y="3906312"/>
              <a:ext cx="567891" cy="410103"/>
              <a:chOff x="6908233" y="3906312"/>
              <a:chExt cx="567891" cy="410103"/>
            </a:xfrm>
          </p:grpSpPr>
          <p:sp>
            <p:nvSpPr>
              <p:cNvPr id="1630" name="Google Shape;1630;p43"/>
              <p:cNvSpPr/>
              <p:nvPr/>
            </p:nvSpPr>
            <p:spPr>
              <a:xfrm>
                <a:off x="6908233" y="3906312"/>
                <a:ext cx="122282" cy="122282"/>
              </a:xfrm>
              <a:custGeom>
                <a:avLst/>
                <a:gdLst/>
                <a:ahLst/>
                <a:cxnLst/>
                <a:rect l="l" t="t" r="r" b="b"/>
                <a:pathLst>
                  <a:path w="5965" h="5965" fill="none" extrusionOk="0">
                    <a:moveTo>
                      <a:pt x="5965" y="1"/>
                    </a:moveTo>
                    <a:lnTo>
                      <a:pt x="2981" y="1"/>
                    </a:lnTo>
                    <a:cubicBezTo>
                      <a:pt x="1345"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7353821" y="3906312"/>
                <a:ext cx="122303" cy="122282"/>
              </a:xfrm>
              <a:custGeom>
                <a:avLst/>
                <a:gdLst/>
                <a:ahLst/>
                <a:cxnLst/>
                <a:rect l="l" t="t" r="r" b="b"/>
                <a:pathLst>
                  <a:path w="5966" h="5965" fill="none" extrusionOk="0">
                    <a:moveTo>
                      <a:pt x="1" y="1"/>
                    </a:moveTo>
                    <a:lnTo>
                      <a:pt x="2985"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7353821" y="4194214"/>
                <a:ext cx="122303" cy="122200"/>
              </a:xfrm>
              <a:custGeom>
                <a:avLst/>
                <a:gdLst/>
                <a:ahLst/>
                <a:cxnLst/>
                <a:rect l="l" t="t" r="r" b="b"/>
                <a:pathLst>
                  <a:path w="5966" h="5961" fill="none" extrusionOk="0">
                    <a:moveTo>
                      <a:pt x="1" y="5960"/>
                    </a:moveTo>
                    <a:lnTo>
                      <a:pt x="2985"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6908233" y="4194214"/>
                <a:ext cx="122282" cy="122200"/>
              </a:xfrm>
              <a:custGeom>
                <a:avLst/>
                <a:gdLst/>
                <a:ahLst/>
                <a:cxnLst/>
                <a:rect l="l" t="t" r="r" b="b"/>
                <a:pathLst>
                  <a:path w="5965" h="5961" fill="none" extrusionOk="0">
                    <a:moveTo>
                      <a:pt x="5965" y="5960"/>
                    </a:moveTo>
                    <a:lnTo>
                      <a:pt x="2981" y="5960"/>
                    </a:lnTo>
                    <a:cubicBezTo>
                      <a:pt x="1345"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7087711" y="4006885"/>
                <a:ext cx="208936" cy="209018"/>
              </a:xfrm>
              <a:custGeom>
                <a:avLst/>
                <a:gdLst/>
                <a:ahLst/>
                <a:cxnLst/>
                <a:rect l="l" t="t" r="r" b="b"/>
                <a:pathLst>
                  <a:path w="10192" h="10196" fill="none" extrusionOk="0">
                    <a:moveTo>
                      <a:pt x="10191" y="6766"/>
                    </a:moveTo>
                    <a:cubicBezTo>
                      <a:pt x="10191" y="8653"/>
                      <a:pt x="8648" y="10196"/>
                      <a:pt x="6765" y="10196"/>
                    </a:cubicBezTo>
                    <a:lnTo>
                      <a:pt x="3427" y="10196"/>
                    </a:lnTo>
                    <a:cubicBezTo>
                      <a:pt x="1543" y="10196"/>
                      <a:pt x="0" y="8653"/>
                      <a:pt x="0" y="6766"/>
                    </a:cubicBezTo>
                    <a:lnTo>
                      <a:pt x="0" y="3431"/>
                    </a:lnTo>
                    <a:cubicBezTo>
                      <a:pt x="0" y="1543"/>
                      <a:pt x="1543" y="0"/>
                      <a:pt x="3427" y="0"/>
                    </a:cubicBezTo>
                    <a:lnTo>
                      <a:pt x="6765" y="0"/>
                    </a:lnTo>
                    <a:cubicBezTo>
                      <a:pt x="8648" y="0"/>
                      <a:pt x="10191" y="1543"/>
                      <a:pt x="10191" y="3431"/>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7147899" y="4067075"/>
                <a:ext cx="88554" cy="88558"/>
              </a:xfrm>
              <a:custGeom>
                <a:avLst/>
                <a:gdLst/>
                <a:ahLst/>
                <a:cxnLst/>
                <a:rect l="l" t="t" r="r" b="b"/>
                <a:pathLst>
                  <a:path w="6738" h="6737" extrusionOk="0">
                    <a:moveTo>
                      <a:pt x="2267" y="1"/>
                    </a:moveTo>
                    <a:cubicBezTo>
                      <a:pt x="1020" y="1"/>
                      <a:pt x="0" y="1024"/>
                      <a:pt x="0" y="2266"/>
                    </a:cubicBezTo>
                    <a:lnTo>
                      <a:pt x="0" y="4470"/>
                    </a:lnTo>
                    <a:cubicBezTo>
                      <a:pt x="0" y="5717"/>
                      <a:pt x="1020" y="6736"/>
                      <a:pt x="2267" y="6736"/>
                    </a:cubicBezTo>
                    <a:lnTo>
                      <a:pt x="4471" y="6736"/>
                    </a:lnTo>
                    <a:cubicBezTo>
                      <a:pt x="5718" y="6736"/>
                      <a:pt x="6737" y="5717"/>
                      <a:pt x="6737" y="4470"/>
                    </a:cubicBezTo>
                    <a:lnTo>
                      <a:pt x="6737" y="2266"/>
                    </a:lnTo>
                    <a:cubicBezTo>
                      <a:pt x="6737" y="1024"/>
                      <a:pt x="5718" y="1"/>
                      <a:pt x="4471" y="1"/>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3"/>
            <p:cNvGrpSpPr/>
            <p:nvPr/>
          </p:nvGrpSpPr>
          <p:grpSpPr>
            <a:xfrm>
              <a:off x="7660160" y="3906305"/>
              <a:ext cx="567891" cy="410082"/>
              <a:chOff x="7660160" y="3906305"/>
              <a:chExt cx="567891" cy="410082"/>
            </a:xfrm>
          </p:grpSpPr>
          <p:sp>
            <p:nvSpPr>
              <p:cNvPr id="1637" name="Google Shape;1637;p43"/>
              <p:cNvSpPr/>
              <p:nvPr/>
            </p:nvSpPr>
            <p:spPr>
              <a:xfrm>
                <a:off x="7660160" y="3906305"/>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105769" y="3906305"/>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105769" y="4194105"/>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7660160" y="4194105"/>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7933753" y="3974652"/>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7761758" y="409980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105769" y="409980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933753" y="409980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7933753" y="422506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6" name="Google Shape;1646;p43"/>
          <p:cNvSpPr/>
          <p:nvPr/>
        </p:nvSpPr>
        <p:spPr>
          <a:xfrm>
            <a:off x="8033575" y="1799378"/>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43"/>
          <p:cNvGrpSpPr/>
          <p:nvPr/>
        </p:nvGrpSpPr>
        <p:grpSpPr>
          <a:xfrm>
            <a:off x="5240463" y="645981"/>
            <a:ext cx="395288" cy="395300"/>
            <a:chOff x="3049538" y="653806"/>
            <a:chExt cx="395288" cy="395300"/>
          </a:xfrm>
        </p:grpSpPr>
        <p:sp>
          <p:nvSpPr>
            <p:cNvPr id="1648" name="Google Shape;1648;p43"/>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3382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As well as airbags, cars also have seatbelts which hold the occupants in their place to prevent injuries such as flying though the windscreen. </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46264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seatbelts prevent persons from flying out the windscreen, windows, doors if they somehow open upon impact, or the top of cars for instances like convertibles.</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4393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pic>
        <p:nvPicPr>
          <p:cNvPr id="3" name="Picture 2" descr="A white car parked on a road&#10;&#10;Description automatically generated with medium confidence">
            <a:extLst>
              <a:ext uri="{FF2B5EF4-FFF2-40B4-BE49-F238E27FC236}">
                <a16:creationId xmlns:a16="http://schemas.microsoft.com/office/drawing/2014/main" id="{9FD188F8-278B-4499-923C-D3048DE2C4FA}"/>
              </a:ext>
            </a:extLst>
          </p:cNvPr>
          <p:cNvPicPr>
            <a:picLocks noChangeAspect="1"/>
          </p:cNvPicPr>
          <p:nvPr/>
        </p:nvPicPr>
        <p:blipFill>
          <a:blip r:embed="rId3"/>
          <a:stretch>
            <a:fillRect/>
          </a:stretch>
        </p:blipFill>
        <p:spPr>
          <a:xfrm>
            <a:off x="5554154" y="781105"/>
            <a:ext cx="2642549" cy="1506584"/>
          </a:xfrm>
          <a:prstGeom prst="rect">
            <a:avLst/>
          </a:prstGeom>
        </p:spPr>
      </p:pic>
      <p:sp>
        <p:nvSpPr>
          <p:cNvPr id="1564" name="Google Shape;1564;p43"/>
          <p:cNvSpPr txBox="1">
            <a:spLocks noGrp="1"/>
          </p:cNvSpPr>
          <p:nvPr>
            <p:ph type="title"/>
          </p:nvPr>
        </p:nvSpPr>
        <p:spPr>
          <a:xfrm>
            <a:off x="713686" y="2130582"/>
            <a:ext cx="3937500" cy="16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3200" dirty="0"/>
              <a:t>Subaru WRX Safety Features</a:t>
            </a:r>
            <a:endParaRPr sz="3200" dirty="0"/>
          </a:p>
        </p:txBody>
      </p:sp>
      <p:sp>
        <p:nvSpPr>
          <p:cNvPr id="1565" name="Google Shape;1565;p43"/>
          <p:cNvSpPr txBox="1">
            <a:spLocks noGrp="1"/>
          </p:cNvSpPr>
          <p:nvPr>
            <p:ph type="title" idx="2"/>
          </p:nvPr>
        </p:nvSpPr>
        <p:spPr>
          <a:xfrm>
            <a:off x="764177" y="1108758"/>
            <a:ext cx="124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grpSp>
        <p:nvGrpSpPr>
          <p:cNvPr id="1568" name="Google Shape;1568;p43"/>
          <p:cNvGrpSpPr/>
          <p:nvPr/>
        </p:nvGrpSpPr>
        <p:grpSpPr>
          <a:xfrm>
            <a:off x="713686" y="1096019"/>
            <a:ext cx="1304822" cy="985200"/>
            <a:chOff x="-340253" y="1622737"/>
            <a:chExt cx="644071" cy="486303"/>
          </a:xfrm>
        </p:grpSpPr>
        <p:sp>
          <p:nvSpPr>
            <p:cNvPr id="1569" name="Google Shape;1569;p43"/>
            <p:cNvSpPr/>
            <p:nvPr/>
          </p:nvSpPr>
          <p:spPr>
            <a:xfrm>
              <a:off x="-340253" y="1622737"/>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81535" y="1622737"/>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81535" y="1986839"/>
              <a:ext cx="122282" cy="122201"/>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340253" y="1986839"/>
              <a:ext cx="122303" cy="122201"/>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3"/>
          <p:cNvSpPr txBox="1">
            <a:spLocks noGrp="1"/>
          </p:cNvSpPr>
          <p:nvPr>
            <p:ph type="subTitle" idx="3"/>
          </p:nvPr>
        </p:nvSpPr>
        <p:spPr>
          <a:xfrm rot="-5400000">
            <a:off x="-1167529"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grpSp>
        <p:nvGrpSpPr>
          <p:cNvPr id="1574" name="Google Shape;1574;p43"/>
          <p:cNvGrpSpPr/>
          <p:nvPr/>
        </p:nvGrpSpPr>
        <p:grpSpPr>
          <a:xfrm>
            <a:off x="5404435" y="3331201"/>
            <a:ext cx="2823616" cy="985213"/>
            <a:chOff x="5404435" y="3331201"/>
            <a:chExt cx="2823616" cy="985213"/>
          </a:xfrm>
        </p:grpSpPr>
        <p:grpSp>
          <p:nvGrpSpPr>
            <p:cNvPr id="1575" name="Google Shape;1575;p43"/>
            <p:cNvGrpSpPr/>
            <p:nvPr/>
          </p:nvGrpSpPr>
          <p:grpSpPr>
            <a:xfrm>
              <a:off x="5408236" y="3331508"/>
              <a:ext cx="567871" cy="410102"/>
              <a:chOff x="5408236" y="3331508"/>
              <a:chExt cx="567871" cy="410102"/>
            </a:xfrm>
          </p:grpSpPr>
          <p:sp>
            <p:nvSpPr>
              <p:cNvPr id="1576" name="Google Shape;1576;p43"/>
              <p:cNvSpPr/>
              <p:nvPr/>
            </p:nvSpPr>
            <p:spPr>
              <a:xfrm>
                <a:off x="5408236" y="3331508"/>
                <a:ext cx="122282" cy="122282"/>
              </a:xfrm>
              <a:custGeom>
                <a:avLst/>
                <a:gdLst/>
                <a:ahLst/>
                <a:cxnLst/>
                <a:rect l="l" t="t" r="r" b="b"/>
                <a:pathLst>
                  <a:path w="5965" h="5965" fill="none" extrusionOk="0">
                    <a:moveTo>
                      <a:pt x="5965" y="1"/>
                    </a:moveTo>
                    <a:lnTo>
                      <a:pt x="2979" y="1"/>
                    </a:lnTo>
                    <a:cubicBezTo>
                      <a:pt x="1340"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5853803" y="3331508"/>
                <a:ext cx="122303" cy="122282"/>
              </a:xfrm>
              <a:custGeom>
                <a:avLst/>
                <a:gdLst/>
                <a:ahLst/>
                <a:cxnLst/>
                <a:rect l="l" t="t" r="r" b="b"/>
                <a:pathLst>
                  <a:path w="5966" h="5965" fill="none" extrusionOk="0">
                    <a:moveTo>
                      <a:pt x="1" y="1"/>
                    </a:moveTo>
                    <a:lnTo>
                      <a:pt x="2986"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5853803" y="3619410"/>
                <a:ext cx="122303" cy="122200"/>
              </a:xfrm>
              <a:custGeom>
                <a:avLst/>
                <a:gdLst/>
                <a:ahLst/>
                <a:cxnLst/>
                <a:rect l="l" t="t" r="r" b="b"/>
                <a:pathLst>
                  <a:path w="5966" h="5961" fill="none" extrusionOk="0">
                    <a:moveTo>
                      <a:pt x="1" y="5960"/>
                    </a:moveTo>
                    <a:lnTo>
                      <a:pt x="2986"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08236" y="3619410"/>
                <a:ext cx="122282" cy="122200"/>
              </a:xfrm>
              <a:custGeom>
                <a:avLst/>
                <a:gdLst/>
                <a:ahLst/>
                <a:cxnLst/>
                <a:rect l="l" t="t" r="r" b="b"/>
                <a:pathLst>
                  <a:path w="5965" h="5961" fill="none" extrusionOk="0">
                    <a:moveTo>
                      <a:pt x="5965" y="5960"/>
                    </a:moveTo>
                    <a:lnTo>
                      <a:pt x="2979" y="5960"/>
                    </a:lnTo>
                    <a:cubicBezTo>
                      <a:pt x="1340"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5609382" y="3453770"/>
                <a:ext cx="165558" cy="165661"/>
              </a:xfrm>
              <a:custGeom>
                <a:avLst/>
                <a:gdLst/>
                <a:ahLst/>
                <a:cxnLst/>
                <a:rect l="l" t="t" r="r" b="b"/>
                <a:pathLst>
                  <a:path w="8076" h="8081" fill="none" extrusionOk="0">
                    <a:moveTo>
                      <a:pt x="8076" y="4038"/>
                    </a:moveTo>
                    <a:cubicBezTo>
                      <a:pt x="8076" y="6270"/>
                      <a:pt x="6270" y="8080"/>
                      <a:pt x="4038" y="8080"/>
                    </a:cubicBezTo>
                    <a:cubicBezTo>
                      <a:pt x="1806" y="8080"/>
                      <a:pt x="1" y="6270"/>
                      <a:pt x="1" y="4038"/>
                    </a:cubicBezTo>
                    <a:cubicBezTo>
                      <a:pt x="1" y="1806"/>
                      <a:pt x="1806" y="1"/>
                      <a:pt x="4038" y="1"/>
                    </a:cubicBezTo>
                    <a:cubicBezTo>
                      <a:pt x="6270" y="1"/>
                      <a:pt x="8076" y="1806"/>
                      <a:pt x="8076" y="403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5692140" y="3398564"/>
                <a:ext cx="21" cy="55227"/>
              </a:xfrm>
              <a:custGeom>
                <a:avLst/>
                <a:gdLst/>
                <a:ahLst/>
                <a:cxnLst/>
                <a:rect l="l" t="t" r="r" b="b"/>
                <a:pathLst>
                  <a:path w="1" h="2694" fill="none" extrusionOk="0">
                    <a:moveTo>
                      <a:pt x="1" y="0"/>
                    </a:moveTo>
                    <a:lnTo>
                      <a:pt x="1" y="269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5774919" y="3536529"/>
                <a:ext cx="55247" cy="21"/>
              </a:xfrm>
              <a:custGeom>
                <a:avLst/>
                <a:gdLst/>
                <a:ahLst/>
                <a:cxnLst/>
                <a:rect l="l" t="t" r="r" b="b"/>
                <a:pathLst>
                  <a:path w="2695" h="1" fill="none" extrusionOk="0">
                    <a:moveTo>
                      <a:pt x="2694"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5692140" y="3619410"/>
                <a:ext cx="21" cy="55125"/>
              </a:xfrm>
              <a:custGeom>
                <a:avLst/>
                <a:gdLst/>
                <a:ahLst/>
                <a:cxnLst/>
                <a:rect l="l" t="t" r="r" b="b"/>
                <a:pathLst>
                  <a:path w="1" h="2689" fill="none" extrusionOk="0">
                    <a:moveTo>
                      <a:pt x="1" y="2689"/>
                    </a:moveTo>
                    <a:lnTo>
                      <a:pt x="1" y="0"/>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5554155" y="3536529"/>
                <a:ext cx="55247" cy="21"/>
              </a:xfrm>
              <a:custGeom>
                <a:avLst/>
                <a:gdLst/>
                <a:ahLst/>
                <a:cxnLst/>
                <a:rect l="l" t="t" r="r" b="b"/>
                <a:pathLst>
                  <a:path w="2695" h="1" fill="none" extrusionOk="0">
                    <a:moveTo>
                      <a:pt x="1" y="1"/>
                    </a:moveTo>
                    <a:lnTo>
                      <a:pt x="2695"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3"/>
            <p:cNvGrpSpPr/>
            <p:nvPr/>
          </p:nvGrpSpPr>
          <p:grpSpPr>
            <a:xfrm>
              <a:off x="6156342" y="3331201"/>
              <a:ext cx="567870" cy="410082"/>
              <a:chOff x="6156342" y="3331201"/>
              <a:chExt cx="567870" cy="410082"/>
            </a:xfrm>
          </p:grpSpPr>
          <p:sp>
            <p:nvSpPr>
              <p:cNvPr id="1586" name="Google Shape;1586;p43"/>
              <p:cNvSpPr/>
              <p:nvPr/>
            </p:nvSpPr>
            <p:spPr>
              <a:xfrm>
                <a:off x="6156342" y="3331201"/>
                <a:ext cx="122282" cy="122282"/>
              </a:xfrm>
              <a:custGeom>
                <a:avLst/>
                <a:gdLst/>
                <a:ahLst/>
                <a:cxnLst/>
                <a:rect l="l" t="t" r="r" b="b"/>
                <a:pathLst>
                  <a:path w="5965" h="5965" fill="none" extrusionOk="0">
                    <a:moveTo>
                      <a:pt x="5965" y="0"/>
                    </a:moveTo>
                    <a:lnTo>
                      <a:pt x="2980" y="0"/>
                    </a:lnTo>
                    <a:cubicBezTo>
                      <a:pt x="1345" y="0"/>
                      <a:pt x="0" y="1340"/>
                      <a:pt x="0" y="2981"/>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6601951" y="3331201"/>
                <a:ext cx="122262" cy="122282"/>
              </a:xfrm>
              <a:custGeom>
                <a:avLst/>
                <a:gdLst/>
                <a:ahLst/>
                <a:cxnLst/>
                <a:rect l="l" t="t" r="r" b="b"/>
                <a:pathLst>
                  <a:path w="5964" h="5965" fill="none" extrusionOk="0">
                    <a:moveTo>
                      <a:pt x="0" y="0"/>
                    </a:moveTo>
                    <a:lnTo>
                      <a:pt x="2984" y="0"/>
                    </a:lnTo>
                    <a:cubicBezTo>
                      <a:pt x="4624" y="0"/>
                      <a:pt x="5963" y="1340"/>
                      <a:pt x="5963" y="2981"/>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6601951" y="3619000"/>
                <a:ext cx="122262" cy="122282"/>
              </a:xfrm>
              <a:custGeom>
                <a:avLst/>
                <a:gdLst/>
                <a:ahLst/>
                <a:cxnLst/>
                <a:rect l="l" t="t" r="r" b="b"/>
                <a:pathLst>
                  <a:path w="5964" h="5965" fill="none" extrusionOk="0">
                    <a:moveTo>
                      <a:pt x="0" y="5965"/>
                    </a:moveTo>
                    <a:lnTo>
                      <a:pt x="2984" y="5965"/>
                    </a:lnTo>
                    <a:cubicBezTo>
                      <a:pt x="4624" y="5965"/>
                      <a:pt x="5963" y="4626"/>
                      <a:pt x="5963" y="2986"/>
                    </a:cubicBezTo>
                    <a:lnTo>
                      <a:pt x="5963"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6156342" y="3619000"/>
                <a:ext cx="122282" cy="122282"/>
              </a:xfrm>
              <a:custGeom>
                <a:avLst/>
                <a:gdLst/>
                <a:ahLst/>
                <a:cxnLst/>
                <a:rect l="l" t="t" r="r" b="b"/>
                <a:pathLst>
                  <a:path w="5965" h="5965" fill="none" extrusionOk="0">
                    <a:moveTo>
                      <a:pt x="5965" y="5965"/>
                    </a:moveTo>
                    <a:lnTo>
                      <a:pt x="2980" y="5965"/>
                    </a:lnTo>
                    <a:cubicBezTo>
                      <a:pt x="1345" y="5965"/>
                      <a:pt x="0" y="4626"/>
                      <a:pt x="0" y="2986"/>
                    </a:cubicBezTo>
                    <a:lnTo>
                      <a:pt x="0"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6357488" y="3453463"/>
                <a:ext cx="165558" cy="165558"/>
              </a:xfrm>
              <a:custGeom>
                <a:avLst/>
                <a:gdLst/>
                <a:ahLst/>
                <a:cxnLst/>
                <a:rect l="l" t="t" r="r" b="b"/>
                <a:pathLst>
                  <a:path w="8076" h="8076" fill="none" extrusionOk="0">
                    <a:moveTo>
                      <a:pt x="8076" y="4039"/>
                    </a:moveTo>
                    <a:cubicBezTo>
                      <a:pt x="8076" y="6270"/>
                      <a:pt x="6271" y="8076"/>
                      <a:pt x="4039" y="8076"/>
                    </a:cubicBezTo>
                    <a:cubicBezTo>
                      <a:pt x="1806" y="8076"/>
                      <a:pt x="1" y="6270"/>
                      <a:pt x="1" y="4039"/>
                    </a:cubicBezTo>
                    <a:cubicBezTo>
                      <a:pt x="1" y="1806"/>
                      <a:pt x="1806" y="1"/>
                      <a:pt x="4039" y="1"/>
                    </a:cubicBezTo>
                    <a:cubicBezTo>
                      <a:pt x="6271" y="1"/>
                      <a:pt x="8076" y="1806"/>
                      <a:pt x="8076" y="4039"/>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6440267" y="3398277"/>
                <a:ext cx="21" cy="74907"/>
              </a:xfrm>
              <a:custGeom>
                <a:avLst/>
                <a:gdLst/>
                <a:ahLst/>
                <a:cxnLst/>
                <a:rect l="l" t="t" r="r" b="b"/>
                <a:pathLst>
                  <a:path w="1" h="3654" fill="none" extrusionOk="0">
                    <a:moveTo>
                      <a:pt x="1" y="0"/>
                    </a:moveTo>
                    <a:lnTo>
                      <a:pt x="1" y="365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6503325" y="3536242"/>
                <a:ext cx="74948" cy="21"/>
              </a:xfrm>
              <a:custGeom>
                <a:avLst/>
                <a:gdLst/>
                <a:ahLst/>
                <a:cxnLst/>
                <a:rect l="l" t="t" r="r" b="b"/>
                <a:pathLst>
                  <a:path w="3656" h="1" fill="none" extrusionOk="0">
                    <a:moveTo>
                      <a:pt x="3656"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6440267" y="3599300"/>
                <a:ext cx="21" cy="74948"/>
              </a:xfrm>
              <a:custGeom>
                <a:avLst/>
                <a:gdLst/>
                <a:ahLst/>
                <a:cxnLst/>
                <a:rect l="l" t="t" r="r" b="b"/>
                <a:pathLst>
                  <a:path w="1" h="3656" fill="none" extrusionOk="0">
                    <a:moveTo>
                      <a:pt x="1" y="3656"/>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6302302" y="3536242"/>
                <a:ext cx="74907" cy="21"/>
              </a:xfrm>
              <a:custGeom>
                <a:avLst/>
                <a:gdLst/>
                <a:ahLst/>
                <a:cxnLst/>
                <a:rect l="l" t="t" r="r" b="b"/>
                <a:pathLst>
                  <a:path w="3654" h="1" fill="none" extrusionOk="0">
                    <a:moveTo>
                      <a:pt x="0" y="1"/>
                    </a:moveTo>
                    <a:lnTo>
                      <a:pt x="3654"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43"/>
            <p:cNvGrpSpPr/>
            <p:nvPr/>
          </p:nvGrpSpPr>
          <p:grpSpPr>
            <a:xfrm>
              <a:off x="6904449" y="3331201"/>
              <a:ext cx="567891" cy="410082"/>
              <a:chOff x="6904449" y="3331201"/>
              <a:chExt cx="567891" cy="410082"/>
            </a:xfrm>
          </p:grpSpPr>
          <p:sp>
            <p:nvSpPr>
              <p:cNvPr id="1596" name="Google Shape;1596;p43"/>
              <p:cNvSpPr/>
              <p:nvPr/>
            </p:nvSpPr>
            <p:spPr>
              <a:xfrm>
                <a:off x="6904449" y="3331201"/>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7350057" y="3331201"/>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7350057" y="3619000"/>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6904449" y="3619000"/>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7006047" y="3399548"/>
                <a:ext cx="23596" cy="23698"/>
              </a:xfrm>
              <a:custGeom>
                <a:avLst/>
                <a:gdLst/>
                <a:ahLst/>
                <a:cxnLst/>
                <a:rect l="l" t="t" r="r" b="b"/>
                <a:pathLst>
                  <a:path w="1151" h="1156" extrusionOk="0">
                    <a:moveTo>
                      <a:pt x="1" y="1"/>
                    </a:moveTo>
                    <a:lnTo>
                      <a:pt x="1" y="1155"/>
                    </a:lnTo>
                    <a:lnTo>
                      <a:pt x="1150" y="1155"/>
                    </a:lnTo>
                    <a:lnTo>
                      <a:pt x="1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7350057" y="3399548"/>
                <a:ext cx="23698" cy="23698"/>
              </a:xfrm>
              <a:custGeom>
                <a:avLst/>
                <a:gdLst/>
                <a:ahLst/>
                <a:cxnLst/>
                <a:rect l="l" t="t" r="r" b="b"/>
                <a:pathLst>
                  <a:path w="1156" h="1156" extrusionOk="0">
                    <a:moveTo>
                      <a:pt x="0" y="1"/>
                    </a:moveTo>
                    <a:lnTo>
                      <a:pt x="0" y="1155"/>
                    </a:lnTo>
                    <a:lnTo>
                      <a:pt x="1156" y="1155"/>
                    </a:lnTo>
                    <a:lnTo>
                      <a:pt x="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178042" y="3399548"/>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006047" y="3524700"/>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350057" y="3524700"/>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178042" y="352470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7006047" y="364995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350057" y="364995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7178042" y="364995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43"/>
            <p:cNvGrpSpPr/>
            <p:nvPr/>
          </p:nvGrpSpPr>
          <p:grpSpPr>
            <a:xfrm>
              <a:off x="7652596" y="3336080"/>
              <a:ext cx="567870" cy="410205"/>
              <a:chOff x="7652596" y="3336080"/>
              <a:chExt cx="567870" cy="410205"/>
            </a:xfrm>
          </p:grpSpPr>
          <p:sp>
            <p:nvSpPr>
              <p:cNvPr id="1610" name="Google Shape;1610;p43"/>
              <p:cNvSpPr/>
              <p:nvPr/>
            </p:nvSpPr>
            <p:spPr>
              <a:xfrm>
                <a:off x="7652596" y="3336080"/>
                <a:ext cx="122282" cy="122282"/>
              </a:xfrm>
              <a:custGeom>
                <a:avLst/>
                <a:gdLst/>
                <a:ahLst/>
                <a:cxnLst/>
                <a:rect l="l" t="t" r="r" b="b"/>
                <a:pathLst>
                  <a:path w="5965" h="5965" fill="none" extrusionOk="0">
                    <a:moveTo>
                      <a:pt x="5965" y="0"/>
                    </a:moveTo>
                    <a:lnTo>
                      <a:pt x="2979" y="0"/>
                    </a:lnTo>
                    <a:cubicBezTo>
                      <a:pt x="1344" y="0"/>
                      <a:pt x="0" y="1345"/>
                      <a:pt x="0" y="2985"/>
                    </a:cubicBezTo>
                    <a:lnTo>
                      <a:pt x="0"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098164" y="3336080"/>
                <a:ext cx="122303" cy="122282"/>
              </a:xfrm>
              <a:custGeom>
                <a:avLst/>
                <a:gdLst/>
                <a:ahLst/>
                <a:cxnLst/>
                <a:rect l="l" t="t" r="r" b="b"/>
                <a:pathLst>
                  <a:path w="5966" h="5965" fill="none" extrusionOk="0">
                    <a:moveTo>
                      <a:pt x="1" y="0"/>
                    </a:moveTo>
                    <a:lnTo>
                      <a:pt x="2986" y="0"/>
                    </a:lnTo>
                    <a:cubicBezTo>
                      <a:pt x="4626" y="0"/>
                      <a:pt x="5965" y="1345"/>
                      <a:pt x="5965" y="2985"/>
                    </a:cubicBezTo>
                    <a:lnTo>
                      <a:pt x="5965"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98164" y="3624002"/>
                <a:ext cx="122303" cy="122282"/>
              </a:xfrm>
              <a:custGeom>
                <a:avLst/>
                <a:gdLst/>
                <a:ahLst/>
                <a:cxnLst/>
                <a:rect l="l" t="t" r="r" b="b"/>
                <a:pathLst>
                  <a:path w="5966" h="5965" fill="none" extrusionOk="0">
                    <a:moveTo>
                      <a:pt x="1" y="5964"/>
                    </a:moveTo>
                    <a:lnTo>
                      <a:pt x="2986" y="5964"/>
                    </a:lnTo>
                    <a:cubicBezTo>
                      <a:pt x="4626" y="5964"/>
                      <a:pt x="5965" y="4619"/>
                      <a:pt x="5965" y="2979"/>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652596" y="3624002"/>
                <a:ext cx="122282" cy="122282"/>
              </a:xfrm>
              <a:custGeom>
                <a:avLst/>
                <a:gdLst/>
                <a:ahLst/>
                <a:cxnLst/>
                <a:rect l="l" t="t" r="r" b="b"/>
                <a:pathLst>
                  <a:path w="5965" h="5965" fill="none" extrusionOk="0">
                    <a:moveTo>
                      <a:pt x="5965" y="5964"/>
                    </a:moveTo>
                    <a:lnTo>
                      <a:pt x="2979" y="5964"/>
                    </a:lnTo>
                    <a:cubicBezTo>
                      <a:pt x="1344" y="5964"/>
                      <a:pt x="0" y="4619"/>
                      <a:pt x="0" y="2979"/>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7843882" y="3448502"/>
                <a:ext cx="185382" cy="185340"/>
              </a:xfrm>
              <a:custGeom>
                <a:avLst/>
                <a:gdLst/>
                <a:ahLst/>
                <a:cxnLst/>
                <a:rect l="l" t="t" r="r" b="b"/>
                <a:pathLst>
                  <a:path w="9043" h="9041" fill="none" extrusionOk="0">
                    <a:moveTo>
                      <a:pt x="9042" y="4518"/>
                    </a:moveTo>
                    <a:cubicBezTo>
                      <a:pt x="9042" y="7018"/>
                      <a:pt x="7018" y="9041"/>
                      <a:pt x="4519" y="9041"/>
                    </a:cubicBezTo>
                    <a:cubicBezTo>
                      <a:pt x="2025" y="9041"/>
                      <a:pt x="1" y="7018"/>
                      <a:pt x="1" y="4518"/>
                    </a:cubicBezTo>
                    <a:cubicBezTo>
                      <a:pt x="1" y="2024"/>
                      <a:pt x="2025" y="1"/>
                      <a:pt x="4519" y="1"/>
                    </a:cubicBezTo>
                    <a:cubicBezTo>
                      <a:pt x="7018" y="1"/>
                      <a:pt x="9042" y="2024"/>
                      <a:pt x="9042" y="451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43"/>
            <p:cNvGrpSpPr/>
            <p:nvPr/>
          </p:nvGrpSpPr>
          <p:grpSpPr>
            <a:xfrm>
              <a:off x="5404435" y="3906312"/>
              <a:ext cx="567871" cy="410103"/>
              <a:chOff x="5404435" y="3906312"/>
              <a:chExt cx="567871" cy="410103"/>
            </a:xfrm>
          </p:grpSpPr>
          <p:sp>
            <p:nvSpPr>
              <p:cNvPr id="1616" name="Google Shape;1616;p43"/>
              <p:cNvSpPr/>
              <p:nvPr/>
            </p:nvSpPr>
            <p:spPr>
              <a:xfrm>
                <a:off x="5404435" y="3906312"/>
                <a:ext cx="122282" cy="122282"/>
              </a:xfrm>
              <a:custGeom>
                <a:avLst/>
                <a:gdLst/>
                <a:ahLst/>
                <a:cxnLst/>
                <a:rect l="l" t="t" r="r" b="b"/>
                <a:pathLst>
                  <a:path w="5965"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850044" y="3906312"/>
                <a:ext cx="122262" cy="122282"/>
              </a:xfrm>
              <a:custGeom>
                <a:avLst/>
                <a:gdLst/>
                <a:ahLst/>
                <a:cxnLst/>
                <a:rect l="l" t="t" r="r" b="b"/>
                <a:pathLst>
                  <a:path w="5964" h="5965" fill="none" extrusionOk="0">
                    <a:moveTo>
                      <a:pt x="0" y="1"/>
                    </a:moveTo>
                    <a:lnTo>
                      <a:pt x="2984" y="1"/>
                    </a:lnTo>
                    <a:cubicBezTo>
                      <a:pt x="4624" y="1"/>
                      <a:pt x="5963" y="1340"/>
                      <a:pt x="5963" y="2980"/>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850044" y="4194214"/>
                <a:ext cx="122262" cy="122200"/>
              </a:xfrm>
              <a:custGeom>
                <a:avLst/>
                <a:gdLst/>
                <a:ahLst/>
                <a:cxnLst/>
                <a:rect l="l" t="t" r="r" b="b"/>
                <a:pathLst>
                  <a:path w="5964" h="5961" fill="none" extrusionOk="0">
                    <a:moveTo>
                      <a:pt x="0" y="5960"/>
                    </a:moveTo>
                    <a:lnTo>
                      <a:pt x="2984" y="5960"/>
                    </a:lnTo>
                    <a:cubicBezTo>
                      <a:pt x="4624" y="5960"/>
                      <a:pt x="5963" y="4621"/>
                      <a:pt x="5963" y="2980"/>
                    </a:cubicBezTo>
                    <a:lnTo>
                      <a:pt x="5963"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404435" y="4194214"/>
                <a:ext cx="122282" cy="122200"/>
              </a:xfrm>
              <a:custGeom>
                <a:avLst/>
                <a:gdLst/>
                <a:ahLst/>
                <a:cxnLst/>
                <a:rect l="l" t="t" r="r" b="b"/>
                <a:pathLst>
                  <a:path w="5965"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655827" y="4078819"/>
                <a:ext cx="65088" cy="65088"/>
              </a:xfrm>
              <a:custGeom>
                <a:avLst/>
                <a:gdLst/>
                <a:ahLst/>
                <a:cxnLst/>
                <a:rect l="l" t="t" r="r" b="b"/>
                <a:pathLst>
                  <a:path w="3175" h="3175" extrusionOk="0">
                    <a:moveTo>
                      <a:pt x="1588" y="0"/>
                    </a:moveTo>
                    <a:cubicBezTo>
                      <a:pt x="710" y="0"/>
                      <a:pt x="1" y="713"/>
                      <a:pt x="1" y="1587"/>
                    </a:cubicBezTo>
                    <a:cubicBezTo>
                      <a:pt x="1" y="2465"/>
                      <a:pt x="710" y="3174"/>
                      <a:pt x="1588" y="3174"/>
                    </a:cubicBezTo>
                    <a:cubicBezTo>
                      <a:pt x="2466" y="3174"/>
                      <a:pt x="3174" y="2465"/>
                      <a:pt x="3174" y="1587"/>
                    </a:cubicBezTo>
                    <a:cubicBezTo>
                      <a:pt x="3174" y="713"/>
                      <a:pt x="2466" y="0"/>
                      <a:pt x="1588"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43"/>
            <p:cNvGrpSpPr/>
            <p:nvPr/>
          </p:nvGrpSpPr>
          <p:grpSpPr>
            <a:xfrm>
              <a:off x="6156334" y="3906312"/>
              <a:ext cx="567871" cy="410103"/>
              <a:chOff x="6156334" y="3906312"/>
              <a:chExt cx="567871" cy="410103"/>
            </a:xfrm>
          </p:grpSpPr>
          <p:sp>
            <p:nvSpPr>
              <p:cNvPr id="1622" name="Google Shape;1622;p43"/>
              <p:cNvSpPr/>
              <p:nvPr/>
            </p:nvSpPr>
            <p:spPr>
              <a:xfrm>
                <a:off x="6156334" y="3906312"/>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6601922" y="3906312"/>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6601922" y="4194214"/>
                <a:ext cx="122282" cy="122200"/>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6156334" y="4194214"/>
                <a:ext cx="122303" cy="122200"/>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6407726" y="4078819"/>
                <a:ext cx="65088" cy="65088"/>
              </a:xfrm>
              <a:custGeom>
                <a:avLst/>
                <a:gdLst/>
                <a:ahLst/>
                <a:cxnLst/>
                <a:rect l="l" t="t" r="r" b="b"/>
                <a:pathLst>
                  <a:path w="3175" h="3175" extrusionOk="0">
                    <a:moveTo>
                      <a:pt x="1587" y="0"/>
                    </a:moveTo>
                    <a:cubicBezTo>
                      <a:pt x="709" y="0"/>
                      <a:pt x="1" y="713"/>
                      <a:pt x="1" y="1587"/>
                    </a:cubicBezTo>
                    <a:cubicBezTo>
                      <a:pt x="1" y="2465"/>
                      <a:pt x="709" y="3174"/>
                      <a:pt x="1587" y="3174"/>
                    </a:cubicBezTo>
                    <a:cubicBezTo>
                      <a:pt x="2467" y="3174"/>
                      <a:pt x="3175" y="2465"/>
                      <a:pt x="3175" y="1587"/>
                    </a:cubicBezTo>
                    <a:cubicBezTo>
                      <a:pt x="3175" y="713"/>
                      <a:pt x="2467" y="0"/>
                      <a:pt x="1587"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352519" y="4025191"/>
                <a:ext cx="71443" cy="172425"/>
              </a:xfrm>
              <a:custGeom>
                <a:avLst/>
                <a:gdLst/>
                <a:ahLst/>
                <a:cxnLst/>
                <a:rect l="l" t="t" r="r" b="b"/>
                <a:pathLst>
                  <a:path w="3485" h="8411" fill="none" extrusionOk="0">
                    <a:moveTo>
                      <a:pt x="3485" y="1"/>
                    </a:moveTo>
                    <a:cubicBezTo>
                      <a:pt x="1505" y="370"/>
                      <a:pt x="0" y="2111"/>
                      <a:pt x="0" y="4203"/>
                    </a:cubicBezTo>
                    <a:cubicBezTo>
                      <a:pt x="0" y="6295"/>
                      <a:pt x="1505" y="8037"/>
                      <a:pt x="3485" y="841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6456577" y="4025191"/>
                <a:ext cx="71443" cy="172425"/>
              </a:xfrm>
              <a:custGeom>
                <a:avLst/>
                <a:gdLst/>
                <a:ahLst/>
                <a:cxnLst/>
                <a:rect l="l" t="t" r="r" b="b"/>
                <a:pathLst>
                  <a:path w="3485" h="8411" fill="none" extrusionOk="0">
                    <a:moveTo>
                      <a:pt x="1" y="8411"/>
                    </a:moveTo>
                    <a:cubicBezTo>
                      <a:pt x="1986" y="8037"/>
                      <a:pt x="3485" y="6295"/>
                      <a:pt x="3485" y="4203"/>
                    </a:cubicBezTo>
                    <a:cubicBezTo>
                      <a:pt x="3485" y="2111"/>
                      <a:pt x="1986" y="370"/>
                      <a:pt x="1" y="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43"/>
            <p:cNvGrpSpPr/>
            <p:nvPr/>
          </p:nvGrpSpPr>
          <p:grpSpPr>
            <a:xfrm>
              <a:off x="6908233" y="3906312"/>
              <a:ext cx="567891" cy="410103"/>
              <a:chOff x="6908233" y="3906312"/>
              <a:chExt cx="567891" cy="410103"/>
            </a:xfrm>
          </p:grpSpPr>
          <p:sp>
            <p:nvSpPr>
              <p:cNvPr id="1630" name="Google Shape;1630;p43"/>
              <p:cNvSpPr/>
              <p:nvPr/>
            </p:nvSpPr>
            <p:spPr>
              <a:xfrm>
                <a:off x="6908233" y="3906312"/>
                <a:ext cx="122282" cy="122282"/>
              </a:xfrm>
              <a:custGeom>
                <a:avLst/>
                <a:gdLst/>
                <a:ahLst/>
                <a:cxnLst/>
                <a:rect l="l" t="t" r="r" b="b"/>
                <a:pathLst>
                  <a:path w="5965" h="5965" fill="none" extrusionOk="0">
                    <a:moveTo>
                      <a:pt x="5965" y="1"/>
                    </a:moveTo>
                    <a:lnTo>
                      <a:pt x="2981" y="1"/>
                    </a:lnTo>
                    <a:cubicBezTo>
                      <a:pt x="1345"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7353821" y="3906312"/>
                <a:ext cx="122303" cy="122282"/>
              </a:xfrm>
              <a:custGeom>
                <a:avLst/>
                <a:gdLst/>
                <a:ahLst/>
                <a:cxnLst/>
                <a:rect l="l" t="t" r="r" b="b"/>
                <a:pathLst>
                  <a:path w="5966" h="5965" fill="none" extrusionOk="0">
                    <a:moveTo>
                      <a:pt x="1" y="1"/>
                    </a:moveTo>
                    <a:lnTo>
                      <a:pt x="2985"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7353821" y="4194214"/>
                <a:ext cx="122303" cy="122200"/>
              </a:xfrm>
              <a:custGeom>
                <a:avLst/>
                <a:gdLst/>
                <a:ahLst/>
                <a:cxnLst/>
                <a:rect l="l" t="t" r="r" b="b"/>
                <a:pathLst>
                  <a:path w="5966" h="5961" fill="none" extrusionOk="0">
                    <a:moveTo>
                      <a:pt x="1" y="5960"/>
                    </a:moveTo>
                    <a:lnTo>
                      <a:pt x="2985"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6908233" y="4194214"/>
                <a:ext cx="122282" cy="122200"/>
              </a:xfrm>
              <a:custGeom>
                <a:avLst/>
                <a:gdLst/>
                <a:ahLst/>
                <a:cxnLst/>
                <a:rect l="l" t="t" r="r" b="b"/>
                <a:pathLst>
                  <a:path w="5965" h="5961" fill="none" extrusionOk="0">
                    <a:moveTo>
                      <a:pt x="5965" y="5960"/>
                    </a:moveTo>
                    <a:lnTo>
                      <a:pt x="2981" y="5960"/>
                    </a:lnTo>
                    <a:cubicBezTo>
                      <a:pt x="1345"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7087711" y="4006885"/>
                <a:ext cx="208936" cy="209018"/>
              </a:xfrm>
              <a:custGeom>
                <a:avLst/>
                <a:gdLst/>
                <a:ahLst/>
                <a:cxnLst/>
                <a:rect l="l" t="t" r="r" b="b"/>
                <a:pathLst>
                  <a:path w="10192" h="10196" fill="none" extrusionOk="0">
                    <a:moveTo>
                      <a:pt x="10191" y="6766"/>
                    </a:moveTo>
                    <a:cubicBezTo>
                      <a:pt x="10191" y="8653"/>
                      <a:pt x="8648" y="10196"/>
                      <a:pt x="6765" y="10196"/>
                    </a:cubicBezTo>
                    <a:lnTo>
                      <a:pt x="3427" y="10196"/>
                    </a:lnTo>
                    <a:cubicBezTo>
                      <a:pt x="1543" y="10196"/>
                      <a:pt x="0" y="8653"/>
                      <a:pt x="0" y="6766"/>
                    </a:cubicBezTo>
                    <a:lnTo>
                      <a:pt x="0" y="3431"/>
                    </a:lnTo>
                    <a:cubicBezTo>
                      <a:pt x="0" y="1543"/>
                      <a:pt x="1543" y="0"/>
                      <a:pt x="3427" y="0"/>
                    </a:cubicBezTo>
                    <a:lnTo>
                      <a:pt x="6765" y="0"/>
                    </a:lnTo>
                    <a:cubicBezTo>
                      <a:pt x="8648" y="0"/>
                      <a:pt x="10191" y="1543"/>
                      <a:pt x="10191" y="3431"/>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7147899" y="4067075"/>
                <a:ext cx="88554" cy="88558"/>
              </a:xfrm>
              <a:custGeom>
                <a:avLst/>
                <a:gdLst/>
                <a:ahLst/>
                <a:cxnLst/>
                <a:rect l="l" t="t" r="r" b="b"/>
                <a:pathLst>
                  <a:path w="6738" h="6737" extrusionOk="0">
                    <a:moveTo>
                      <a:pt x="2267" y="1"/>
                    </a:moveTo>
                    <a:cubicBezTo>
                      <a:pt x="1020" y="1"/>
                      <a:pt x="0" y="1024"/>
                      <a:pt x="0" y="2266"/>
                    </a:cubicBezTo>
                    <a:lnTo>
                      <a:pt x="0" y="4470"/>
                    </a:lnTo>
                    <a:cubicBezTo>
                      <a:pt x="0" y="5717"/>
                      <a:pt x="1020" y="6736"/>
                      <a:pt x="2267" y="6736"/>
                    </a:cubicBezTo>
                    <a:lnTo>
                      <a:pt x="4471" y="6736"/>
                    </a:lnTo>
                    <a:cubicBezTo>
                      <a:pt x="5718" y="6736"/>
                      <a:pt x="6737" y="5717"/>
                      <a:pt x="6737" y="4470"/>
                    </a:cubicBezTo>
                    <a:lnTo>
                      <a:pt x="6737" y="2266"/>
                    </a:lnTo>
                    <a:cubicBezTo>
                      <a:pt x="6737" y="1024"/>
                      <a:pt x="5718" y="1"/>
                      <a:pt x="4471" y="1"/>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3"/>
            <p:cNvGrpSpPr/>
            <p:nvPr/>
          </p:nvGrpSpPr>
          <p:grpSpPr>
            <a:xfrm>
              <a:off x="7660160" y="3906305"/>
              <a:ext cx="567891" cy="410082"/>
              <a:chOff x="7660160" y="3906305"/>
              <a:chExt cx="567891" cy="410082"/>
            </a:xfrm>
          </p:grpSpPr>
          <p:sp>
            <p:nvSpPr>
              <p:cNvPr id="1637" name="Google Shape;1637;p43"/>
              <p:cNvSpPr/>
              <p:nvPr/>
            </p:nvSpPr>
            <p:spPr>
              <a:xfrm>
                <a:off x="7660160" y="3906305"/>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105769" y="3906305"/>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105769" y="4194105"/>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7660160" y="4194105"/>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7933753" y="3974652"/>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7761758" y="409980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105769" y="409980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933753" y="409980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7933753" y="422506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6" name="Google Shape;1646;p43"/>
          <p:cNvSpPr/>
          <p:nvPr/>
        </p:nvSpPr>
        <p:spPr>
          <a:xfrm>
            <a:off x="8033575" y="1799378"/>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43"/>
          <p:cNvGrpSpPr/>
          <p:nvPr/>
        </p:nvGrpSpPr>
        <p:grpSpPr>
          <a:xfrm>
            <a:off x="5240463" y="645981"/>
            <a:ext cx="395288" cy="395300"/>
            <a:chOff x="3049538" y="653806"/>
            <a:chExt cx="395288" cy="395300"/>
          </a:xfrm>
        </p:grpSpPr>
        <p:sp>
          <p:nvSpPr>
            <p:cNvPr id="1648" name="Google Shape;1648;p43"/>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488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1 : </a:t>
            </a:r>
          </a:p>
          <a:p>
            <a:pPr marL="800100" lvl="1" indent="-342900" algn="l">
              <a:buFont typeface="Arial" panose="020B0604020202020204" pitchFamily="34" charset="0"/>
              <a:buChar char="•"/>
            </a:pPr>
            <a:r>
              <a:rPr lang="en-AU" dirty="0"/>
              <a:t>SYMMETRICAL ALL-WHEEL DRIVING</a:t>
            </a:r>
          </a:p>
          <a:p>
            <a:pPr lvl="2" indent="-457200" algn="l">
              <a:buClr>
                <a:schemeClr val="tx1"/>
              </a:buClr>
              <a:buFont typeface="Wingdings" panose="05000000000000000000" pitchFamily="2" charset="2"/>
              <a:buChar char="§"/>
            </a:pPr>
            <a:r>
              <a:rPr lang="en-AU" dirty="0"/>
              <a:t>This allows all the weight when driving to be evenly spread amongst all the wheels.</a:t>
            </a:r>
          </a:p>
          <a:p>
            <a:pPr lvl="2" indent="-457200" algn="l">
              <a:buClr>
                <a:schemeClr val="tx1"/>
              </a:buClr>
              <a:buFont typeface="Wingdings" panose="05000000000000000000" pitchFamily="2" charset="2"/>
              <a:buChar char="§"/>
            </a:pPr>
            <a:r>
              <a:rPr lang="en-AU" dirty="0"/>
              <a:t>“This provides traction where front- or rear-wheel-drive cars falter.”</a:t>
            </a:r>
          </a:p>
          <a:p>
            <a:pPr lvl="2" indent="-457200" algn="l">
              <a:buClr>
                <a:schemeClr val="tx1"/>
              </a:buClr>
              <a:buFont typeface="Wingdings" panose="05000000000000000000" pitchFamily="2" charset="2"/>
              <a:buChar char="§"/>
            </a:pPr>
            <a:endParaRPr lang="en-AU"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3458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-Principle ( B ) : </a:t>
            </a:r>
          </a:p>
          <a:p>
            <a:pPr lvl="1" indent="-457200" algn="l">
              <a:buClr>
                <a:schemeClr val="tx1"/>
              </a:buClr>
              <a:buFont typeface="Courier New" panose="02070309020205020404" pitchFamily="49" charset="0"/>
              <a:buChar char="o"/>
            </a:pPr>
            <a:r>
              <a:rPr lang="en-AU" dirty="0"/>
              <a:t>This is principle B as the Symmetrical All-Wheel-Driving system allows for greater security on the road.</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039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2 :</a:t>
            </a:r>
          </a:p>
          <a:p>
            <a:pPr marL="800100" lvl="1" indent="-342900" algn="l">
              <a:buFont typeface="Arial" panose="020B0604020202020204" pitchFamily="34" charset="0"/>
              <a:buChar char="•"/>
            </a:pPr>
            <a:r>
              <a:rPr lang="en-AU" dirty="0"/>
              <a:t>WHIPLASH REDUCING FRONT SEATS</a:t>
            </a:r>
          </a:p>
          <a:p>
            <a:pPr lvl="2" indent="-457200" algn="l">
              <a:buClr>
                <a:schemeClr val="tx1"/>
              </a:buClr>
              <a:buFont typeface="Wingdings" panose="05000000000000000000" pitchFamily="2" charset="2"/>
              <a:buChar char="§"/>
            </a:pPr>
            <a:r>
              <a:rPr lang="en-AU" dirty="0"/>
              <a:t>These seats, as well as the head restraints (head rests), are energy-absorbing.</a:t>
            </a:r>
          </a:p>
          <a:p>
            <a:pPr lvl="2" indent="-457200" algn="l">
              <a:buClr>
                <a:schemeClr val="tx1"/>
              </a:buClr>
              <a:buFont typeface="Wingdings" panose="05000000000000000000" pitchFamily="2" charset="2"/>
              <a:buChar char="§"/>
            </a:pPr>
            <a:r>
              <a:rPr lang="en-AU" dirty="0"/>
              <a:t>This helps to better protect front occupants from injury during collision from the rear end.</a:t>
            </a:r>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28690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-Principle ( B ) : </a:t>
            </a:r>
          </a:p>
          <a:p>
            <a:pPr lvl="1" indent="-457200" algn="l">
              <a:buClr>
                <a:schemeClr val="tx1"/>
              </a:buClr>
              <a:buFont typeface="Courier New" panose="02070309020205020404" pitchFamily="49" charset="0"/>
              <a:buChar char="o"/>
            </a:pPr>
            <a:r>
              <a:rPr lang="en-AU" dirty="0"/>
              <a:t>Sitting in the front seats means that the seats themselves are the largest area absorbing impact if we focus on that alone. The shock absorbing seats are taking in most of the force of impact so the driver and from passenger stay safe when hit from behind.</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10850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3 :</a:t>
            </a:r>
          </a:p>
          <a:p>
            <a:pPr marL="800100" lvl="1" indent="-342900" algn="l">
              <a:buFont typeface="Arial" panose="020B0604020202020204" pitchFamily="34" charset="0"/>
              <a:buChar char="•"/>
            </a:pPr>
            <a:r>
              <a:rPr lang="en-AU" dirty="0"/>
              <a:t>SUBARU BOXER ENGINE</a:t>
            </a:r>
          </a:p>
          <a:p>
            <a:pPr lvl="2" indent="-457200" algn="l">
              <a:buClr>
                <a:schemeClr val="tx1"/>
              </a:buClr>
              <a:buFont typeface="Wingdings" panose="05000000000000000000" pitchFamily="2" charset="2"/>
              <a:buChar char="§"/>
            </a:pPr>
            <a:r>
              <a:rPr lang="en-AU" dirty="0"/>
              <a:t>The boxer engine provides stability and balancing for turning corners. </a:t>
            </a:r>
          </a:p>
          <a:p>
            <a:pPr lvl="2" indent="-457200" algn="l">
              <a:buClr>
                <a:schemeClr val="tx1"/>
              </a:buClr>
              <a:buFont typeface="Wingdings" panose="05000000000000000000" pitchFamily="2" charset="2"/>
              <a:buChar char="§"/>
            </a:pPr>
            <a:r>
              <a:rPr lang="en-AU" dirty="0"/>
              <a:t>“It represents Subaru’s dedication to advanced driving safety”.</a:t>
            </a:r>
          </a:p>
          <a:p>
            <a:pPr lvl="2" indent="-457200" algn="l">
              <a:buClr>
                <a:schemeClr val="tx1"/>
              </a:buClr>
              <a:buFont typeface="Wingdings" panose="05000000000000000000" pitchFamily="2" charset="2"/>
              <a:buChar char="§"/>
            </a:pP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06875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43"/>
          <p:cNvSpPr txBox="1">
            <a:spLocks noGrp="1"/>
          </p:cNvSpPr>
          <p:nvPr>
            <p:ph type="title"/>
          </p:nvPr>
        </p:nvSpPr>
        <p:spPr>
          <a:xfrm>
            <a:off x="713686" y="2130582"/>
            <a:ext cx="3937500" cy="16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3200" dirty="0"/>
              <a:t>Increasing time of collision or the time it takes to stop</a:t>
            </a:r>
            <a:endParaRPr sz="3200" dirty="0"/>
          </a:p>
        </p:txBody>
      </p:sp>
      <p:sp>
        <p:nvSpPr>
          <p:cNvPr id="1565" name="Google Shape;1565;p43"/>
          <p:cNvSpPr txBox="1">
            <a:spLocks noGrp="1"/>
          </p:cNvSpPr>
          <p:nvPr>
            <p:ph type="title" idx="2"/>
          </p:nvPr>
        </p:nvSpPr>
        <p:spPr>
          <a:xfrm>
            <a:off x="764177" y="1108758"/>
            <a:ext cx="124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grpSp>
        <p:nvGrpSpPr>
          <p:cNvPr id="1568" name="Google Shape;1568;p43"/>
          <p:cNvGrpSpPr/>
          <p:nvPr/>
        </p:nvGrpSpPr>
        <p:grpSpPr>
          <a:xfrm>
            <a:off x="713686" y="1096019"/>
            <a:ext cx="1304822" cy="985200"/>
            <a:chOff x="-340253" y="1622737"/>
            <a:chExt cx="644071" cy="486303"/>
          </a:xfrm>
        </p:grpSpPr>
        <p:sp>
          <p:nvSpPr>
            <p:cNvPr id="1569" name="Google Shape;1569;p43"/>
            <p:cNvSpPr/>
            <p:nvPr/>
          </p:nvSpPr>
          <p:spPr>
            <a:xfrm>
              <a:off x="-340253" y="1622737"/>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81535" y="1622737"/>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81535" y="1986839"/>
              <a:ext cx="122282" cy="122201"/>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340253" y="1986839"/>
              <a:ext cx="122303" cy="122201"/>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3"/>
          <p:cNvSpPr txBox="1">
            <a:spLocks noGrp="1"/>
          </p:cNvSpPr>
          <p:nvPr>
            <p:ph type="subTitle" idx="3"/>
          </p:nvPr>
        </p:nvSpPr>
        <p:spPr>
          <a:xfrm rot="-5400000">
            <a:off x="-1167529"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grpSp>
        <p:nvGrpSpPr>
          <p:cNvPr id="1574" name="Google Shape;1574;p43"/>
          <p:cNvGrpSpPr/>
          <p:nvPr/>
        </p:nvGrpSpPr>
        <p:grpSpPr>
          <a:xfrm>
            <a:off x="5404435" y="3331201"/>
            <a:ext cx="2823616" cy="985213"/>
            <a:chOff x="5404435" y="3331201"/>
            <a:chExt cx="2823616" cy="985213"/>
          </a:xfrm>
        </p:grpSpPr>
        <p:grpSp>
          <p:nvGrpSpPr>
            <p:cNvPr id="1575" name="Google Shape;1575;p43"/>
            <p:cNvGrpSpPr/>
            <p:nvPr/>
          </p:nvGrpSpPr>
          <p:grpSpPr>
            <a:xfrm>
              <a:off x="5408236" y="3331508"/>
              <a:ext cx="567871" cy="410102"/>
              <a:chOff x="5408236" y="3331508"/>
              <a:chExt cx="567871" cy="410102"/>
            </a:xfrm>
          </p:grpSpPr>
          <p:sp>
            <p:nvSpPr>
              <p:cNvPr id="1576" name="Google Shape;1576;p43"/>
              <p:cNvSpPr/>
              <p:nvPr/>
            </p:nvSpPr>
            <p:spPr>
              <a:xfrm>
                <a:off x="5408236" y="3331508"/>
                <a:ext cx="122282" cy="122282"/>
              </a:xfrm>
              <a:custGeom>
                <a:avLst/>
                <a:gdLst/>
                <a:ahLst/>
                <a:cxnLst/>
                <a:rect l="l" t="t" r="r" b="b"/>
                <a:pathLst>
                  <a:path w="5965" h="5965" fill="none" extrusionOk="0">
                    <a:moveTo>
                      <a:pt x="5965" y="1"/>
                    </a:moveTo>
                    <a:lnTo>
                      <a:pt x="2979" y="1"/>
                    </a:lnTo>
                    <a:cubicBezTo>
                      <a:pt x="1340"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5853803" y="3331508"/>
                <a:ext cx="122303" cy="122282"/>
              </a:xfrm>
              <a:custGeom>
                <a:avLst/>
                <a:gdLst/>
                <a:ahLst/>
                <a:cxnLst/>
                <a:rect l="l" t="t" r="r" b="b"/>
                <a:pathLst>
                  <a:path w="5966" h="5965" fill="none" extrusionOk="0">
                    <a:moveTo>
                      <a:pt x="1" y="1"/>
                    </a:moveTo>
                    <a:lnTo>
                      <a:pt x="2986"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5853803" y="3619410"/>
                <a:ext cx="122303" cy="122200"/>
              </a:xfrm>
              <a:custGeom>
                <a:avLst/>
                <a:gdLst/>
                <a:ahLst/>
                <a:cxnLst/>
                <a:rect l="l" t="t" r="r" b="b"/>
                <a:pathLst>
                  <a:path w="5966" h="5961" fill="none" extrusionOk="0">
                    <a:moveTo>
                      <a:pt x="1" y="5960"/>
                    </a:moveTo>
                    <a:lnTo>
                      <a:pt x="2986"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08236" y="3619410"/>
                <a:ext cx="122282" cy="122200"/>
              </a:xfrm>
              <a:custGeom>
                <a:avLst/>
                <a:gdLst/>
                <a:ahLst/>
                <a:cxnLst/>
                <a:rect l="l" t="t" r="r" b="b"/>
                <a:pathLst>
                  <a:path w="5965" h="5961" fill="none" extrusionOk="0">
                    <a:moveTo>
                      <a:pt x="5965" y="5960"/>
                    </a:moveTo>
                    <a:lnTo>
                      <a:pt x="2979" y="5960"/>
                    </a:lnTo>
                    <a:cubicBezTo>
                      <a:pt x="1340"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5609382" y="3453770"/>
                <a:ext cx="165558" cy="165661"/>
              </a:xfrm>
              <a:custGeom>
                <a:avLst/>
                <a:gdLst/>
                <a:ahLst/>
                <a:cxnLst/>
                <a:rect l="l" t="t" r="r" b="b"/>
                <a:pathLst>
                  <a:path w="8076" h="8081" fill="none" extrusionOk="0">
                    <a:moveTo>
                      <a:pt x="8076" y="4038"/>
                    </a:moveTo>
                    <a:cubicBezTo>
                      <a:pt x="8076" y="6270"/>
                      <a:pt x="6270" y="8080"/>
                      <a:pt x="4038" y="8080"/>
                    </a:cubicBezTo>
                    <a:cubicBezTo>
                      <a:pt x="1806" y="8080"/>
                      <a:pt x="1" y="6270"/>
                      <a:pt x="1" y="4038"/>
                    </a:cubicBezTo>
                    <a:cubicBezTo>
                      <a:pt x="1" y="1806"/>
                      <a:pt x="1806" y="1"/>
                      <a:pt x="4038" y="1"/>
                    </a:cubicBezTo>
                    <a:cubicBezTo>
                      <a:pt x="6270" y="1"/>
                      <a:pt x="8076" y="1806"/>
                      <a:pt x="8076" y="403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5692140" y="3398564"/>
                <a:ext cx="21" cy="55227"/>
              </a:xfrm>
              <a:custGeom>
                <a:avLst/>
                <a:gdLst/>
                <a:ahLst/>
                <a:cxnLst/>
                <a:rect l="l" t="t" r="r" b="b"/>
                <a:pathLst>
                  <a:path w="1" h="2694" fill="none" extrusionOk="0">
                    <a:moveTo>
                      <a:pt x="1" y="0"/>
                    </a:moveTo>
                    <a:lnTo>
                      <a:pt x="1" y="269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5774919" y="3536529"/>
                <a:ext cx="55247" cy="21"/>
              </a:xfrm>
              <a:custGeom>
                <a:avLst/>
                <a:gdLst/>
                <a:ahLst/>
                <a:cxnLst/>
                <a:rect l="l" t="t" r="r" b="b"/>
                <a:pathLst>
                  <a:path w="2695" h="1" fill="none" extrusionOk="0">
                    <a:moveTo>
                      <a:pt x="2694"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5692140" y="3619410"/>
                <a:ext cx="21" cy="55125"/>
              </a:xfrm>
              <a:custGeom>
                <a:avLst/>
                <a:gdLst/>
                <a:ahLst/>
                <a:cxnLst/>
                <a:rect l="l" t="t" r="r" b="b"/>
                <a:pathLst>
                  <a:path w="1" h="2689" fill="none" extrusionOk="0">
                    <a:moveTo>
                      <a:pt x="1" y="2689"/>
                    </a:moveTo>
                    <a:lnTo>
                      <a:pt x="1" y="0"/>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5554155" y="3536529"/>
                <a:ext cx="55247" cy="21"/>
              </a:xfrm>
              <a:custGeom>
                <a:avLst/>
                <a:gdLst/>
                <a:ahLst/>
                <a:cxnLst/>
                <a:rect l="l" t="t" r="r" b="b"/>
                <a:pathLst>
                  <a:path w="2695" h="1" fill="none" extrusionOk="0">
                    <a:moveTo>
                      <a:pt x="1" y="1"/>
                    </a:moveTo>
                    <a:lnTo>
                      <a:pt x="2695"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3"/>
            <p:cNvGrpSpPr/>
            <p:nvPr/>
          </p:nvGrpSpPr>
          <p:grpSpPr>
            <a:xfrm>
              <a:off x="6156342" y="3331201"/>
              <a:ext cx="567870" cy="410082"/>
              <a:chOff x="6156342" y="3331201"/>
              <a:chExt cx="567870" cy="410082"/>
            </a:xfrm>
          </p:grpSpPr>
          <p:sp>
            <p:nvSpPr>
              <p:cNvPr id="1586" name="Google Shape;1586;p43"/>
              <p:cNvSpPr/>
              <p:nvPr/>
            </p:nvSpPr>
            <p:spPr>
              <a:xfrm>
                <a:off x="6156342" y="3331201"/>
                <a:ext cx="122282" cy="122282"/>
              </a:xfrm>
              <a:custGeom>
                <a:avLst/>
                <a:gdLst/>
                <a:ahLst/>
                <a:cxnLst/>
                <a:rect l="l" t="t" r="r" b="b"/>
                <a:pathLst>
                  <a:path w="5965" h="5965" fill="none" extrusionOk="0">
                    <a:moveTo>
                      <a:pt x="5965" y="0"/>
                    </a:moveTo>
                    <a:lnTo>
                      <a:pt x="2980" y="0"/>
                    </a:lnTo>
                    <a:cubicBezTo>
                      <a:pt x="1345" y="0"/>
                      <a:pt x="0" y="1340"/>
                      <a:pt x="0" y="2981"/>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6601951" y="3331201"/>
                <a:ext cx="122262" cy="122282"/>
              </a:xfrm>
              <a:custGeom>
                <a:avLst/>
                <a:gdLst/>
                <a:ahLst/>
                <a:cxnLst/>
                <a:rect l="l" t="t" r="r" b="b"/>
                <a:pathLst>
                  <a:path w="5964" h="5965" fill="none" extrusionOk="0">
                    <a:moveTo>
                      <a:pt x="0" y="0"/>
                    </a:moveTo>
                    <a:lnTo>
                      <a:pt x="2984" y="0"/>
                    </a:lnTo>
                    <a:cubicBezTo>
                      <a:pt x="4624" y="0"/>
                      <a:pt x="5963" y="1340"/>
                      <a:pt x="5963" y="2981"/>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6601951" y="3619000"/>
                <a:ext cx="122262" cy="122282"/>
              </a:xfrm>
              <a:custGeom>
                <a:avLst/>
                <a:gdLst/>
                <a:ahLst/>
                <a:cxnLst/>
                <a:rect l="l" t="t" r="r" b="b"/>
                <a:pathLst>
                  <a:path w="5964" h="5965" fill="none" extrusionOk="0">
                    <a:moveTo>
                      <a:pt x="0" y="5965"/>
                    </a:moveTo>
                    <a:lnTo>
                      <a:pt x="2984" y="5965"/>
                    </a:lnTo>
                    <a:cubicBezTo>
                      <a:pt x="4624" y="5965"/>
                      <a:pt x="5963" y="4626"/>
                      <a:pt x="5963" y="2986"/>
                    </a:cubicBezTo>
                    <a:lnTo>
                      <a:pt x="5963"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6156342" y="3619000"/>
                <a:ext cx="122282" cy="122282"/>
              </a:xfrm>
              <a:custGeom>
                <a:avLst/>
                <a:gdLst/>
                <a:ahLst/>
                <a:cxnLst/>
                <a:rect l="l" t="t" r="r" b="b"/>
                <a:pathLst>
                  <a:path w="5965" h="5965" fill="none" extrusionOk="0">
                    <a:moveTo>
                      <a:pt x="5965" y="5965"/>
                    </a:moveTo>
                    <a:lnTo>
                      <a:pt x="2980" y="5965"/>
                    </a:lnTo>
                    <a:cubicBezTo>
                      <a:pt x="1345" y="5965"/>
                      <a:pt x="0" y="4626"/>
                      <a:pt x="0" y="2986"/>
                    </a:cubicBezTo>
                    <a:lnTo>
                      <a:pt x="0"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6357488" y="3453463"/>
                <a:ext cx="165558" cy="165558"/>
              </a:xfrm>
              <a:custGeom>
                <a:avLst/>
                <a:gdLst/>
                <a:ahLst/>
                <a:cxnLst/>
                <a:rect l="l" t="t" r="r" b="b"/>
                <a:pathLst>
                  <a:path w="8076" h="8076" fill="none" extrusionOk="0">
                    <a:moveTo>
                      <a:pt x="8076" y="4039"/>
                    </a:moveTo>
                    <a:cubicBezTo>
                      <a:pt x="8076" y="6270"/>
                      <a:pt x="6271" y="8076"/>
                      <a:pt x="4039" y="8076"/>
                    </a:cubicBezTo>
                    <a:cubicBezTo>
                      <a:pt x="1806" y="8076"/>
                      <a:pt x="1" y="6270"/>
                      <a:pt x="1" y="4039"/>
                    </a:cubicBezTo>
                    <a:cubicBezTo>
                      <a:pt x="1" y="1806"/>
                      <a:pt x="1806" y="1"/>
                      <a:pt x="4039" y="1"/>
                    </a:cubicBezTo>
                    <a:cubicBezTo>
                      <a:pt x="6271" y="1"/>
                      <a:pt x="8076" y="1806"/>
                      <a:pt x="8076" y="4039"/>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6440267" y="3398277"/>
                <a:ext cx="21" cy="74907"/>
              </a:xfrm>
              <a:custGeom>
                <a:avLst/>
                <a:gdLst/>
                <a:ahLst/>
                <a:cxnLst/>
                <a:rect l="l" t="t" r="r" b="b"/>
                <a:pathLst>
                  <a:path w="1" h="3654" fill="none" extrusionOk="0">
                    <a:moveTo>
                      <a:pt x="1" y="0"/>
                    </a:moveTo>
                    <a:lnTo>
                      <a:pt x="1" y="365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6503325" y="3536242"/>
                <a:ext cx="74948" cy="21"/>
              </a:xfrm>
              <a:custGeom>
                <a:avLst/>
                <a:gdLst/>
                <a:ahLst/>
                <a:cxnLst/>
                <a:rect l="l" t="t" r="r" b="b"/>
                <a:pathLst>
                  <a:path w="3656" h="1" fill="none" extrusionOk="0">
                    <a:moveTo>
                      <a:pt x="3656"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6440267" y="3599300"/>
                <a:ext cx="21" cy="74948"/>
              </a:xfrm>
              <a:custGeom>
                <a:avLst/>
                <a:gdLst/>
                <a:ahLst/>
                <a:cxnLst/>
                <a:rect l="l" t="t" r="r" b="b"/>
                <a:pathLst>
                  <a:path w="1" h="3656" fill="none" extrusionOk="0">
                    <a:moveTo>
                      <a:pt x="1" y="3656"/>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6302302" y="3536242"/>
                <a:ext cx="74907" cy="21"/>
              </a:xfrm>
              <a:custGeom>
                <a:avLst/>
                <a:gdLst/>
                <a:ahLst/>
                <a:cxnLst/>
                <a:rect l="l" t="t" r="r" b="b"/>
                <a:pathLst>
                  <a:path w="3654" h="1" fill="none" extrusionOk="0">
                    <a:moveTo>
                      <a:pt x="0" y="1"/>
                    </a:moveTo>
                    <a:lnTo>
                      <a:pt x="3654"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43"/>
            <p:cNvGrpSpPr/>
            <p:nvPr/>
          </p:nvGrpSpPr>
          <p:grpSpPr>
            <a:xfrm>
              <a:off x="6904449" y="3331201"/>
              <a:ext cx="567891" cy="410082"/>
              <a:chOff x="6904449" y="3331201"/>
              <a:chExt cx="567891" cy="410082"/>
            </a:xfrm>
          </p:grpSpPr>
          <p:sp>
            <p:nvSpPr>
              <p:cNvPr id="1596" name="Google Shape;1596;p43"/>
              <p:cNvSpPr/>
              <p:nvPr/>
            </p:nvSpPr>
            <p:spPr>
              <a:xfrm>
                <a:off x="6904449" y="3331201"/>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7350057" y="3331201"/>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7350057" y="3619000"/>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6904449" y="3619000"/>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7006047" y="3399548"/>
                <a:ext cx="23596" cy="23698"/>
              </a:xfrm>
              <a:custGeom>
                <a:avLst/>
                <a:gdLst/>
                <a:ahLst/>
                <a:cxnLst/>
                <a:rect l="l" t="t" r="r" b="b"/>
                <a:pathLst>
                  <a:path w="1151" h="1156" extrusionOk="0">
                    <a:moveTo>
                      <a:pt x="1" y="1"/>
                    </a:moveTo>
                    <a:lnTo>
                      <a:pt x="1" y="1155"/>
                    </a:lnTo>
                    <a:lnTo>
                      <a:pt x="1150" y="1155"/>
                    </a:lnTo>
                    <a:lnTo>
                      <a:pt x="1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7350057" y="3399548"/>
                <a:ext cx="23698" cy="23698"/>
              </a:xfrm>
              <a:custGeom>
                <a:avLst/>
                <a:gdLst/>
                <a:ahLst/>
                <a:cxnLst/>
                <a:rect l="l" t="t" r="r" b="b"/>
                <a:pathLst>
                  <a:path w="1156" h="1156" extrusionOk="0">
                    <a:moveTo>
                      <a:pt x="0" y="1"/>
                    </a:moveTo>
                    <a:lnTo>
                      <a:pt x="0" y="1155"/>
                    </a:lnTo>
                    <a:lnTo>
                      <a:pt x="1156" y="1155"/>
                    </a:lnTo>
                    <a:lnTo>
                      <a:pt x="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178042" y="3399548"/>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006047" y="3524700"/>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350057" y="3524700"/>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178042" y="352470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7006047" y="364995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350057" y="364995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7178042" y="364995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43"/>
            <p:cNvGrpSpPr/>
            <p:nvPr/>
          </p:nvGrpSpPr>
          <p:grpSpPr>
            <a:xfrm>
              <a:off x="7652596" y="3336080"/>
              <a:ext cx="567870" cy="410205"/>
              <a:chOff x="7652596" y="3336080"/>
              <a:chExt cx="567870" cy="410205"/>
            </a:xfrm>
          </p:grpSpPr>
          <p:sp>
            <p:nvSpPr>
              <p:cNvPr id="1610" name="Google Shape;1610;p43"/>
              <p:cNvSpPr/>
              <p:nvPr/>
            </p:nvSpPr>
            <p:spPr>
              <a:xfrm>
                <a:off x="7652596" y="3336080"/>
                <a:ext cx="122282" cy="122282"/>
              </a:xfrm>
              <a:custGeom>
                <a:avLst/>
                <a:gdLst/>
                <a:ahLst/>
                <a:cxnLst/>
                <a:rect l="l" t="t" r="r" b="b"/>
                <a:pathLst>
                  <a:path w="5965" h="5965" fill="none" extrusionOk="0">
                    <a:moveTo>
                      <a:pt x="5965" y="0"/>
                    </a:moveTo>
                    <a:lnTo>
                      <a:pt x="2979" y="0"/>
                    </a:lnTo>
                    <a:cubicBezTo>
                      <a:pt x="1344" y="0"/>
                      <a:pt x="0" y="1345"/>
                      <a:pt x="0" y="2985"/>
                    </a:cubicBezTo>
                    <a:lnTo>
                      <a:pt x="0"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098164" y="3336080"/>
                <a:ext cx="122303" cy="122282"/>
              </a:xfrm>
              <a:custGeom>
                <a:avLst/>
                <a:gdLst/>
                <a:ahLst/>
                <a:cxnLst/>
                <a:rect l="l" t="t" r="r" b="b"/>
                <a:pathLst>
                  <a:path w="5966" h="5965" fill="none" extrusionOk="0">
                    <a:moveTo>
                      <a:pt x="1" y="0"/>
                    </a:moveTo>
                    <a:lnTo>
                      <a:pt x="2986" y="0"/>
                    </a:lnTo>
                    <a:cubicBezTo>
                      <a:pt x="4626" y="0"/>
                      <a:pt x="5965" y="1345"/>
                      <a:pt x="5965" y="2985"/>
                    </a:cubicBezTo>
                    <a:lnTo>
                      <a:pt x="5965"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98164" y="3624002"/>
                <a:ext cx="122303" cy="122282"/>
              </a:xfrm>
              <a:custGeom>
                <a:avLst/>
                <a:gdLst/>
                <a:ahLst/>
                <a:cxnLst/>
                <a:rect l="l" t="t" r="r" b="b"/>
                <a:pathLst>
                  <a:path w="5966" h="5965" fill="none" extrusionOk="0">
                    <a:moveTo>
                      <a:pt x="1" y="5964"/>
                    </a:moveTo>
                    <a:lnTo>
                      <a:pt x="2986" y="5964"/>
                    </a:lnTo>
                    <a:cubicBezTo>
                      <a:pt x="4626" y="5964"/>
                      <a:pt x="5965" y="4619"/>
                      <a:pt x="5965" y="2979"/>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652596" y="3624002"/>
                <a:ext cx="122282" cy="122282"/>
              </a:xfrm>
              <a:custGeom>
                <a:avLst/>
                <a:gdLst/>
                <a:ahLst/>
                <a:cxnLst/>
                <a:rect l="l" t="t" r="r" b="b"/>
                <a:pathLst>
                  <a:path w="5965" h="5965" fill="none" extrusionOk="0">
                    <a:moveTo>
                      <a:pt x="5965" y="5964"/>
                    </a:moveTo>
                    <a:lnTo>
                      <a:pt x="2979" y="5964"/>
                    </a:lnTo>
                    <a:cubicBezTo>
                      <a:pt x="1344" y="5964"/>
                      <a:pt x="0" y="4619"/>
                      <a:pt x="0" y="2979"/>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7843882" y="3448502"/>
                <a:ext cx="185382" cy="185340"/>
              </a:xfrm>
              <a:custGeom>
                <a:avLst/>
                <a:gdLst/>
                <a:ahLst/>
                <a:cxnLst/>
                <a:rect l="l" t="t" r="r" b="b"/>
                <a:pathLst>
                  <a:path w="9043" h="9041" fill="none" extrusionOk="0">
                    <a:moveTo>
                      <a:pt x="9042" y="4518"/>
                    </a:moveTo>
                    <a:cubicBezTo>
                      <a:pt x="9042" y="7018"/>
                      <a:pt x="7018" y="9041"/>
                      <a:pt x="4519" y="9041"/>
                    </a:cubicBezTo>
                    <a:cubicBezTo>
                      <a:pt x="2025" y="9041"/>
                      <a:pt x="1" y="7018"/>
                      <a:pt x="1" y="4518"/>
                    </a:cubicBezTo>
                    <a:cubicBezTo>
                      <a:pt x="1" y="2024"/>
                      <a:pt x="2025" y="1"/>
                      <a:pt x="4519" y="1"/>
                    </a:cubicBezTo>
                    <a:cubicBezTo>
                      <a:pt x="7018" y="1"/>
                      <a:pt x="9042" y="2024"/>
                      <a:pt x="9042" y="451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43"/>
            <p:cNvGrpSpPr/>
            <p:nvPr/>
          </p:nvGrpSpPr>
          <p:grpSpPr>
            <a:xfrm>
              <a:off x="5404435" y="3906312"/>
              <a:ext cx="567871" cy="410103"/>
              <a:chOff x="5404435" y="3906312"/>
              <a:chExt cx="567871" cy="410103"/>
            </a:xfrm>
          </p:grpSpPr>
          <p:sp>
            <p:nvSpPr>
              <p:cNvPr id="1616" name="Google Shape;1616;p43"/>
              <p:cNvSpPr/>
              <p:nvPr/>
            </p:nvSpPr>
            <p:spPr>
              <a:xfrm>
                <a:off x="5404435" y="3906312"/>
                <a:ext cx="122282" cy="122282"/>
              </a:xfrm>
              <a:custGeom>
                <a:avLst/>
                <a:gdLst/>
                <a:ahLst/>
                <a:cxnLst/>
                <a:rect l="l" t="t" r="r" b="b"/>
                <a:pathLst>
                  <a:path w="5965"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850044" y="3906312"/>
                <a:ext cx="122262" cy="122282"/>
              </a:xfrm>
              <a:custGeom>
                <a:avLst/>
                <a:gdLst/>
                <a:ahLst/>
                <a:cxnLst/>
                <a:rect l="l" t="t" r="r" b="b"/>
                <a:pathLst>
                  <a:path w="5964" h="5965" fill="none" extrusionOk="0">
                    <a:moveTo>
                      <a:pt x="0" y="1"/>
                    </a:moveTo>
                    <a:lnTo>
                      <a:pt x="2984" y="1"/>
                    </a:lnTo>
                    <a:cubicBezTo>
                      <a:pt x="4624" y="1"/>
                      <a:pt x="5963" y="1340"/>
                      <a:pt x="5963" y="2980"/>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850044" y="4194214"/>
                <a:ext cx="122262" cy="122200"/>
              </a:xfrm>
              <a:custGeom>
                <a:avLst/>
                <a:gdLst/>
                <a:ahLst/>
                <a:cxnLst/>
                <a:rect l="l" t="t" r="r" b="b"/>
                <a:pathLst>
                  <a:path w="5964" h="5961" fill="none" extrusionOk="0">
                    <a:moveTo>
                      <a:pt x="0" y="5960"/>
                    </a:moveTo>
                    <a:lnTo>
                      <a:pt x="2984" y="5960"/>
                    </a:lnTo>
                    <a:cubicBezTo>
                      <a:pt x="4624" y="5960"/>
                      <a:pt x="5963" y="4621"/>
                      <a:pt x="5963" y="2980"/>
                    </a:cubicBezTo>
                    <a:lnTo>
                      <a:pt x="5963"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404435" y="4194214"/>
                <a:ext cx="122282" cy="122200"/>
              </a:xfrm>
              <a:custGeom>
                <a:avLst/>
                <a:gdLst/>
                <a:ahLst/>
                <a:cxnLst/>
                <a:rect l="l" t="t" r="r" b="b"/>
                <a:pathLst>
                  <a:path w="5965"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655827" y="4078819"/>
                <a:ext cx="65088" cy="65088"/>
              </a:xfrm>
              <a:custGeom>
                <a:avLst/>
                <a:gdLst/>
                <a:ahLst/>
                <a:cxnLst/>
                <a:rect l="l" t="t" r="r" b="b"/>
                <a:pathLst>
                  <a:path w="3175" h="3175" extrusionOk="0">
                    <a:moveTo>
                      <a:pt x="1588" y="0"/>
                    </a:moveTo>
                    <a:cubicBezTo>
                      <a:pt x="710" y="0"/>
                      <a:pt x="1" y="713"/>
                      <a:pt x="1" y="1587"/>
                    </a:cubicBezTo>
                    <a:cubicBezTo>
                      <a:pt x="1" y="2465"/>
                      <a:pt x="710" y="3174"/>
                      <a:pt x="1588" y="3174"/>
                    </a:cubicBezTo>
                    <a:cubicBezTo>
                      <a:pt x="2466" y="3174"/>
                      <a:pt x="3174" y="2465"/>
                      <a:pt x="3174" y="1587"/>
                    </a:cubicBezTo>
                    <a:cubicBezTo>
                      <a:pt x="3174" y="713"/>
                      <a:pt x="2466" y="0"/>
                      <a:pt x="1588"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43"/>
            <p:cNvGrpSpPr/>
            <p:nvPr/>
          </p:nvGrpSpPr>
          <p:grpSpPr>
            <a:xfrm>
              <a:off x="6156334" y="3906312"/>
              <a:ext cx="567871" cy="410103"/>
              <a:chOff x="6156334" y="3906312"/>
              <a:chExt cx="567871" cy="410103"/>
            </a:xfrm>
          </p:grpSpPr>
          <p:sp>
            <p:nvSpPr>
              <p:cNvPr id="1622" name="Google Shape;1622;p43"/>
              <p:cNvSpPr/>
              <p:nvPr/>
            </p:nvSpPr>
            <p:spPr>
              <a:xfrm>
                <a:off x="6156334" y="3906312"/>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6601922" y="3906312"/>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6601922" y="4194214"/>
                <a:ext cx="122282" cy="122200"/>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6156334" y="4194214"/>
                <a:ext cx="122303" cy="122200"/>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6407726" y="4078819"/>
                <a:ext cx="65088" cy="65088"/>
              </a:xfrm>
              <a:custGeom>
                <a:avLst/>
                <a:gdLst/>
                <a:ahLst/>
                <a:cxnLst/>
                <a:rect l="l" t="t" r="r" b="b"/>
                <a:pathLst>
                  <a:path w="3175" h="3175" extrusionOk="0">
                    <a:moveTo>
                      <a:pt x="1587" y="0"/>
                    </a:moveTo>
                    <a:cubicBezTo>
                      <a:pt x="709" y="0"/>
                      <a:pt x="1" y="713"/>
                      <a:pt x="1" y="1587"/>
                    </a:cubicBezTo>
                    <a:cubicBezTo>
                      <a:pt x="1" y="2465"/>
                      <a:pt x="709" y="3174"/>
                      <a:pt x="1587" y="3174"/>
                    </a:cubicBezTo>
                    <a:cubicBezTo>
                      <a:pt x="2467" y="3174"/>
                      <a:pt x="3175" y="2465"/>
                      <a:pt x="3175" y="1587"/>
                    </a:cubicBezTo>
                    <a:cubicBezTo>
                      <a:pt x="3175" y="713"/>
                      <a:pt x="2467" y="0"/>
                      <a:pt x="1587"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352519" y="4025191"/>
                <a:ext cx="71443" cy="172425"/>
              </a:xfrm>
              <a:custGeom>
                <a:avLst/>
                <a:gdLst/>
                <a:ahLst/>
                <a:cxnLst/>
                <a:rect l="l" t="t" r="r" b="b"/>
                <a:pathLst>
                  <a:path w="3485" h="8411" fill="none" extrusionOk="0">
                    <a:moveTo>
                      <a:pt x="3485" y="1"/>
                    </a:moveTo>
                    <a:cubicBezTo>
                      <a:pt x="1505" y="370"/>
                      <a:pt x="0" y="2111"/>
                      <a:pt x="0" y="4203"/>
                    </a:cubicBezTo>
                    <a:cubicBezTo>
                      <a:pt x="0" y="6295"/>
                      <a:pt x="1505" y="8037"/>
                      <a:pt x="3485" y="841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6456577" y="4025191"/>
                <a:ext cx="71443" cy="172425"/>
              </a:xfrm>
              <a:custGeom>
                <a:avLst/>
                <a:gdLst/>
                <a:ahLst/>
                <a:cxnLst/>
                <a:rect l="l" t="t" r="r" b="b"/>
                <a:pathLst>
                  <a:path w="3485" h="8411" fill="none" extrusionOk="0">
                    <a:moveTo>
                      <a:pt x="1" y="8411"/>
                    </a:moveTo>
                    <a:cubicBezTo>
                      <a:pt x="1986" y="8037"/>
                      <a:pt x="3485" y="6295"/>
                      <a:pt x="3485" y="4203"/>
                    </a:cubicBezTo>
                    <a:cubicBezTo>
                      <a:pt x="3485" y="2111"/>
                      <a:pt x="1986" y="370"/>
                      <a:pt x="1" y="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43"/>
            <p:cNvGrpSpPr/>
            <p:nvPr/>
          </p:nvGrpSpPr>
          <p:grpSpPr>
            <a:xfrm>
              <a:off x="6908233" y="3906312"/>
              <a:ext cx="567891" cy="410103"/>
              <a:chOff x="6908233" y="3906312"/>
              <a:chExt cx="567891" cy="410103"/>
            </a:xfrm>
          </p:grpSpPr>
          <p:sp>
            <p:nvSpPr>
              <p:cNvPr id="1630" name="Google Shape;1630;p43"/>
              <p:cNvSpPr/>
              <p:nvPr/>
            </p:nvSpPr>
            <p:spPr>
              <a:xfrm>
                <a:off x="6908233" y="3906312"/>
                <a:ext cx="122282" cy="122282"/>
              </a:xfrm>
              <a:custGeom>
                <a:avLst/>
                <a:gdLst/>
                <a:ahLst/>
                <a:cxnLst/>
                <a:rect l="l" t="t" r="r" b="b"/>
                <a:pathLst>
                  <a:path w="5965" h="5965" fill="none" extrusionOk="0">
                    <a:moveTo>
                      <a:pt x="5965" y="1"/>
                    </a:moveTo>
                    <a:lnTo>
                      <a:pt x="2981" y="1"/>
                    </a:lnTo>
                    <a:cubicBezTo>
                      <a:pt x="1345"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7353821" y="3906312"/>
                <a:ext cx="122303" cy="122282"/>
              </a:xfrm>
              <a:custGeom>
                <a:avLst/>
                <a:gdLst/>
                <a:ahLst/>
                <a:cxnLst/>
                <a:rect l="l" t="t" r="r" b="b"/>
                <a:pathLst>
                  <a:path w="5966" h="5965" fill="none" extrusionOk="0">
                    <a:moveTo>
                      <a:pt x="1" y="1"/>
                    </a:moveTo>
                    <a:lnTo>
                      <a:pt x="2985"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7353821" y="4194214"/>
                <a:ext cx="122303" cy="122200"/>
              </a:xfrm>
              <a:custGeom>
                <a:avLst/>
                <a:gdLst/>
                <a:ahLst/>
                <a:cxnLst/>
                <a:rect l="l" t="t" r="r" b="b"/>
                <a:pathLst>
                  <a:path w="5966" h="5961" fill="none" extrusionOk="0">
                    <a:moveTo>
                      <a:pt x="1" y="5960"/>
                    </a:moveTo>
                    <a:lnTo>
                      <a:pt x="2985"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6908233" y="4194214"/>
                <a:ext cx="122282" cy="122200"/>
              </a:xfrm>
              <a:custGeom>
                <a:avLst/>
                <a:gdLst/>
                <a:ahLst/>
                <a:cxnLst/>
                <a:rect l="l" t="t" r="r" b="b"/>
                <a:pathLst>
                  <a:path w="5965" h="5961" fill="none" extrusionOk="0">
                    <a:moveTo>
                      <a:pt x="5965" y="5960"/>
                    </a:moveTo>
                    <a:lnTo>
                      <a:pt x="2981" y="5960"/>
                    </a:lnTo>
                    <a:cubicBezTo>
                      <a:pt x="1345"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7087711" y="4006885"/>
                <a:ext cx="208936" cy="209018"/>
              </a:xfrm>
              <a:custGeom>
                <a:avLst/>
                <a:gdLst/>
                <a:ahLst/>
                <a:cxnLst/>
                <a:rect l="l" t="t" r="r" b="b"/>
                <a:pathLst>
                  <a:path w="10192" h="10196" fill="none" extrusionOk="0">
                    <a:moveTo>
                      <a:pt x="10191" y="6766"/>
                    </a:moveTo>
                    <a:cubicBezTo>
                      <a:pt x="10191" y="8653"/>
                      <a:pt x="8648" y="10196"/>
                      <a:pt x="6765" y="10196"/>
                    </a:cubicBezTo>
                    <a:lnTo>
                      <a:pt x="3427" y="10196"/>
                    </a:lnTo>
                    <a:cubicBezTo>
                      <a:pt x="1543" y="10196"/>
                      <a:pt x="0" y="8653"/>
                      <a:pt x="0" y="6766"/>
                    </a:cubicBezTo>
                    <a:lnTo>
                      <a:pt x="0" y="3431"/>
                    </a:lnTo>
                    <a:cubicBezTo>
                      <a:pt x="0" y="1543"/>
                      <a:pt x="1543" y="0"/>
                      <a:pt x="3427" y="0"/>
                    </a:cubicBezTo>
                    <a:lnTo>
                      <a:pt x="6765" y="0"/>
                    </a:lnTo>
                    <a:cubicBezTo>
                      <a:pt x="8648" y="0"/>
                      <a:pt x="10191" y="1543"/>
                      <a:pt x="10191" y="3431"/>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7147899" y="4067075"/>
                <a:ext cx="88554" cy="88558"/>
              </a:xfrm>
              <a:custGeom>
                <a:avLst/>
                <a:gdLst/>
                <a:ahLst/>
                <a:cxnLst/>
                <a:rect l="l" t="t" r="r" b="b"/>
                <a:pathLst>
                  <a:path w="6738" h="6737" extrusionOk="0">
                    <a:moveTo>
                      <a:pt x="2267" y="1"/>
                    </a:moveTo>
                    <a:cubicBezTo>
                      <a:pt x="1020" y="1"/>
                      <a:pt x="0" y="1024"/>
                      <a:pt x="0" y="2266"/>
                    </a:cubicBezTo>
                    <a:lnTo>
                      <a:pt x="0" y="4470"/>
                    </a:lnTo>
                    <a:cubicBezTo>
                      <a:pt x="0" y="5717"/>
                      <a:pt x="1020" y="6736"/>
                      <a:pt x="2267" y="6736"/>
                    </a:cubicBezTo>
                    <a:lnTo>
                      <a:pt x="4471" y="6736"/>
                    </a:lnTo>
                    <a:cubicBezTo>
                      <a:pt x="5718" y="6736"/>
                      <a:pt x="6737" y="5717"/>
                      <a:pt x="6737" y="4470"/>
                    </a:cubicBezTo>
                    <a:lnTo>
                      <a:pt x="6737" y="2266"/>
                    </a:lnTo>
                    <a:cubicBezTo>
                      <a:pt x="6737" y="1024"/>
                      <a:pt x="5718" y="1"/>
                      <a:pt x="4471" y="1"/>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3"/>
            <p:cNvGrpSpPr/>
            <p:nvPr/>
          </p:nvGrpSpPr>
          <p:grpSpPr>
            <a:xfrm>
              <a:off x="7660160" y="3906305"/>
              <a:ext cx="567891" cy="410082"/>
              <a:chOff x="7660160" y="3906305"/>
              <a:chExt cx="567891" cy="410082"/>
            </a:xfrm>
          </p:grpSpPr>
          <p:sp>
            <p:nvSpPr>
              <p:cNvPr id="1637" name="Google Shape;1637;p43"/>
              <p:cNvSpPr/>
              <p:nvPr/>
            </p:nvSpPr>
            <p:spPr>
              <a:xfrm>
                <a:off x="7660160" y="3906305"/>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105769" y="3906305"/>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105769" y="4194105"/>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7660160" y="4194105"/>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7933753" y="3974652"/>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7761758" y="409980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105769" y="409980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933753" y="409980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7933753" y="422506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6" name="Google Shape;1646;p43"/>
          <p:cNvSpPr/>
          <p:nvPr/>
        </p:nvSpPr>
        <p:spPr>
          <a:xfrm>
            <a:off x="8033575" y="1799378"/>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43"/>
          <p:cNvGrpSpPr/>
          <p:nvPr/>
        </p:nvGrpSpPr>
        <p:grpSpPr>
          <a:xfrm>
            <a:off x="5240463" y="645981"/>
            <a:ext cx="395288" cy="395300"/>
            <a:chOff x="3049538" y="653806"/>
            <a:chExt cx="395288" cy="395300"/>
          </a:xfrm>
        </p:grpSpPr>
        <p:sp>
          <p:nvSpPr>
            <p:cNvPr id="1648" name="Google Shape;1648;p43"/>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C450369-C121-41AE-83CC-6533177A6E84}"/>
              </a:ext>
            </a:extLst>
          </p:cNvPr>
          <p:cNvPicPr>
            <a:picLocks noChangeAspect="1"/>
          </p:cNvPicPr>
          <p:nvPr/>
        </p:nvPicPr>
        <p:blipFill>
          <a:blip r:embed="rId3"/>
          <a:stretch>
            <a:fillRect/>
          </a:stretch>
        </p:blipFill>
        <p:spPr>
          <a:xfrm>
            <a:off x="4992861" y="1098167"/>
            <a:ext cx="3621796" cy="1779980"/>
          </a:xfrm>
          <a:prstGeom prst="ellipse">
            <a:avLst/>
          </a:prstGeom>
        </p:spPr>
      </p:pic>
      <p:cxnSp>
        <p:nvCxnSpPr>
          <p:cNvPr id="5" name="Straight Connector 4">
            <a:extLst>
              <a:ext uri="{FF2B5EF4-FFF2-40B4-BE49-F238E27FC236}">
                <a16:creationId xmlns:a16="http://schemas.microsoft.com/office/drawing/2014/main" id="{167371FA-3EA4-47AC-9B71-0887AFEC6553}"/>
              </a:ext>
            </a:extLst>
          </p:cNvPr>
          <p:cNvCxnSpPr/>
          <p:nvPr/>
        </p:nvCxnSpPr>
        <p:spPr>
          <a:xfrm>
            <a:off x="5174985" y="1596285"/>
            <a:ext cx="3257547" cy="722299"/>
          </a:xfrm>
          <a:prstGeom prst="line">
            <a:avLst/>
          </a:prstGeom>
          <a:ln>
            <a:solidFill>
              <a:schemeClr val="bg1">
                <a:lumMod val="75000"/>
              </a:schemeClr>
            </a:solidFill>
          </a:ln>
        </p:spPr>
        <p:style>
          <a:lnRef idx="3">
            <a:schemeClr val="accent6"/>
          </a:lnRef>
          <a:fillRef idx="0">
            <a:schemeClr val="accent6"/>
          </a:fillRef>
          <a:effectRef idx="2">
            <a:schemeClr val="accent6"/>
          </a:effectRef>
          <a:fontRef idx="minor">
            <a:schemeClr val="tx1"/>
          </a:fontRef>
        </p:style>
      </p:cxnSp>
      <p:cxnSp>
        <p:nvCxnSpPr>
          <p:cNvPr id="94" name="Straight Connector 93">
            <a:extLst>
              <a:ext uri="{FF2B5EF4-FFF2-40B4-BE49-F238E27FC236}">
                <a16:creationId xmlns:a16="http://schemas.microsoft.com/office/drawing/2014/main" id="{3429BE2A-BA24-4782-ADBD-9D3A7071393F}"/>
              </a:ext>
            </a:extLst>
          </p:cNvPr>
          <p:cNvCxnSpPr>
            <a:cxnSpLocks/>
            <a:endCxn id="3" idx="7"/>
          </p:cNvCxnSpPr>
          <p:nvPr/>
        </p:nvCxnSpPr>
        <p:spPr>
          <a:xfrm flipV="1">
            <a:off x="5299286" y="1358839"/>
            <a:ext cx="2784971" cy="1142662"/>
          </a:xfrm>
          <a:prstGeom prst="line">
            <a:avLst/>
          </a:prstGeom>
          <a:ln>
            <a:solidFill>
              <a:schemeClr val="bg1">
                <a:lumMod val="75000"/>
              </a:schemeClr>
            </a:solidFill>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3 :</a:t>
            </a:r>
          </a:p>
          <a:p>
            <a:pPr marL="800100" lvl="1" indent="-342900" algn="l">
              <a:buFont typeface="Arial" panose="020B0604020202020204" pitchFamily="34" charset="0"/>
              <a:buChar char="•"/>
            </a:pPr>
            <a:r>
              <a:rPr lang="en-AU" dirty="0"/>
              <a:t>SUBARU BOXER ENGINE</a:t>
            </a:r>
          </a:p>
          <a:p>
            <a:pPr lvl="2" indent="-457200" algn="l">
              <a:buClr>
                <a:schemeClr val="tx1"/>
              </a:buClr>
              <a:buFont typeface="Wingdings" panose="05000000000000000000" pitchFamily="2" charset="2"/>
              <a:buChar char="§"/>
            </a:pPr>
            <a:r>
              <a:rPr lang="en-AU" dirty="0"/>
              <a:t>If frontal collision is to happen, the lower placement design presses the engine below the ‘cabin’ which reduces the risk of passenger injury. </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65912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-Principle ( B ) : </a:t>
            </a:r>
          </a:p>
          <a:p>
            <a:pPr lvl="1" indent="-457200" algn="l">
              <a:buClr>
                <a:schemeClr val="tx1"/>
              </a:buClr>
              <a:buFont typeface="Courier New" panose="02070309020205020404" pitchFamily="49" charset="0"/>
              <a:buChar char="o"/>
            </a:pPr>
            <a:r>
              <a:rPr lang="en-AU" dirty="0"/>
              <a:t>This is principle B as the boxer engine provides and ensures stability for turning corners and on wet roads. </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601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pic>
        <p:nvPicPr>
          <p:cNvPr id="4" name="Picture 3" descr="A picture containing bicycle, outdoor, transport&#10;&#10;Description automatically generated">
            <a:extLst>
              <a:ext uri="{FF2B5EF4-FFF2-40B4-BE49-F238E27FC236}">
                <a16:creationId xmlns:a16="http://schemas.microsoft.com/office/drawing/2014/main" id="{C4F5BA54-D0D9-4AE5-A6FD-F03730503282}"/>
              </a:ext>
            </a:extLst>
          </p:cNvPr>
          <p:cNvPicPr>
            <a:picLocks noChangeAspect="1"/>
          </p:cNvPicPr>
          <p:nvPr/>
        </p:nvPicPr>
        <p:blipFill>
          <a:blip r:embed="rId3"/>
          <a:stretch>
            <a:fillRect/>
          </a:stretch>
        </p:blipFill>
        <p:spPr>
          <a:xfrm>
            <a:off x="4668071" y="868898"/>
            <a:ext cx="4112266" cy="2056133"/>
          </a:xfrm>
          <a:prstGeom prst="rect">
            <a:avLst/>
          </a:prstGeom>
        </p:spPr>
      </p:pic>
      <p:sp>
        <p:nvSpPr>
          <p:cNvPr id="1564" name="Google Shape;1564;p43"/>
          <p:cNvSpPr txBox="1">
            <a:spLocks noGrp="1"/>
          </p:cNvSpPr>
          <p:nvPr>
            <p:ph type="title"/>
          </p:nvPr>
        </p:nvSpPr>
        <p:spPr>
          <a:xfrm>
            <a:off x="713686" y="2130582"/>
            <a:ext cx="3937500" cy="16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Benz Patent Motor Car 1886</a:t>
            </a:r>
            <a:br>
              <a:rPr lang="en-GB" sz="3200" dirty="0"/>
            </a:br>
            <a:endParaRPr lang="en-AU" sz="3200" dirty="0"/>
          </a:p>
        </p:txBody>
      </p:sp>
      <p:sp>
        <p:nvSpPr>
          <p:cNvPr id="1565" name="Google Shape;1565;p43"/>
          <p:cNvSpPr txBox="1">
            <a:spLocks noGrp="1"/>
          </p:cNvSpPr>
          <p:nvPr>
            <p:ph type="title" idx="2"/>
          </p:nvPr>
        </p:nvSpPr>
        <p:spPr>
          <a:xfrm>
            <a:off x="764177" y="1108758"/>
            <a:ext cx="124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grpSp>
        <p:nvGrpSpPr>
          <p:cNvPr id="1568" name="Google Shape;1568;p43"/>
          <p:cNvGrpSpPr/>
          <p:nvPr/>
        </p:nvGrpSpPr>
        <p:grpSpPr>
          <a:xfrm>
            <a:off x="713686" y="1096019"/>
            <a:ext cx="1304822" cy="985200"/>
            <a:chOff x="-340253" y="1622737"/>
            <a:chExt cx="644071" cy="486303"/>
          </a:xfrm>
        </p:grpSpPr>
        <p:sp>
          <p:nvSpPr>
            <p:cNvPr id="1569" name="Google Shape;1569;p43"/>
            <p:cNvSpPr/>
            <p:nvPr/>
          </p:nvSpPr>
          <p:spPr>
            <a:xfrm>
              <a:off x="-340253" y="1622737"/>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81535" y="1622737"/>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81535" y="1986839"/>
              <a:ext cx="122282" cy="122201"/>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340253" y="1986839"/>
              <a:ext cx="122303" cy="122201"/>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3"/>
          <p:cNvSpPr txBox="1">
            <a:spLocks noGrp="1"/>
          </p:cNvSpPr>
          <p:nvPr>
            <p:ph type="subTitle" idx="3"/>
          </p:nvPr>
        </p:nvSpPr>
        <p:spPr>
          <a:xfrm rot="-5400000">
            <a:off x="-1167529"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grpSp>
        <p:nvGrpSpPr>
          <p:cNvPr id="1574" name="Google Shape;1574;p43"/>
          <p:cNvGrpSpPr/>
          <p:nvPr/>
        </p:nvGrpSpPr>
        <p:grpSpPr>
          <a:xfrm>
            <a:off x="5404435" y="3331201"/>
            <a:ext cx="2823616" cy="985213"/>
            <a:chOff x="5404435" y="3331201"/>
            <a:chExt cx="2823616" cy="985213"/>
          </a:xfrm>
        </p:grpSpPr>
        <p:grpSp>
          <p:nvGrpSpPr>
            <p:cNvPr id="1575" name="Google Shape;1575;p43"/>
            <p:cNvGrpSpPr/>
            <p:nvPr/>
          </p:nvGrpSpPr>
          <p:grpSpPr>
            <a:xfrm>
              <a:off x="5408236" y="3331508"/>
              <a:ext cx="567871" cy="410102"/>
              <a:chOff x="5408236" y="3331508"/>
              <a:chExt cx="567871" cy="410102"/>
            </a:xfrm>
          </p:grpSpPr>
          <p:sp>
            <p:nvSpPr>
              <p:cNvPr id="1576" name="Google Shape;1576;p43"/>
              <p:cNvSpPr/>
              <p:nvPr/>
            </p:nvSpPr>
            <p:spPr>
              <a:xfrm>
                <a:off x="5408236" y="3331508"/>
                <a:ext cx="122282" cy="122282"/>
              </a:xfrm>
              <a:custGeom>
                <a:avLst/>
                <a:gdLst/>
                <a:ahLst/>
                <a:cxnLst/>
                <a:rect l="l" t="t" r="r" b="b"/>
                <a:pathLst>
                  <a:path w="5965" h="5965" fill="none" extrusionOk="0">
                    <a:moveTo>
                      <a:pt x="5965" y="1"/>
                    </a:moveTo>
                    <a:lnTo>
                      <a:pt x="2979" y="1"/>
                    </a:lnTo>
                    <a:cubicBezTo>
                      <a:pt x="1340"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5853803" y="3331508"/>
                <a:ext cx="122303" cy="122282"/>
              </a:xfrm>
              <a:custGeom>
                <a:avLst/>
                <a:gdLst/>
                <a:ahLst/>
                <a:cxnLst/>
                <a:rect l="l" t="t" r="r" b="b"/>
                <a:pathLst>
                  <a:path w="5966" h="5965" fill="none" extrusionOk="0">
                    <a:moveTo>
                      <a:pt x="1" y="1"/>
                    </a:moveTo>
                    <a:lnTo>
                      <a:pt x="2986"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5853803" y="3619410"/>
                <a:ext cx="122303" cy="122200"/>
              </a:xfrm>
              <a:custGeom>
                <a:avLst/>
                <a:gdLst/>
                <a:ahLst/>
                <a:cxnLst/>
                <a:rect l="l" t="t" r="r" b="b"/>
                <a:pathLst>
                  <a:path w="5966" h="5961" fill="none" extrusionOk="0">
                    <a:moveTo>
                      <a:pt x="1" y="5960"/>
                    </a:moveTo>
                    <a:lnTo>
                      <a:pt x="2986"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08236" y="3619410"/>
                <a:ext cx="122282" cy="122200"/>
              </a:xfrm>
              <a:custGeom>
                <a:avLst/>
                <a:gdLst/>
                <a:ahLst/>
                <a:cxnLst/>
                <a:rect l="l" t="t" r="r" b="b"/>
                <a:pathLst>
                  <a:path w="5965" h="5961" fill="none" extrusionOk="0">
                    <a:moveTo>
                      <a:pt x="5965" y="5960"/>
                    </a:moveTo>
                    <a:lnTo>
                      <a:pt x="2979" y="5960"/>
                    </a:lnTo>
                    <a:cubicBezTo>
                      <a:pt x="1340"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5609382" y="3453770"/>
                <a:ext cx="165558" cy="165661"/>
              </a:xfrm>
              <a:custGeom>
                <a:avLst/>
                <a:gdLst/>
                <a:ahLst/>
                <a:cxnLst/>
                <a:rect l="l" t="t" r="r" b="b"/>
                <a:pathLst>
                  <a:path w="8076" h="8081" fill="none" extrusionOk="0">
                    <a:moveTo>
                      <a:pt x="8076" y="4038"/>
                    </a:moveTo>
                    <a:cubicBezTo>
                      <a:pt x="8076" y="6270"/>
                      <a:pt x="6270" y="8080"/>
                      <a:pt x="4038" y="8080"/>
                    </a:cubicBezTo>
                    <a:cubicBezTo>
                      <a:pt x="1806" y="8080"/>
                      <a:pt x="1" y="6270"/>
                      <a:pt x="1" y="4038"/>
                    </a:cubicBezTo>
                    <a:cubicBezTo>
                      <a:pt x="1" y="1806"/>
                      <a:pt x="1806" y="1"/>
                      <a:pt x="4038" y="1"/>
                    </a:cubicBezTo>
                    <a:cubicBezTo>
                      <a:pt x="6270" y="1"/>
                      <a:pt x="8076" y="1806"/>
                      <a:pt x="8076" y="403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5692140" y="3398564"/>
                <a:ext cx="21" cy="55227"/>
              </a:xfrm>
              <a:custGeom>
                <a:avLst/>
                <a:gdLst/>
                <a:ahLst/>
                <a:cxnLst/>
                <a:rect l="l" t="t" r="r" b="b"/>
                <a:pathLst>
                  <a:path w="1" h="2694" fill="none" extrusionOk="0">
                    <a:moveTo>
                      <a:pt x="1" y="0"/>
                    </a:moveTo>
                    <a:lnTo>
                      <a:pt x="1" y="269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5774919" y="3536529"/>
                <a:ext cx="55247" cy="21"/>
              </a:xfrm>
              <a:custGeom>
                <a:avLst/>
                <a:gdLst/>
                <a:ahLst/>
                <a:cxnLst/>
                <a:rect l="l" t="t" r="r" b="b"/>
                <a:pathLst>
                  <a:path w="2695" h="1" fill="none" extrusionOk="0">
                    <a:moveTo>
                      <a:pt x="2694"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5692140" y="3619410"/>
                <a:ext cx="21" cy="55125"/>
              </a:xfrm>
              <a:custGeom>
                <a:avLst/>
                <a:gdLst/>
                <a:ahLst/>
                <a:cxnLst/>
                <a:rect l="l" t="t" r="r" b="b"/>
                <a:pathLst>
                  <a:path w="1" h="2689" fill="none" extrusionOk="0">
                    <a:moveTo>
                      <a:pt x="1" y="2689"/>
                    </a:moveTo>
                    <a:lnTo>
                      <a:pt x="1" y="0"/>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5554155" y="3536529"/>
                <a:ext cx="55247" cy="21"/>
              </a:xfrm>
              <a:custGeom>
                <a:avLst/>
                <a:gdLst/>
                <a:ahLst/>
                <a:cxnLst/>
                <a:rect l="l" t="t" r="r" b="b"/>
                <a:pathLst>
                  <a:path w="2695" h="1" fill="none" extrusionOk="0">
                    <a:moveTo>
                      <a:pt x="1" y="1"/>
                    </a:moveTo>
                    <a:lnTo>
                      <a:pt x="2695"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3"/>
            <p:cNvGrpSpPr/>
            <p:nvPr/>
          </p:nvGrpSpPr>
          <p:grpSpPr>
            <a:xfrm>
              <a:off x="6156342" y="3331201"/>
              <a:ext cx="567870" cy="410082"/>
              <a:chOff x="6156342" y="3331201"/>
              <a:chExt cx="567870" cy="410082"/>
            </a:xfrm>
          </p:grpSpPr>
          <p:sp>
            <p:nvSpPr>
              <p:cNvPr id="1586" name="Google Shape;1586;p43"/>
              <p:cNvSpPr/>
              <p:nvPr/>
            </p:nvSpPr>
            <p:spPr>
              <a:xfrm>
                <a:off x="6156342" y="3331201"/>
                <a:ext cx="122282" cy="122282"/>
              </a:xfrm>
              <a:custGeom>
                <a:avLst/>
                <a:gdLst/>
                <a:ahLst/>
                <a:cxnLst/>
                <a:rect l="l" t="t" r="r" b="b"/>
                <a:pathLst>
                  <a:path w="5965" h="5965" fill="none" extrusionOk="0">
                    <a:moveTo>
                      <a:pt x="5965" y="0"/>
                    </a:moveTo>
                    <a:lnTo>
                      <a:pt x="2980" y="0"/>
                    </a:lnTo>
                    <a:cubicBezTo>
                      <a:pt x="1345" y="0"/>
                      <a:pt x="0" y="1340"/>
                      <a:pt x="0" y="2981"/>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6601951" y="3331201"/>
                <a:ext cx="122262" cy="122282"/>
              </a:xfrm>
              <a:custGeom>
                <a:avLst/>
                <a:gdLst/>
                <a:ahLst/>
                <a:cxnLst/>
                <a:rect l="l" t="t" r="r" b="b"/>
                <a:pathLst>
                  <a:path w="5964" h="5965" fill="none" extrusionOk="0">
                    <a:moveTo>
                      <a:pt x="0" y="0"/>
                    </a:moveTo>
                    <a:lnTo>
                      <a:pt x="2984" y="0"/>
                    </a:lnTo>
                    <a:cubicBezTo>
                      <a:pt x="4624" y="0"/>
                      <a:pt x="5963" y="1340"/>
                      <a:pt x="5963" y="2981"/>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6601951" y="3619000"/>
                <a:ext cx="122262" cy="122282"/>
              </a:xfrm>
              <a:custGeom>
                <a:avLst/>
                <a:gdLst/>
                <a:ahLst/>
                <a:cxnLst/>
                <a:rect l="l" t="t" r="r" b="b"/>
                <a:pathLst>
                  <a:path w="5964" h="5965" fill="none" extrusionOk="0">
                    <a:moveTo>
                      <a:pt x="0" y="5965"/>
                    </a:moveTo>
                    <a:lnTo>
                      <a:pt x="2984" y="5965"/>
                    </a:lnTo>
                    <a:cubicBezTo>
                      <a:pt x="4624" y="5965"/>
                      <a:pt x="5963" y="4626"/>
                      <a:pt x="5963" y="2986"/>
                    </a:cubicBezTo>
                    <a:lnTo>
                      <a:pt x="5963"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6156342" y="3619000"/>
                <a:ext cx="122282" cy="122282"/>
              </a:xfrm>
              <a:custGeom>
                <a:avLst/>
                <a:gdLst/>
                <a:ahLst/>
                <a:cxnLst/>
                <a:rect l="l" t="t" r="r" b="b"/>
                <a:pathLst>
                  <a:path w="5965" h="5965" fill="none" extrusionOk="0">
                    <a:moveTo>
                      <a:pt x="5965" y="5965"/>
                    </a:moveTo>
                    <a:lnTo>
                      <a:pt x="2980" y="5965"/>
                    </a:lnTo>
                    <a:cubicBezTo>
                      <a:pt x="1345" y="5965"/>
                      <a:pt x="0" y="4626"/>
                      <a:pt x="0" y="2986"/>
                    </a:cubicBezTo>
                    <a:lnTo>
                      <a:pt x="0"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6357488" y="3453463"/>
                <a:ext cx="165558" cy="165558"/>
              </a:xfrm>
              <a:custGeom>
                <a:avLst/>
                <a:gdLst/>
                <a:ahLst/>
                <a:cxnLst/>
                <a:rect l="l" t="t" r="r" b="b"/>
                <a:pathLst>
                  <a:path w="8076" h="8076" fill="none" extrusionOk="0">
                    <a:moveTo>
                      <a:pt x="8076" y="4039"/>
                    </a:moveTo>
                    <a:cubicBezTo>
                      <a:pt x="8076" y="6270"/>
                      <a:pt x="6271" y="8076"/>
                      <a:pt x="4039" y="8076"/>
                    </a:cubicBezTo>
                    <a:cubicBezTo>
                      <a:pt x="1806" y="8076"/>
                      <a:pt x="1" y="6270"/>
                      <a:pt x="1" y="4039"/>
                    </a:cubicBezTo>
                    <a:cubicBezTo>
                      <a:pt x="1" y="1806"/>
                      <a:pt x="1806" y="1"/>
                      <a:pt x="4039" y="1"/>
                    </a:cubicBezTo>
                    <a:cubicBezTo>
                      <a:pt x="6271" y="1"/>
                      <a:pt x="8076" y="1806"/>
                      <a:pt x="8076" y="4039"/>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6440267" y="3398277"/>
                <a:ext cx="21" cy="74907"/>
              </a:xfrm>
              <a:custGeom>
                <a:avLst/>
                <a:gdLst/>
                <a:ahLst/>
                <a:cxnLst/>
                <a:rect l="l" t="t" r="r" b="b"/>
                <a:pathLst>
                  <a:path w="1" h="3654" fill="none" extrusionOk="0">
                    <a:moveTo>
                      <a:pt x="1" y="0"/>
                    </a:moveTo>
                    <a:lnTo>
                      <a:pt x="1" y="365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6503325" y="3536242"/>
                <a:ext cx="74948" cy="21"/>
              </a:xfrm>
              <a:custGeom>
                <a:avLst/>
                <a:gdLst/>
                <a:ahLst/>
                <a:cxnLst/>
                <a:rect l="l" t="t" r="r" b="b"/>
                <a:pathLst>
                  <a:path w="3656" h="1" fill="none" extrusionOk="0">
                    <a:moveTo>
                      <a:pt x="3656"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6440267" y="3599300"/>
                <a:ext cx="21" cy="74948"/>
              </a:xfrm>
              <a:custGeom>
                <a:avLst/>
                <a:gdLst/>
                <a:ahLst/>
                <a:cxnLst/>
                <a:rect l="l" t="t" r="r" b="b"/>
                <a:pathLst>
                  <a:path w="1" h="3656" fill="none" extrusionOk="0">
                    <a:moveTo>
                      <a:pt x="1" y="3656"/>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6302302" y="3536242"/>
                <a:ext cx="74907" cy="21"/>
              </a:xfrm>
              <a:custGeom>
                <a:avLst/>
                <a:gdLst/>
                <a:ahLst/>
                <a:cxnLst/>
                <a:rect l="l" t="t" r="r" b="b"/>
                <a:pathLst>
                  <a:path w="3654" h="1" fill="none" extrusionOk="0">
                    <a:moveTo>
                      <a:pt x="0" y="1"/>
                    </a:moveTo>
                    <a:lnTo>
                      <a:pt x="3654"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43"/>
            <p:cNvGrpSpPr/>
            <p:nvPr/>
          </p:nvGrpSpPr>
          <p:grpSpPr>
            <a:xfrm>
              <a:off x="6904449" y="3331201"/>
              <a:ext cx="567891" cy="410082"/>
              <a:chOff x="6904449" y="3331201"/>
              <a:chExt cx="567891" cy="410082"/>
            </a:xfrm>
          </p:grpSpPr>
          <p:sp>
            <p:nvSpPr>
              <p:cNvPr id="1596" name="Google Shape;1596;p43"/>
              <p:cNvSpPr/>
              <p:nvPr/>
            </p:nvSpPr>
            <p:spPr>
              <a:xfrm>
                <a:off x="6904449" y="3331201"/>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7350057" y="3331201"/>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7350057" y="3619000"/>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6904449" y="3619000"/>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7006047" y="3399548"/>
                <a:ext cx="23596" cy="23698"/>
              </a:xfrm>
              <a:custGeom>
                <a:avLst/>
                <a:gdLst/>
                <a:ahLst/>
                <a:cxnLst/>
                <a:rect l="l" t="t" r="r" b="b"/>
                <a:pathLst>
                  <a:path w="1151" h="1156" extrusionOk="0">
                    <a:moveTo>
                      <a:pt x="1" y="1"/>
                    </a:moveTo>
                    <a:lnTo>
                      <a:pt x="1" y="1155"/>
                    </a:lnTo>
                    <a:lnTo>
                      <a:pt x="1150" y="1155"/>
                    </a:lnTo>
                    <a:lnTo>
                      <a:pt x="1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7350057" y="3399548"/>
                <a:ext cx="23698" cy="23698"/>
              </a:xfrm>
              <a:custGeom>
                <a:avLst/>
                <a:gdLst/>
                <a:ahLst/>
                <a:cxnLst/>
                <a:rect l="l" t="t" r="r" b="b"/>
                <a:pathLst>
                  <a:path w="1156" h="1156" extrusionOk="0">
                    <a:moveTo>
                      <a:pt x="0" y="1"/>
                    </a:moveTo>
                    <a:lnTo>
                      <a:pt x="0" y="1155"/>
                    </a:lnTo>
                    <a:lnTo>
                      <a:pt x="1156" y="1155"/>
                    </a:lnTo>
                    <a:lnTo>
                      <a:pt x="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178042" y="3399548"/>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006047" y="3524700"/>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350057" y="3524700"/>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178042" y="352470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7006047" y="364995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350057" y="364995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7178042" y="364995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43"/>
            <p:cNvGrpSpPr/>
            <p:nvPr/>
          </p:nvGrpSpPr>
          <p:grpSpPr>
            <a:xfrm>
              <a:off x="7652596" y="3336080"/>
              <a:ext cx="567870" cy="410205"/>
              <a:chOff x="7652596" y="3336080"/>
              <a:chExt cx="567870" cy="410205"/>
            </a:xfrm>
          </p:grpSpPr>
          <p:sp>
            <p:nvSpPr>
              <p:cNvPr id="1610" name="Google Shape;1610;p43"/>
              <p:cNvSpPr/>
              <p:nvPr/>
            </p:nvSpPr>
            <p:spPr>
              <a:xfrm>
                <a:off x="7652596" y="3336080"/>
                <a:ext cx="122282" cy="122282"/>
              </a:xfrm>
              <a:custGeom>
                <a:avLst/>
                <a:gdLst/>
                <a:ahLst/>
                <a:cxnLst/>
                <a:rect l="l" t="t" r="r" b="b"/>
                <a:pathLst>
                  <a:path w="5965" h="5965" fill="none" extrusionOk="0">
                    <a:moveTo>
                      <a:pt x="5965" y="0"/>
                    </a:moveTo>
                    <a:lnTo>
                      <a:pt x="2979" y="0"/>
                    </a:lnTo>
                    <a:cubicBezTo>
                      <a:pt x="1344" y="0"/>
                      <a:pt x="0" y="1345"/>
                      <a:pt x="0" y="2985"/>
                    </a:cubicBezTo>
                    <a:lnTo>
                      <a:pt x="0"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098164" y="3336080"/>
                <a:ext cx="122303" cy="122282"/>
              </a:xfrm>
              <a:custGeom>
                <a:avLst/>
                <a:gdLst/>
                <a:ahLst/>
                <a:cxnLst/>
                <a:rect l="l" t="t" r="r" b="b"/>
                <a:pathLst>
                  <a:path w="5966" h="5965" fill="none" extrusionOk="0">
                    <a:moveTo>
                      <a:pt x="1" y="0"/>
                    </a:moveTo>
                    <a:lnTo>
                      <a:pt x="2986" y="0"/>
                    </a:lnTo>
                    <a:cubicBezTo>
                      <a:pt x="4626" y="0"/>
                      <a:pt x="5965" y="1345"/>
                      <a:pt x="5965" y="2985"/>
                    </a:cubicBezTo>
                    <a:lnTo>
                      <a:pt x="5965"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98164" y="3624002"/>
                <a:ext cx="122303" cy="122282"/>
              </a:xfrm>
              <a:custGeom>
                <a:avLst/>
                <a:gdLst/>
                <a:ahLst/>
                <a:cxnLst/>
                <a:rect l="l" t="t" r="r" b="b"/>
                <a:pathLst>
                  <a:path w="5966" h="5965" fill="none" extrusionOk="0">
                    <a:moveTo>
                      <a:pt x="1" y="5964"/>
                    </a:moveTo>
                    <a:lnTo>
                      <a:pt x="2986" y="5964"/>
                    </a:lnTo>
                    <a:cubicBezTo>
                      <a:pt x="4626" y="5964"/>
                      <a:pt x="5965" y="4619"/>
                      <a:pt x="5965" y="2979"/>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652596" y="3624002"/>
                <a:ext cx="122282" cy="122282"/>
              </a:xfrm>
              <a:custGeom>
                <a:avLst/>
                <a:gdLst/>
                <a:ahLst/>
                <a:cxnLst/>
                <a:rect l="l" t="t" r="r" b="b"/>
                <a:pathLst>
                  <a:path w="5965" h="5965" fill="none" extrusionOk="0">
                    <a:moveTo>
                      <a:pt x="5965" y="5964"/>
                    </a:moveTo>
                    <a:lnTo>
                      <a:pt x="2979" y="5964"/>
                    </a:lnTo>
                    <a:cubicBezTo>
                      <a:pt x="1344" y="5964"/>
                      <a:pt x="0" y="4619"/>
                      <a:pt x="0" y="2979"/>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7843882" y="3448502"/>
                <a:ext cx="185382" cy="185340"/>
              </a:xfrm>
              <a:custGeom>
                <a:avLst/>
                <a:gdLst/>
                <a:ahLst/>
                <a:cxnLst/>
                <a:rect l="l" t="t" r="r" b="b"/>
                <a:pathLst>
                  <a:path w="9043" h="9041" fill="none" extrusionOk="0">
                    <a:moveTo>
                      <a:pt x="9042" y="4518"/>
                    </a:moveTo>
                    <a:cubicBezTo>
                      <a:pt x="9042" y="7018"/>
                      <a:pt x="7018" y="9041"/>
                      <a:pt x="4519" y="9041"/>
                    </a:cubicBezTo>
                    <a:cubicBezTo>
                      <a:pt x="2025" y="9041"/>
                      <a:pt x="1" y="7018"/>
                      <a:pt x="1" y="4518"/>
                    </a:cubicBezTo>
                    <a:cubicBezTo>
                      <a:pt x="1" y="2024"/>
                      <a:pt x="2025" y="1"/>
                      <a:pt x="4519" y="1"/>
                    </a:cubicBezTo>
                    <a:cubicBezTo>
                      <a:pt x="7018" y="1"/>
                      <a:pt x="9042" y="2024"/>
                      <a:pt x="9042" y="451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43"/>
            <p:cNvGrpSpPr/>
            <p:nvPr/>
          </p:nvGrpSpPr>
          <p:grpSpPr>
            <a:xfrm>
              <a:off x="5404435" y="3906312"/>
              <a:ext cx="567871" cy="410103"/>
              <a:chOff x="5404435" y="3906312"/>
              <a:chExt cx="567871" cy="410103"/>
            </a:xfrm>
          </p:grpSpPr>
          <p:sp>
            <p:nvSpPr>
              <p:cNvPr id="1616" name="Google Shape;1616;p43"/>
              <p:cNvSpPr/>
              <p:nvPr/>
            </p:nvSpPr>
            <p:spPr>
              <a:xfrm>
                <a:off x="5404435" y="3906312"/>
                <a:ext cx="122282" cy="122282"/>
              </a:xfrm>
              <a:custGeom>
                <a:avLst/>
                <a:gdLst/>
                <a:ahLst/>
                <a:cxnLst/>
                <a:rect l="l" t="t" r="r" b="b"/>
                <a:pathLst>
                  <a:path w="5965"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850044" y="3906312"/>
                <a:ext cx="122262" cy="122282"/>
              </a:xfrm>
              <a:custGeom>
                <a:avLst/>
                <a:gdLst/>
                <a:ahLst/>
                <a:cxnLst/>
                <a:rect l="l" t="t" r="r" b="b"/>
                <a:pathLst>
                  <a:path w="5964" h="5965" fill="none" extrusionOk="0">
                    <a:moveTo>
                      <a:pt x="0" y="1"/>
                    </a:moveTo>
                    <a:lnTo>
                      <a:pt x="2984" y="1"/>
                    </a:lnTo>
                    <a:cubicBezTo>
                      <a:pt x="4624" y="1"/>
                      <a:pt x="5963" y="1340"/>
                      <a:pt x="5963" y="2980"/>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850044" y="4194214"/>
                <a:ext cx="122262" cy="122200"/>
              </a:xfrm>
              <a:custGeom>
                <a:avLst/>
                <a:gdLst/>
                <a:ahLst/>
                <a:cxnLst/>
                <a:rect l="l" t="t" r="r" b="b"/>
                <a:pathLst>
                  <a:path w="5964" h="5961" fill="none" extrusionOk="0">
                    <a:moveTo>
                      <a:pt x="0" y="5960"/>
                    </a:moveTo>
                    <a:lnTo>
                      <a:pt x="2984" y="5960"/>
                    </a:lnTo>
                    <a:cubicBezTo>
                      <a:pt x="4624" y="5960"/>
                      <a:pt x="5963" y="4621"/>
                      <a:pt x="5963" y="2980"/>
                    </a:cubicBezTo>
                    <a:lnTo>
                      <a:pt x="5963"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404435" y="4194214"/>
                <a:ext cx="122282" cy="122200"/>
              </a:xfrm>
              <a:custGeom>
                <a:avLst/>
                <a:gdLst/>
                <a:ahLst/>
                <a:cxnLst/>
                <a:rect l="l" t="t" r="r" b="b"/>
                <a:pathLst>
                  <a:path w="5965"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655827" y="4078819"/>
                <a:ext cx="65088" cy="65088"/>
              </a:xfrm>
              <a:custGeom>
                <a:avLst/>
                <a:gdLst/>
                <a:ahLst/>
                <a:cxnLst/>
                <a:rect l="l" t="t" r="r" b="b"/>
                <a:pathLst>
                  <a:path w="3175" h="3175" extrusionOk="0">
                    <a:moveTo>
                      <a:pt x="1588" y="0"/>
                    </a:moveTo>
                    <a:cubicBezTo>
                      <a:pt x="710" y="0"/>
                      <a:pt x="1" y="713"/>
                      <a:pt x="1" y="1587"/>
                    </a:cubicBezTo>
                    <a:cubicBezTo>
                      <a:pt x="1" y="2465"/>
                      <a:pt x="710" y="3174"/>
                      <a:pt x="1588" y="3174"/>
                    </a:cubicBezTo>
                    <a:cubicBezTo>
                      <a:pt x="2466" y="3174"/>
                      <a:pt x="3174" y="2465"/>
                      <a:pt x="3174" y="1587"/>
                    </a:cubicBezTo>
                    <a:cubicBezTo>
                      <a:pt x="3174" y="713"/>
                      <a:pt x="2466" y="0"/>
                      <a:pt x="1588"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43"/>
            <p:cNvGrpSpPr/>
            <p:nvPr/>
          </p:nvGrpSpPr>
          <p:grpSpPr>
            <a:xfrm>
              <a:off x="6156334" y="3906312"/>
              <a:ext cx="567871" cy="410103"/>
              <a:chOff x="6156334" y="3906312"/>
              <a:chExt cx="567871" cy="410103"/>
            </a:xfrm>
          </p:grpSpPr>
          <p:sp>
            <p:nvSpPr>
              <p:cNvPr id="1622" name="Google Shape;1622;p43"/>
              <p:cNvSpPr/>
              <p:nvPr/>
            </p:nvSpPr>
            <p:spPr>
              <a:xfrm>
                <a:off x="6156334" y="3906312"/>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6601922" y="3906312"/>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6601922" y="4194214"/>
                <a:ext cx="122282" cy="122200"/>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6156334" y="4194214"/>
                <a:ext cx="122303" cy="122200"/>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6407726" y="4078819"/>
                <a:ext cx="65088" cy="65088"/>
              </a:xfrm>
              <a:custGeom>
                <a:avLst/>
                <a:gdLst/>
                <a:ahLst/>
                <a:cxnLst/>
                <a:rect l="l" t="t" r="r" b="b"/>
                <a:pathLst>
                  <a:path w="3175" h="3175" extrusionOk="0">
                    <a:moveTo>
                      <a:pt x="1587" y="0"/>
                    </a:moveTo>
                    <a:cubicBezTo>
                      <a:pt x="709" y="0"/>
                      <a:pt x="1" y="713"/>
                      <a:pt x="1" y="1587"/>
                    </a:cubicBezTo>
                    <a:cubicBezTo>
                      <a:pt x="1" y="2465"/>
                      <a:pt x="709" y="3174"/>
                      <a:pt x="1587" y="3174"/>
                    </a:cubicBezTo>
                    <a:cubicBezTo>
                      <a:pt x="2467" y="3174"/>
                      <a:pt x="3175" y="2465"/>
                      <a:pt x="3175" y="1587"/>
                    </a:cubicBezTo>
                    <a:cubicBezTo>
                      <a:pt x="3175" y="713"/>
                      <a:pt x="2467" y="0"/>
                      <a:pt x="1587"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352519" y="4025191"/>
                <a:ext cx="71443" cy="172425"/>
              </a:xfrm>
              <a:custGeom>
                <a:avLst/>
                <a:gdLst/>
                <a:ahLst/>
                <a:cxnLst/>
                <a:rect l="l" t="t" r="r" b="b"/>
                <a:pathLst>
                  <a:path w="3485" h="8411" fill="none" extrusionOk="0">
                    <a:moveTo>
                      <a:pt x="3485" y="1"/>
                    </a:moveTo>
                    <a:cubicBezTo>
                      <a:pt x="1505" y="370"/>
                      <a:pt x="0" y="2111"/>
                      <a:pt x="0" y="4203"/>
                    </a:cubicBezTo>
                    <a:cubicBezTo>
                      <a:pt x="0" y="6295"/>
                      <a:pt x="1505" y="8037"/>
                      <a:pt x="3485" y="841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6456577" y="4025191"/>
                <a:ext cx="71443" cy="172425"/>
              </a:xfrm>
              <a:custGeom>
                <a:avLst/>
                <a:gdLst/>
                <a:ahLst/>
                <a:cxnLst/>
                <a:rect l="l" t="t" r="r" b="b"/>
                <a:pathLst>
                  <a:path w="3485" h="8411" fill="none" extrusionOk="0">
                    <a:moveTo>
                      <a:pt x="1" y="8411"/>
                    </a:moveTo>
                    <a:cubicBezTo>
                      <a:pt x="1986" y="8037"/>
                      <a:pt x="3485" y="6295"/>
                      <a:pt x="3485" y="4203"/>
                    </a:cubicBezTo>
                    <a:cubicBezTo>
                      <a:pt x="3485" y="2111"/>
                      <a:pt x="1986" y="370"/>
                      <a:pt x="1" y="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43"/>
            <p:cNvGrpSpPr/>
            <p:nvPr/>
          </p:nvGrpSpPr>
          <p:grpSpPr>
            <a:xfrm>
              <a:off x="6908233" y="3906312"/>
              <a:ext cx="567891" cy="410103"/>
              <a:chOff x="6908233" y="3906312"/>
              <a:chExt cx="567891" cy="410103"/>
            </a:xfrm>
          </p:grpSpPr>
          <p:sp>
            <p:nvSpPr>
              <p:cNvPr id="1630" name="Google Shape;1630;p43"/>
              <p:cNvSpPr/>
              <p:nvPr/>
            </p:nvSpPr>
            <p:spPr>
              <a:xfrm>
                <a:off x="6908233" y="3906312"/>
                <a:ext cx="122282" cy="122282"/>
              </a:xfrm>
              <a:custGeom>
                <a:avLst/>
                <a:gdLst/>
                <a:ahLst/>
                <a:cxnLst/>
                <a:rect l="l" t="t" r="r" b="b"/>
                <a:pathLst>
                  <a:path w="5965" h="5965" fill="none" extrusionOk="0">
                    <a:moveTo>
                      <a:pt x="5965" y="1"/>
                    </a:moveTo>
                    <a:lnTo>
                      <a:pt x="2981" y="1"/>
                    </a:lnTo>
                    <a:cubicBezTo>
                      <a:pt x="1345"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7353821" y="3906312"/>
                <a:ext cx="122303" cy="122282"/>
              </a:xfrm>
              <a:custGeom>
                <a:avLst/>
                <a:gdLst/>
                <a:ahLst/>
                <a:cxnLst/>
                <a:rect l="l" t="t" r="r" b="b"/>
                <a:pathLst>
                  <a:path w="5966" h="5965" fill="none" extrusionOk="0">
                    <a:moveTo>
                      <a:pt x="1" y="1"/>
                    </a:moveTo>
                    <a:lnTo>
                      <a:pt x="2985"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7353821" y="4194214"/>
                <a:ext cx="122303" cy="122200"/>
              </a:xfrm>
              <a:custGeom>
                <a:avLst/>
                <a:gdLst/>
                <a:ahLst/>
                <a:cxnLst/>
                <a:rect l="l" t="t" r="r" b="b"/>
                <a:pathLst>
                  <a:path w="5966" h="5961" fill="none" extrusionOk="0">
                    <a:moveTo>
                      <a:pt x="1" y="5960"/>
                    </a:moveTo>
                    <a:lnTo>
                      <a:pt x="2985"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6908233" y="4194214"/>
                <a:ext cx="122282" cy="122200"/>
              </a:xfrm>
              <a:custGeom>
                <a:avLst/>
                <a:gdLst/>
                <a:ahLst/>
                <a:cxnLst/>
                <a:rect l="l" t="t" r="r" b="b"/>
                <a:pathLst>
                  <a:path w="5965" h="5961" fill="none" extrusionOk="0">
                    <a:moveTo>
                      <a:pt x="5965" y="5960"/>
                    </a:moveTo>
                    <a:lnTo>
                      <a:pt x="2981" y="5960"/>
                    </a:lnTo>
                    <a:cubicBezTo>
                      <a:pt x="1345"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7087711" y="4006885"/>
                <a:ext cx="208936" cy="209018"/>
              </a:xfrm>
              <a:custGeom>
                <a:avLst/>
                <a:gdLst/>
                <a:ahLst/>
                <a:cxnLst/>
                <a:rect l="l" t="t" r="r" b="b"/>
                <a:pathLst>
                  <a:path w="10192" h="10196" fill="none" extrusionOk="0">
                    <a:moveTo>
                      <a:pt x="10191" y="6766"/>
                    </a:moveTo>
                    <a:cubicBezTo>
                      <a:pt x="10191" y="8653"/>
                      <a:pt x="8648" y="10196"/>
                      <a:pt x="6765" y="10196"/>
                    </a:cubicBezTo>
                    <a:lnTo>
                      <a:pt x="3427" y="10196"/>
                    </a:lnTo>
                    <a:cubicBezTo>
                      <a:pt x="1543" y="10196"/>
                      <a:pt x="0" y="8653"/>
                      <a:pt x="0" y="6766"/>
                    </a:cubicBezTo>
                    <a:lnTo>
                      <a:pt x="0" y="3431"/>
                    </a:lnTo>
                    <a:cubicBezTo>
                      <a:pt x="0" y="1543"/>
                      <a:pt x="1543" y="0"/>
                      <a:pt x="3427" y="0"/>
                    </a:cubicBezTo>
                    <a:lnTo>
                      <a:pt x="6765" y="0"/>
                    </a:lnTo>
                    <a:cubicBezTo>
                      <a:pt x="8648" y="0"/>
                      <a:pt x="10191" y="1543"/>
                      <a:pt x="10191" y="3431"/>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7147899" y="4067075"/>
                <a:ext cx="88554" cy="88558"/>
              </a:xfrm>
              <a:custGeom>
                <a:avLst/>
                <a:gdLst/>
                <a:ahLst/>
                <a:cxnLst/>
                <a:rect l="l" t="t" r="r" b="b"/>
                <a:pathLst>
                  <a:path w="6738" h="6737" extrusionOk="0">
                    <a:moveTo>
                      <a:pt x="2267" y="1"/>
                    </a:moveTo>
                    <a:cubicBezTo>
                      <a:pt x="1020" y="1"/>
                      <a:pt x="0" y="1024"/>
                      <a:pt x="0" y="2266"/>
                    </a:cubicBezTo>
                    <a:lnTo>
                      <a:pt x="0" y="4470"/>
                    </a:lnTo>
                    <a:cubicBezTo>
                      <a:pt x="0" y="5717"/>
                      <a:pt x="1020" y="6736"/>
                      <a:pt x="2267" y="6736"/>
                    </a:cubicBezTo>
                    <a:lnTo>
                      <a:pt x="4471" y="6736"/>
                    </a:lnTo>
                    <a:cubicBezTo>
                      <a:pt x="5718" y="6736"/>
                      <a:pt x="6737" y="5717"/>
                      <a:pt x="6737" y="4470"/>
                    </a:cubicBezTo>
                    <a:lnTo>
                      <a:pt x="6737" y="2266"/>
                    </a:lnTo>
                    <a:cubicBezTo>
                      <a:pt x="6737" y="1024"/>
                      <a:pt x="5718" y="1"/>
                      <a:pt x="4471" y="1"/>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3"/>
            <p:cNvGrpSpPr/>
            <p:nvPr/>
          </p:nvGrpSpPr>
          <p:grpSpPr>
            <a:xfrm>
              <a:off x="7660160" y="3906305"/>
              <a:ext cx="567891" cy="410082"/>
              <a:chOff x="7660160" y="3906305"/>
              <a:chExt cx="567891" cy="410082"/>
            </a:xfrm>
          </p:grpSpPr>
          <p:sp>
            <p:nvSpPr>
              <p:cNvPr id="1637" name="Google Shape;1637;p43"/>
              <p:cNvSpPr/>
              <p:nvPr/>
            </p:nvSpPr>
            <p:spPr>
              <a:xfrm>
                <a:off x="7660160" y="3906305"/>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105769" y="3906305"/>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105769" y="4194105"/>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7660160" y="4194105"/>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7933753" y="3974652"/>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7761758" y="409980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105769" y="409980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933753" y="409980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7933753" y="422506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6" name="Google Shape;1646;p43"/>
          <p:cNvSpPr/>
          <p:nvPr/>
        </p:nvSpPr>
        <p:spPr>
          <a:xfrm>
            <a:off x="8587248" y="175598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43"/>
          <p:cNvGrpSpPr/>
          <p:nvPr/>
        </p:nvGrpSpPr>
        <p:grpSpPr>
          <a:xfrm>
            <a:off x="5240463" y="645981"/>
            <a:ext cx="395288" cy="395300"/>
            <a:chOff x="3049538" y="653806"/>
            <a:chExt cx="395288" cy="395300"/>
          </a:xfrm>
        </p:grpSpPr>
        <p:sp>
          <p:nvSpPr>
            <p:cNvPr id="1648" name="Google Shape;1648;p43"/>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74281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1 :]</a:t>
            </a:r>
          </a:p>
          <a:p>
            <a:pPr marL="800100" lvl="1" indent="-342900" algn="l">
              <a:buFont typeface="Arial" panose="020B0604020202020204" pitchFamily="34" charset="0"/>
              <a:buChar char="•"/>
            </a:pPr>
            <a:r>
              <a:rPr lang="en-AU" dirty="0"/>
              <a:t>NO DOORS, WALLS, ROOF, SEATBELTS, AIRBAGS OR DASHBOARD</a:t>
            </a:r>
          </a:p>
          <a:p>
            <a:pPr lvl="2" indent="-457200" algn="l">
              <a:buClr>
                <a:schemeClr val="tx1"/>
              </a:buClr>
              <a:buFont typeface="Wingdings" panose="05000000000000000000" pitchFamily="2" charset="2"/>
              <a:buChar char="§"/>
            </a:pPr>
            <a:r>
              <a:rPr lang="en-AU" dirty="0"/>
              <a:t>The lack of the key parts of a car provide no safety to the driver if something were to cause impact on the car.</a:t>
            </a:r>
          </a:p>
          <a:p>
            <a:pPr lvl="1" indent="-457200" algn="l">
              <a:buClr>
                <a:schemeClr val="tx1"/>
              </a:buClr>
              <a:buFont typeface="Courier New" panose="02070309020205020404" pitchFamily="49" charset="0"/>
              <a:buChar char="o"/>
            </a:pPr>
            <a:endParaRPr lang="en-AU"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72514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1 :]</a:t>
            </a:r>
          </a:p>
          <a:p>
            <a:pPr marL="800100" lvl="1" indent="-342900" algn="l">
              <a:buFont typeface="Arial" panose="020B0604020202020204" pitchFamily="34" charset="0"/>
              <a:buChar char="•"/>
            </a:pPr>
            <a:r>
              <a:rPr lang="en-AU" dirty="0"/>
              <a:t>NO DOORS, WALLS, ROOF SEATBELTS, AIRBAGS OR DASHBOARD</a:t>
            </a:r>
          </a:p>
          <a:p>
            <a:pPr lvl="2" indent="-457200" algn="l">
              <a:buClr>
                <a:schemeClr val="tx1"/>
              </a:buClr>
              <a:buFont typeface="Courier New" panose="02070309020205020404" pitchFamily="49" charset="0"/>
              <a:buChar char="o"/>
            </a:pPr>
            <a:r>
              <a:rPr lang="en-AU" dirty="0"/>
              <a:t>If the vehicle is hit by any force the driver would fly off as there is nothing holding them on the car.</a:t>
            </a:r>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138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-Principle ( D, B ) : </a:t>
            </a:r>
          </a:p>
          <a:p>
            <a:pPr lvl="1" indent="-457200" algn="l">
              <a:buClr>
                <a:schemeClr val="tx1"/>
              </a:buClr>
              <a:buFont typeface="Courier New" panose="02070309020205020404" pitchFamily="49" charset="0"/>
              <a:buChar char="o"/>
            </a:pPr>
            <a:r>
              <a:rPr lang="en-AU" dirty="0"/>
              <a:t>This is related to principle D and B as there is nothing to keep the driver inside the vehicle as there are no outside parts to the car and there are no seatbelts, and there is nothing to ensure stability or asor and force when collision occurs. </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3420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2 :</a:t>
            </a:r>
          </a:p>
          <a:p>
            <a:pPr marL="800100" lvl="1" indent="-342900" algn="l">
              <a:buFont typeface="Arial" panose="020B0604020202020204" pitchFamily="34" charset="0"/>
              <a:buChar char="•"/>
            </a:pPr>
            <a:r>
              <a:rPr lang="en-AU" dirty="0"/>
              <a:t>ENGINE IS WEAK AND ON TOP OF THE CAR</a:t>
            </a:r>
          </a:p>
          <a:p>
            <a:pPr lvl="2" indent="-457200" algn="l">
              <a:buClr>
                <a:schemeClr val="tx1"/>
              </a:buClr>
              <a:buFont typeface="Wingdings" panose="05000000000000000000" pitchFamily="2" charset="2"/>
              <a:buChar char="§"/>
            </a:pPr>
            <a:r>
              <a:rPr lang="en-AU" dirty="0"/>
              <a:t>This car is run by a very small and weak gas engine that is placed at the back of the car like a basket on the back of a bike.</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6240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-Safety Feature 2 :</a:t>
            </a:r>
          </a:p>
          <a:p>
            <a:pPr marL="800100" lvl="1" indent="-342900" algn="l">
              <a:buFont typeface="Arial" panose="020B0604020202020204" pitchFamily="34" charset="0"/>
              <a:buChar char="•"/>
            </a:pPr>
            <a:r>
              <a:rPr lang="en-AU" dirty="0"/>
              <a:t>ENGINE IS WEAK AND ON TOP OF THE CAR</a:t>
            </a:r>
          </a:p>
          <a:p>
            <a:pPr lvl="2" indent="-457200" algn="l">
              <a:buClr>
                <a:schemeClr val="tx1"/>
              </a:buClr>
              <a:buFont typeface="Wingdings" panose="05000000000000000000" pitchFamily="2" charset="2"/>
              <a:buChar char="§"/>
            </a:pPr>
            <a:r>
              <a:rPr lang="en-AU" dirty="0"/>
              <a:t>This car has a very simple engine and provides no balance or security for turning or wet roads. </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072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Wingdings" panose="05000000000000000000" pitchFamily="2" charset="2"/>
              <a:buChar char="q"/>
            </a:pPr>
            <a:r>
              <a:rPr lang="en-AU" dirty="0"/>
              <a:t>-Principle ( B ) : </a:t>
            </a:r>
          </a:p>
          <a:p>
            <a:pPr lvl="1" indent="-457200" algn="l">
              <a:buClr>
                <a:schemeClr val="tx1"/>
              </a:buClr>
              <a:buFont typeface="Courier New" panose="02070309020205020404" pitchFamily="49" charset="0"/>
              <a:buChar char="o"/>
            </a:pPr>
            <a:r>
              <a:rPr lang="en-AU" dirty="0"/>
              <a:t>This is principle B because unlike the Subaru WRX with its Subaru boxer Engine, the Benz Patent Motor Car has a simple gas engine at the back so there is no stability for turning corners and the engine is likely to break down more easily. </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260879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sz="1100" dirty="0"/>
              <a:t>Safety Features of Subaru WRX :</a:t>
            </a:r>
          </a:p>
          <a:p>
            <a:pPr marL="0" lvl="0" indent="0" algn="ctr" rtl="0">
              <a:spcBef>
                <a:spcPts val="0"/>
              </a:spcBef>
              <a:spcAft>
                <a:spcPts val="0"/>
              </a:spcAft>
            </a:pPr>
            <a:r>
              <a:rPr lang="en-AU" sz="1100" dirty="0">
                <a:hlinkClick r:id="rId3"/>
              </a:rPr>
              <a:t>Explore the Subaru WRX Safety Features That Keep You Protected (subaru-global.com)</a:t>
            </a:r>
            <a:r>
              <a:rPr lang="en-AU" sz="1100" dirty="0"/>
              <a:t> </a:t>
            </a:r>
          </a:p>
          <a:p>
            <a:pPr marL="0" lvl="0" indent="0" algn="ctr" rtl="0">
              <a:spcBef>
                <a:spcPts val="0"/>
              </a:spcBef>
              <a:spcAft>
                <a:spcPts val="0"/>
              </a:spcAft>
            </a:pPr>
            <a:r>
              <a:rPr lang="en-AU" sz="1100" dirty="0"/>
              <a:t>Safety Features of Ford Thunderbird :</a:t>
            </a:r>
          </a:p>
          <a:p>
            <a:pPr marL="0" lvl="0" indent="0" algn="ctr" rtl="0">
              <a:spcBef>
                <a:spcPts val="0"/>
              </a:spcBef>
              <a:spcAft>
                <a:spcPts val="0"/>
              </a:spcAft>
            </a:pPr>
            <a:endParaRPr sz="1100"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5034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325751" y="429288"/>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Increasing the collision time and/ or the time it takes the vehicle to stop allows the force of impact to be minimised so as to prevent catastrophic injury.</a:t>
            </a:r>
            <a:endParaRPr dirty="0"/>
          </a:p>
        </p:txBody>
      </p:sp>
      <p:sp>
        <p:nvSpPr>
          <p:cNvPr id="1659" name="Google Shape;1659;p44"/>
          <p:cNvSpPr/>
          <p:nvPr/>
        </p:nvSpPr>
        <p:spPr>
          <a:xfrm>
            <a:off x="1830331" y="2216432"/>
            <a:ext cx="4717996" cy="2104425"/>
          </a:xfrm>
          <a:prstGeom prst="rect">
            <a:avLst/>
          </a:prstGeom>
        </p:spPr>
        <p:txBody>
          <a:bodyPr>
            <a:prstTxWarp prst="textPlain">
              <a:avLst/>
            </a:prstTxWarp>
          </a:bodyPr>
          <a:lstStyle/>
          <a:p>
            <a:pPr lvl="0" algn="ctr"/>
            <a:r>
              <a:rPr lang="en-AU" b="1" i="0" dirty="0">
                <a:ln w="19050" cap="flat" cmpd="sng">
                  <a:solidFill>
                    <a:schemeClr val="lt1"/>
                  </a:solidFill>
                  <a:prstDash val="solid"/>
                  <a:round/>
                  <a:headEnd type="none" w="sm" len="sm"/>
                  <a:tailEnd type="none" w="sm" len="sm"/>
                </a:ln>
                <a:noFill/>
                <a:latin typeface="Dela Gothic One"/>
              </a:rPr>
              <a:t>—Increasing the collision time means  </a:t>
            </a:r>
          </a:p>
          <a:p>
            <a:pPr lvl="0" algn="ctr"/>
            <a:r>
              <a:rPr lang="en-AU" b="1" dirty="0">
                <a:ln w="19050" cap="flat" cmpd="sng">
                  <a:solidFill>
                    <a:schemeClr val="lt1"/>
                  </a:solidFill>
                  <a:prstDash val="solid"/>
                  <a:round/>
                  <a:headEnd type="none" w="sm" len="sm"/>
                  <a:tailEnd type="none" w="sm" len="sm"/>
                </a:ln>
                <a:noFill/>
                <a:latin typeface="Dela Gothic One"/>
              </a:rPr>
              <a:t>having things like crumple zones and airbags </a:t>
            </a:r>
          </a:p>
          <a:p>
            <a:pPr lvl="0" algn="ctr"/>
            <a:r>
              <a:rPr lang="en-AU" b="1" dirty="0">
                <a:ln w="19050" cap="flat" cmpd="sng">
                  <a:solidFill>
                    <a:schemeClr val="lt1"/>
                  </a:solidFill>
                  <a:prstDash val="solid"/>
                  <a:round/>
                  <a:headEnd type="none" w="sm" len="sm"/>
                  <a:tailEnd type="none" w="sm" len="sm"/>
                </a:ln>
                <a:noFill/>
                <a:latin typeface="Dela Gothic One"/>
              </a:rPr>
              <a:t>to reduce the force made on the person driving .</a:t>
            </a:r>
          </a:p>
          <a:p>
            <a:pPr lvl="0" algn="ctr"/>
            <a:r>
              <a:rPr lang="en-AU" b="1" i="0" dirty="0">
                <a:ln w="19050" cap="flat" cmpd="sng">
                  <a:solidFill>
                    <a:schemeClr val="lt1"/>
                  </a:solidFill>
                  <a:prstDash val="solid"/>
                  <a:round/>
                  <a:headEnd type="none" w="sm" len="sm"/>
                  <a:tailEnd type="none" w="sm" len="sm"/>
                </a:ln>
                <a:noFill/>
                <a:latin typeface="Dela Gothic One"/>
              </a:rPr>
              <a:t>— The crumple zones allow the force to be captured thus leaving less force to impact the driver or passengers.</a:t>
            </a:r>
            <a:endParaRPr lang="en-AU" b="1" dirty="0">
              <a:ln w="19050" cap="flat" cmpd="sng">
                <a:solidFill>
                  <a:schemeClr val="lt1"/>
                </a:solidFill>
                <a:prstDash val="solid"/>
                <a:round/>
                <a:headEnd type="none" w="sm" len="sm"/>
                <a:tailEnd type="none" w="sm" len="sm"/>
              </a:ln>
              <a:noFill/>
              <a:latin typeface="Dela Gothic One"/>
            </a:endParaRPr>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70252" y="3268645"/>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7632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9" name="Google Shape;1659;p44"/>
          <p:cNvSpPr/>
          <p:nvPr/>
        </p:nvSpPr>
        <p:spPr>
          <a:xfrm>
            <a:off x="1830331" y="2216432"/>
            <a:ext cx="4717996" cy="2104425"/>
          </a:xfrm>
          <a:prstGeom prst="rect">
            <a:avLst/>
          </a:prstGeom>
        </p:spPr>
        <p:txBody>
          <a:bodyPr>
            <a:prstTxWarp prst="textPlain">
              <a:avLst/>
            </a:prstTxWarp>
          </a:bodyPr>
          <a:lstStyle/>
          <a:p>
            <a:pPr lvl="0" algn="ctr"/>
            <a:endParaRPr lang="en-AU" b="1" dirty="0">
              <a:ln w="19050" cap="flat" cmpd="sng">
                <a:solidFill>
                  <a:schemeClr val="lt1"/>
                </a:solidFill>
                <a:prstDash val="solid"/>
                <a:round/>
                <a:headEnd type="none" w="sm" len="sm"/>
                <a:tailEnd type="none" w="sm" len="sm"/>
              </a:ln>
              <a:noFill/>
              <a:latin typeface="Dela Gothic One"/>
            </a:endParaRPr>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70252" y="3268645"/>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descr="Diagram&#10;&#10;Description automatically generated">
            <a:extLst>
              <a:ext uri="{FF2B5EF4-FFF2-40B4-BE49-F238E27FC236}">
                <a16:creationId xmlns:a16="http://schemas.microsoft.com/office/drawing/2014/main" id="{33F2E619-40F3-43C2-A78D-7B42470B95EC}"/>
              </a:ext>
            </a:extLst>
          </p:cNvPr>
          <p:cNvPicPr>
            <a:picLocks noChangeAspect="1"/>
          </p:cNvPicPr>
          <p:nvPr/>
        </p:nvPicPr>
        <p:blipFill>
          <a:blip r:embed="rId3"/>
          <a:stretch>
            <a:fillRect/>
          </a:stretch>
        </p:blipFill>
        <p:spPr>
          <a:xfrm>
            <a:off x="1401557" y="1398827"/>
            <a:ext cx="5670029" cy="233949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43"/>
          <p:cNvSpPr txBox="1">
            <a:spLocks noGrp="1"/>
          </p:cNvSpPr>
          <p:nvPr>
            <p:ph type="title"/>
          </p:nvPr>
        </p:nvSpPr>
        <p:spPr>
          <a:xfrm>
            <a:off x="713685" y="2130582"/>
            <a:ext cx="4180591" cy="16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2800" dirty="0"/>
              <a:t>Spreading forces of impact over the largest possible area and ensuring stability</a:t>
            </a:r>
            <a:endParaRPr sz="2800" dirty="0"/>
          </a:p>
        </p:txBody>
      </p:sp>
      <p:sp>
        <p:nvSpPr>
          <p:cNvPr id="1565" name="Google Shape;1565;p43"/>
          <p:cNvSpPr txBox="1">
            <a:spLocks noGrp="1"/>
          </p:cNvSpPr>
          <p:nvPr>
            <p:ph type="title" idx="2"/>
          </p:nvPr>
        </p:nvSpPr>
        <p:spPr>
          <a:xfrm>
            <a:off x="764177" y="1108758"/>
            <a:ext cx="124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grpSp>
        <p:nvGrpSpPr>
          <p:cNvPr id="1568" name="Google Shape;1568;p43"/>
          <p:cNvGrpSpPr/>
          <p:nvPr/>
        </p:nvGrpSpPr>
        <p:grpSpPr>
          <a:xfrm>
            <a:off x="713686" y="1096019"/>
            <a:ext cx="1304822" cy="985200"/>
            <a:chOff x="-340253" y="1622737"/>
            <a:chExt cx="644071" cy="486303"/>
          </a:xfrm>
        </p:grpSpPr>
        <p:sp>
          <p:nvSpPr>
            <p:cNvPr id="1569" name="Google Shape;1569;p43"/>
            <p:cNvSpPr/>
            <p:nvPr/>
          </p:nvSpPr>
          <p:spPr>
            <a:xfrm>
              <a:off x="-340253" y="1622737"/>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81535" y="1622737"/>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81535" y="1986839"/>
              <a:ext cx="122282" cy="122201"/>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340253" y="1986839"/>
              <a:ext cx="122303" cy="122201"/>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3"/>
          <p:cNvSpPr txBox="1">
            <a:spLocks noGrp="1"/>
          </p:cNvSpPr>
          <p:nvPr>
            <p:ph type="subTitle" idx="3"/>
          </p:nvPr>
        </p:nvSpPr>
        <p:spPr>
          <a:xfrm rot="-5400000">
            <a:off x="-1167529"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grpSp>
        <p:nvGrpSpPr>
          <p:cNvPr id="1574" name="Google Shape;1574;p43"/>
          <p:cNvGrpSpPr/>
          <p:nvPr/>
        </p:nvGrpSpPr>
        <p:grpSpPr>
          <a:xfrm>
            <a:off x="5404435" y="3331201"/>
            <a:ext cx="2823616" cy="985213"/>
            <a:chOff x="5404435" y="3331201"/>
            <a:chExt cx="2823616" cy="985213"/>
          </a:xfrm>
        </p:grpSpPr>
        <p:grpSp>
          <p:nvGrpSpPr>
            <p:cNvPr id="1575" name="Google Shape;1575;p43"/>
            <p:cNvGrpSpPr/>
            <p:nvPr/>
          </p:nvGrpSpPr>
          <p:grpSpPr>
            <a:xfrm>
              <a:off x="5408236" y="3331508"/>
              <a:ext cx="567871" cy="410102"/>
              <a:chOff x="5408236" y="3331508"/>
              <a:chExt cx="567871" cy="410102"/>
            </a:xfrm>
          </p:grpSpPr>
          <p:sp>
            <p:nvSpPr>
              <p:cNvPr id="1576" name="Google Shape;1576;p43"/>
              <p:cNvSpPr/>
              <p:nvPr/>
            </p:nvSpPr>
            <p:spPr>
              <a:xfrm>
                <a:off x="5408236" y="3331508"/>
                <a:ext cx="122282" cy="122282"/>
              </a:xfrm>
              <a:custGeom>
                <a:avLst/>
                <a:gdLst/>
                <a:ahLst/>
                <a:cxnLst/>
                <a:rect l="l" t="t" r="r" b="b"/>
                <a:pathLst>
                  <a:path w="5965" h="5965" fill="none" extrusionOk="0">
                    <a:moveTo>
                      <a:pt x="5965" y="1"/>
                    </a:moveTo>
                    <a:lnTo>
                      <a:pt x="2979" y="1"/>
                    </a:lnTo>
                    <a:cubicBezTo>
                      <a:pt x="1340"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5853803" y="3331508"/>
                <a:ext cx="122303" cy="122282"/>
              </a:xfrm>
              <a:custGeom>
                <a:avLst/>
                <a:gdLst/>
                <a:ahLst/>
                <a:cxnLst/>
                <a:rect l="l" t="t" r="r" b="b"/>
                <a:pathLst>
                  <a:path w="5966" h="5965" fill="none" extrusionOk="0">
                    <a:moveTo>
                      <a:pt x="1" y="1"/>
                    </a:moveTo>
                    <a:lnTo>
                      <a:pt x="2986"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5853803" y="3619410"/>
                <a:ext cx="122303" cy="122200"/>
              </a:xfrm>
              <a:custGeom>
                <a:avLst/>
                <a:gdLst/>
                <a:ahLst/>
                <a:cxnLst/>
                <a:rect l="l" t="t" r="r" b="b"/>
                <a:pathLst>
                  <a:path w="5966" h="5961" fill="none" extrusionOk="0">
                    <a:moveTo>
                      <a:pt x="1" y="5960"/>
                    </a:moveTo>
                    <a:lnTo>
                      <a:pt x="2986"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08236" y="3619410"/>
                <a:ext cx="122282" cy="122200"/>
              </a:xfrm>
              <a:custGeom>
                <a:avLst/>
                <a:gdLst/>
                <a:ahLst/>
                <a:cxnLst/>
                <a:rect l="l" t="t" r="r" b="b"/>
                <a:pathLst>
                  <a:path w="5965" h="5961" fill="none" extrusionOk="0">
                    <a:moveTo>
                      <a:pt x="5965" y="5960"/>
                    </a:moveTo>
                    <a:lnTo>
                      <a:pt x="2979" y="5960"/>
                    </a:lnTo>
                    <a:cubicBezTo>
                      <a:pt x="1340"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5609382" y="3453770"/>
                <a:ext cx="165558" cy="165661"/>
              </a:xfrm>
              <a:custGeom>
                <a:avLst/>
                <a:gdLst/>
                <a:ahLst/>
                <a:cxnLst/>
                <a:rect l="l" t="t" r="r" b="b"/>
                <a:pathLst>
                  <a:path w="8076" h="8081" fill="none" extrusionOk="0">
                    <a:moveTo>
                      <a:pt x="8076" y="4038"/>
                    </a:moveTo>
                    <a:cubicBezTo>
                      <a:pt x="8076" y="6270"/>
                      <a:pt x="6270" y="8080"/>
                      <a:pt x="4038" y="8080"/>
                    </a:cubicBezTo>
                    <a:cubicBezTo>
                      <a:pt x="1806" y="8080"/>
                      <a:pt x="1" y="6270"/>
                      <a:pt x="1" y="4038"/>
                    </a:cubicBezTo>
                    <a:cubicBezTo>
                      <a:pt x="1" y="1806"/>
                      <a:pt x="1806" y="1"/>
                      <a:pt x="4038" y="1"/>
                    </a:cubicBezTo>
                    <a:cubicBezTo>
                      <a:pt x="6270" y="1"/>
                      <a:pt x="8076" y="1806"/>
                      <a:pt x="8076" y="403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5692140" y="3398564"/>
                <a:ext cx="21" cy="55227"/>
              </a:xfrm>
              <a:custGeom>
                <a:avLst/>
                <a:gdLst/>
                <a:ahLst/>
                <a:cxnLst/>
                <a:rect l="l" t="t" r="r" b="b"/>
                <a:pathLst>
                  <a:path w="1" h="2694" fill="none" extrusionOk="0">
                    <a:moveTo>
                      <a:pt x="1" y="0"/>
                    </a:moveTo>
                    <a:lnTo>
                      <a:pt x="1" y="269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5774919" y="3536529"/>
                <a:ext cx="55247" cy="21"/>
              </a:xfrm>
              <a:custGeom>
                <a:avLst/>
                <a:gdLst/>
                <a:ahLst/>
                <a:cxnLst/>
                <a:rect l="l" t="t" r="r" b="b"/>
                <a:pathLst>
                  <a:path w="2695" h="1" fill="none" extrusionOk="0">
                    <a:moveTo>
                      <a:pt x="2694"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5692140" y="3619410"/>
                <a:ext cx="21" cy="55125"/>
              </a:xfrm>
              <a:custGeom>
                <a:avLst/>
                <a:gdLst/>
                <a:ahLst/>
                <a:cxnLst/>
                <a:rect l="l" t="t" r="r" b="b"/>
                <a:pathLst>
                  <a:path w="1" h="2689" fill="none" extrusionOk="0">
                    <a:moveTo>
                      <a:pt x="1" y="2689"/>
                    </a:moveTo>
                    <a:lnTo>
                      <a:pt x="1" y="0"/>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5554155" y="3536529"/>
                <a:ext cx="55247" cy="21"/>
              </a:xfrm>
              <a:custGeom>
                <a:avLst/>
                <a:gdLst/>
                <a:ahLst/>
                <a:cxnLst/>
                <a:rect l="l" t="t" r="r" b="b"/>
                <a:pathLst>
                  <a:path w="2695" h="1" fill="none" extrusionOk="0">
                    <a:moveTo>
                      <a:pt x="1" y="1"/>
                    </a:moveTo>
                    <a:lnTo>
                      <a:pt x="2695"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3"/>
            <p:cNvGrpSpPr/>
            <p:nvPr/>
          </p:nvGrpSpPr>
          <p:grpSpPr>
            <a:xfrm>
              <a:off x="6156342" y="3331201"/>
              <a:ext cx="567870" cy="410082"/>
              <a:chOff x="6156342" y="3331201"/>
              <a:chExt cx="567870" cy="410082"/>
            </a:xfrm>
          </p:grpSpPr>
          <p:sp>
            <p:nvSpPr>
              <p:cNvPr id="1586" name="Google Shape;1586;p43"/>
              <p:cNvSpPr/>
              <p:nvPr/>
            </p:nvSpPr>
            <p:spPr>
              <a:xfrm>
                <a:off x="6156342" y="3331201"/>
                <a:ext cx="122282" cy="122282"/>
              </a:xfrm>
              <a:custGeom>
                <a:avLst/>
                <a:gdLst/>
                <a:ahLst/>
                <a:cxnLst/>
                <a:rect l="l" t="t" r="r" b="b"/>
                <a:pathLst>
                  <a:path w="5965" h="5965" fill="none" extrusionOk="0">
                    <a:moveTo>
                      <a:pt x="5965" y="0"/>
                    </a:moveTo>
                    <a:lnTo>
                      <a:pt x="2980" y="0"/>
                    </a:lnTo>
                    <a:cubicBezTo>
                      <a:pt x="1345" y="0"/>
                      <a:pt x="0" y="1340"/>
                      <a:pt x="0" y="2981"/>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6601951" y="3331201"/>
                <a:ext cx="122262" cy="122282"/>
              </a:xfrm>
              <a:custGeom>
                <a:avLst/>
                <a:gdLst/>
                <a:ahLst/>
                <a:cxnLst/>
                <a:rect l="l" t="t" r="r" b="b"/>
                <a:pathLst>
                  <a:path w="5964" h="5965" fill="none" extrusionOk="0">
                    <a:moveTo>
                      <a:pt x="0" y="0"/>
                    </a:moveTo>
                    <a:lnTo>
                      <a:pt x="2984" y="0"/>
                    </a:lnTo>
                    <a:cubicBezTo>
                      <a:pt x="4624" y="0"/>
                      <a:pt x="5963" y="1340"/>
                      <a:pt x="5963" y="2981"/>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6601951" y="3619000"/>
                <a:ext cx="122262" cy="122282"/>
              </a:xfrm>
              <a:custGeom>
                <a:avLst/>
                <a:gdLst/>
                <a:ahLst/>
                <a:cxnLst/>
                <a:rect l="l" t="t" r="r" b="b"/>
                <a:pathLst>
                  <a:path w="5964" h="5965" fill="none" extrusionOk="0">
                    <a:moveTo>
                      <a:pt x="0" y="5965"/>
                    </a:moveTo>
                    <a:lnTo>
                      <a:pt x="2984" y="5965"/>
                    </a:lnTo>
                    <a:cubicBezTo>
                      <a:pt x="4624" y="5965"/>
                      <a:pt x="5963" y="4626"/>
                      <a:pt x="5963" y="2986"/>
                    </a:cubicBezTo>
                    <a:lnTo>
                      <a:pt x="5963"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6156342" y="3619000"/>
                <a:ext cx="122282" cy="122282"/>
              </a:xfrm>
              <a:custGeom>
                <a:avLst/>
                <a:gdLst/>
                <a:ahLst/>
                <a:cxnLst/>
                <a:rect l="l" t="t" r="r" b="b"/>
                <a:pathLst>
                  <a:path w="5965" h="5965" fill="none" extrusionOk="0">
                    <a:moveTo>
                      <a:pt x="5965" y="5965"/>
                    </a:moveTo>
                    <a:lnTo>
                      <a:pt x="2980" y="5965"/>
                    </a:lnTo>
                    <a:cubicBezTo>
                      <a:pt x="1345" y="5965"/>
                      <a:pt x="0" y="4626"/>
                      <a:pt x="0" y="2986"/>
                    </a:cubicBezTo>
                    <a:lnTo>
                      <a:pt x="0"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6357488" y="3453463"/>
                <a:ext cx="165558" cy="165558"/>
              </a:xfrm>
              <a:custGeom>
                <a:avLst/>
                <a:gdLst/>
                <a:ahLst/>
                <a:cxnLst/>
                <a:rect l="l" t="t" r="r" b="b"/>
                <a:pathLst>
                  <a:path w="8076" h="8076" fill="none" extrusionOk="0">
                    <a:moveTo>
                      <a:pt x="8076" y="4039"/>
                    </a:moveTo>
                    <a:cubicBezTo>
                      <a:pt x="8076" y="6270"/>
                      <a:pt x="6271" y="8076"/>
                      <a:pt x="4039" y="8076"/>
                    </a:cubicBezTo>
                    <a:cubicBezTo>
                      <a:pt x="1806" y="8076"/>
                      <a:pt x="1" y="6270"/>
                      <a:pt x="1" y="4039"/>
                    </a:cubicBezTo>
                    <a:cubicBezTo>
                      <a:pt x="1" y="1806"/>
                      <a:pt x="1806" y="1"/>
                      <a:pt x="4039" y="1"/>
                    </a:cubicBezTo>
                    <a:cubicBezTo>
                      <a:pt x="6271" y="1"/>
                      <a:pt x="8076" y="1806"/>
                      <a:pt x="8076" y="4039"/>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6440267" y="3398277"/>
                <a:ext cx="21" cy="74907"/>
              </a:xfrm>
              <a:custGeom>
                <a:avLst/>
                <a:gdLst/>
                <a:ahLst/>
                <a:cxnLst/>
                <a:rect l="l" t="t" r="r" b="b"/>
                <a:pathLst>
                  <a:path w="1" h="3654" fill="none" extrusionOk="0">
                    <a:moveTo>
                      <a:pt x="1" y="0"/>
                    </a:moveTo>
                    <a:lnTo>
                      <a:pt x="1" y="365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6503325" y="3536242"/>
                <a:ext cx="74948" cy="21"/>
              </a:xfrm>
              <a:custGeom>
                <a:avLst/>
                <a:gdLst/>
                <a:ahLst/>
                <a:cxnLst/>
                <a:rect l="l" t="t" r="r" b="b"/>
                <a:pathLst>
                  <a:path w="3656" h="1" fill="none" extrusionOk="0">
                    <a:moveTo>
                      <a:pt x="3656"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6440267" y="3599300"/>
                <a:ext cx="21" cy="74948"/>
              </a:xfrm>
              <a:custGeom>
                <a:avLst/>
                <a:gdLst/>
                <a:ahLst/>
                <a:cxnLst/>
                <a:rect l="l" t="t" r="r" b="b"/>
                <a:pathLst>
                  <a:path w="1" h="3656" fill="none" extrusionOk="0">
                    <a:moveTo>
                      <a:pt x="1" y="3656"/>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6302302" y="3536242"/>
                <a:ext cx="74907" cy="21"/>
              </a:xfrm>
              <a:custGeom>
                <a:avLst/>
                <a:gdLst/>
                <a:ahLst/>
                <a:cxnLst/>
                <a:rect l="l" t="t" r="r" b="b"/>
                <a:pathLst>
                  <a:path w="3654" h="1" fill="none" extrusionOk="0">
                    <a:moveTo>
                      <a:pt x="0" y="1"/>
                    </a:moveTo>
                    <a:lnTo>
                      <a:pt x="3654"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43"/>
            <p:cNvGrpSpPr/>
            <p:nvPr/>
          </p:nvGrpSpPr>
          <p:grpSpPr>
            <a:xfrm>
              <a:off x="6904449" y="3331201"/>
              <a:ext cx="567891" cy="410082"/>
              <a:chOff x="6904449" y="3331201"/>
              <a:chExt cx="567891" cy="410082"/>
            </a:xfrm>
          </p:grpSpPr>
          <p:sp>
            <p:nvSpPr>
              <p:cNvPr id="1596" name="Google Shape;1596;p43"/>
              <p:cNvSpPr/>
              <p:nvPr/>
            </p:nvSpPr>
            <p:spPr>
              <a:xfrm>
                <a:off x="6904449" y="3331201"/>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7350057" y="3331201"/>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7350057" y="3619000"/>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6904449" y="3619000"/>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7006047" y="3399548"/>
                <a:ext cx="23596" cy="23698"/>
              </a:xfrm>
              <a:custGeom>
                <a:avLst/>
                <a:gdLst/>
                <a:ahLst/>
                <a:cxnLst/>
                <a:rect l="l" t="t" r="r" b="b"/>
                <a:pathLst>
                  <a:path w="1151" h="1156" extrusionOk="0">
                    <a:moveTo>
                      <a:pt x="1" y="1"/>
                    </a:moveTo>
                    <a:lnTo>
                      <a:pt x="1" y="1155"/>
                    </a:lnTo>
                    <a:lnTo>
                      <a:pt x="1150" y="1155"/>
                    </a:lnTo>
                    <a:lnTo>
                      <a:pt x="1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7350057" y="3399548"/>
                <a:ext cx="23698" cy="23698"/>
              </a:xfrm>
              <a:custGeom>
                <a:avLst/>
                <a:gdLst/>
                <a:ahLst/>
                <a:cxnLst/>
                <a:rect l="l" t="t" r="r" b="b"/>
                <a:pathLst>
                  <a:path w="1156" h="1156" extrusionOk="0">
                    <a:moveTo>
                      <a:pt x="0" y="1"/>
                    </a:moveTo>
                    <a:lnTo>
                      <a:pt x="0" y="1155"/>
                    </a:lnTo>
                    <a:lnTo>
                      <a:pt x="1156" y="1155"/>
                    </a:lnTo>
                    <a:lnTo>
                      <a:pt x="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178042" y="3399548"/>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006047" y="3524700"/>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350057" y="3524700"/>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178042" y="352470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7006047" y="364995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350057" y="364995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7178042" y="364995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43"/>
            <p:cNvGrpSpPr/>
            <p:nvPr/>
          </p:nvGrpSpPr>
          <p:grpSpPr>
            <a:xfrm>
              <a:off x="7652596" y="3336080"/>
              <a:ext cx="567870" cy="410205"/>
              <a:chOff x="7652596" y="3336080"/>
              <a:chExt cx="567870" cy="410205"/>
            </a:xfrm>
          </p:grpSpPr>
          <p:sp>
            <p:nvSpPr>
              <p:cNvPr id="1610" name="Google Shape;1610;p43"/>
              <p:cNvSpPr/>
              <p:nvPr/>
            </p:nvSpPr>
            <p:spPr>
              <a:xfrm>
                <a:off x="7652596" y="3336080"/>
                <a:ext cx="122282" cy="122282"/>
              </a:xfrm>
              <a:custGeom>
                <a:avLst/>
                <a:gdLst/>
                <a:ahLst/>
                <a:cxnLst/>
                <a:rect l="l" t="t" r="r" b="b"/>
                <a:pathLst>
                  <a:path w="5965" h="5965" fill="none" extrusionOk="0">
                    <a:moveTo>
                      <a:pt x="5965" y="0"/>
                    </a:moveTo>
                    <a:lnTo>
                      <a:pt x="2979" y="0"/>
                    </a:lnTo>
                    <a:cubicBezTo>
                      <a:pt x="1344" y="0"/>
                      <a:pt x="0" y="1345"/>
                      <a:pt x="0" y="2985"/>
                    </a:cubicBezTo>
                    <a:lnTo>
                      <a:pt x="0"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098164" y="3336080"/>
                <a:ext cx="122303" cy="122282"/>
              </a:xfrm>
              <a:custGeom>
                <a:avLst/>
                <a:gdLst/>
                <a:ahLst/>
                <a:cxnLst/>
                <a:rect l="l" t="t" r="r" b="b"/>
                <a:pathLst>
                  <a:path w="5966" h="5965" fill="none" extrusionOk="0">
                    <a:moveTo>
                      <a:pt x="1" y="0"/>
                    </a:moveTo>
                    <a:lnTo>
                      <a:pt x="2986" y="0"/>
                    </a:lnTo>
                    <a:cubicBezTo>
                      <a:pt x="4626" y="0"/>
                      <a:pt x="5965" y="1345"/>
                      <a:pt x="5965" y="2985"/>
                    </a:cubicBezTo>
                    <a:lnTo>
                      <a:pt x="5965"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98164" y="3624002"/>
                <a:ext cx="122303" cy="122282"/>
              </a:xfrm>
              <a:custGeom>
                <a:avLst/>
                <a:gdLst/>
                <a:ahLst/>
                <a:cxnLst/>
                <a:rect l="l" t="t" r="r" b="b"/>
                <a:pathLst>
                  <a:path w="5966" h="5965" fill="none" extrusionOk="0">
                    <a:moveTo>
                      <a:pt x="1" y="5964"/>
                    </a:moveTo>
                    <a:lnTo>
                      <a:pt x="2986" y="5964"/>
                    </a:lnTo>
                    <a:cubicBezTo>
                      <a:pt x="4626" y="5964"/>
                      <a:pt x="5965" y="4619"/>
                      <a:pt x="5965" y="2979"/>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652596" y="3624002"/>
                <a:ext cx="122282" cy="122282"/>
              </a:xfrm>
              <a:custGeom>
                <a:avLst/>
                <a:gdLst/>
                <a:ahLst/>
                <a:cxnLst/>
                <a:rect l="l" t="t" r="r" b="b"/>
                <a:pathLst>
                  <a:path w="5965" h="5965" fill="none" extrusionOk="0">
                    <a:moveTo>
                      <a:pt x="5965" y="5964"/>
                    </a:moveTo>
                    <a:lnTo>
                      <a:pt x="2979" y="5964"/>
                    </a:lnTo>
                    <a:cubicBezTo>
                      <a:pt x="1344" y="5964"/>
                      <a:pt x="0" y="4619"/>
                      <a:pt x="0" y="2979"/>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7843882" y="3448502"/>
                <a:ext cx="185382" cy="185340"/>
              </a:xfrm>
              <a:custGeom>
                <a:avLst/>
                <a:gdLst/>
                <a:ahLst/>
                <a:cxnLst/>
                <a:rect l="l" t="t" r="r" b="b"/>
                <a:pathLst>
                  <a:path w="9043" h="9041" fill="none" extrusionOk="0">
                    <a:moveTo>
                      <a:pt x="9042" y="4518"/>
                    </a:moveTo>
                    <a:cubicBezTo>
                      <a:pt x="9042" y="7018"/>
                      <a:pt x="7018" y="9041"/>
                      <a:pt x="4519" y="9041"/>
                    </a:cubicBezTo>
                    <a:cubicBezTo>
                      <a:pt x="2025" y="9041"/>
                      <a:pt x="1" y="7018"/>
                      <a:pt x="1" y="4518"/>
                    </a:cubicBezTo>
                    <a:cubicBezTo>
                      <a:pt x="1" y="2024"/>
                      <a:pt x="2025" y="1"/>
                      <a:pt x="4519" y="1"/>
                    </a:cubicBezTo>
                    <a:cubicBezTo>
                      <a:pt x="7018" y="1"/>
                      <a:pt x="9042" y="2024"/>
                      <a:pt x="9042" y="451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43"/>
            <p:cNvGrpSpPr/>
            <p:nvPr/>
          </p:nvGrpSpPr>
          <p:grpSpPr>
            <a:xfrm>
              <a:off x="5404435" y="3906312"/>
              <a:ext cx="567871" cy="410103"/>
              <a:chOff x="5404435" y="3906312"/>
              <a:chExt cx="567871" cy="410103"/>
            </a:xfrm>
          </p:grpSpPr>
          <p:sp>
            <p:nvSpPr>
              <p:cNvPr id="1616" name="Google Shape;1616;p43"/>
              <p:cNvSpPr/>
              <p:nvPr/>
            </p:nvSpPr>
            <p:spPr>
              <a:xfrm>
                <a:off x="5404435" y="3906312"/>
                <a:ext cx="122282" cy="122282"/>
              </a:xfrm>
              <a:custGeom>
                <a:avLst/>
                <a:gdLst/>
                <a:ahLst/>
                <a:cxnLst/>
                <a:rect l="l" t="t" r="r" b="b"/>
                <a:pathLst>
                  <a:path w="5965"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850044" y="3906312"/>
                <a:ext cx="122262" cy="122282"/>
              </a:xfrm>
              <a:custGeom>
                <a:avLst/>
                <a:gdLst/>
                <a:ahLst/>
                <a:cxnLst/>
                <a:rect l="l" t="t" r="r" b="b"/>
                <a:pathLst>
                  <a:path w="5964" h="5965" fill="none" extrusionOk="0">
                    <a:moveTo>
                      <a:pt x="0" y="1"/>
                    </a:moveTo>
                    <a:lnTo>
                      <a:pt x="2984" y="1"/>
                    </a:lnTo>
                    <a:cubicBezTo>
                      <a:pt x="4624" y="1"/>
                      <a:pt x="5963" y="1340"/>
                      <a:pt x="5963" y="2980"/>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850044" y="4194214"/>
                <a:ext cx="122262" cy="122200"/>
              </a:xfrm>
              <a:custGeom>
                <a:avLst/>
                <a:gdLst/>
                <a:ahLst/>
                <a:cxnLst/>
                <a:rect l="l" t="t" r="r" b="b"/>
                <a:pathLst>
                  <a:path w="5964" h="5961" fill="none" extrusionOk="0">
                    <a:moveTo>
                      <a:pt x="0" y="5960"/>
                    </a:moveTo>
                    <a:lnTo>
                      <a:pt x="2984" y="5960"/>
                    </a:lnTo>
                    <a:cubicBezTo>
                      <a:pt x="4624" y="5960"/>
                      <a:pt x="5963" y="4621"/>
                      <a:pt x="5963" y="2980"/>
                    </a:cubicBezTo>
                    <a:lnTo>
                      <a:pt x="5963"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404435" y="4194214"/>
                <a:ext cx="122282" cy="122200"/>
              </a:xfrm>
              <a:custGeom>
                <a:avLst/>
                <a:gdLst/>
                <a:ahLst/>
                <a:cxnLst/>
                <a:rect l="l" t="t" r="r" b="b"/>
                <a:pathLst>
                  <a:path w="5965"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655827" y="4078819"/>
                <a:ext cx="65088" cy="65088"/>
              </a:xfrm>
              <a:custGeom>
                <a:avLst/>
                <a:gdLst/>
                <a:ahLst/>
                <a:cxnLst/>
                <a:rect l="l" t="t" r="r" b="b"/>
                <a:pathLst>
                  <a:path w="3175" h="3175" extrusionOk="0">
                    <a:moveTo>
                      <a:pt x="1588" y="0"/>
                    </a:moveTo>
                    <a:cubicBezTo>
                      <a:pt x="710" y="0"/>
                      <a:pt x="1" y="713"/>
                      <a:pt x="1" y="1587"/>
                    </a:cubicBezTo>
                    <a:cubicBezTo>
                      <a:pt x="1" y="2465"/>
                      <a:pt x="710" y="3174"/>
                      <a:pt x="1588" y="3174"/>
                    </a:cubicBezTo>
                    <a:cubicBezTo>
                      <a:pt x="2466" y="3174"/>
                      <a:pt x="3174" y="2465"/>
                      <a:pt x="3174" y="1587"/>
                    </a:cubicBezTo>
                    <a:cubicBezTo>
                      <a:pt x="3174" y="713"/>
                      <a:pt x="2466" y="0"/>
                      <a:pt x="1588"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43"/>
            <p:cNvGrpSpPr/>
            <p:nvPr/>
          </p:nvGrpSpPr>
          <p:grpSpPr>
            <a:xfrm>
              <a:off x="6156334" y="3906312"/>
              <a:ext cx="567871" cy="410103"/>
              <a:chOff x="6156334" y="3906312"/>
              <a:chExt cx="567871" cy="410103"/>
            </a:xfrm>
          </p:grpSpPr>
          <p:sp>
            <p:nvSpPr>
              <p:cNvPr id="1622" name="Google Shape;1622;p43"/>
              <p:cNvSpPr/>
              <p:nvPr/>
            </p:nvSpPr>
            <p:spPr>
              <a:xfrm>
                <a:off x="6156334" y="3906312"/>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6601922" y="3906312"/>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6601922" y="4194214"/>
                <a:ext cx="122282" cy="122200"/>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6156334" y="4194214"/>
                <a:ext cx="122303" cy="122200"/>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6407726" y="4078819"/>
                <a:ext cx="65088" cy="65088"/>
              </a:xfrm>
              <a:custGeom>
                <a:avLst/>
                <a:gdLst/>
                <a:ahLst/>
                <a:cxnLst/>
                <a:rect l="l" t="t" r="r" b="b"/>
                <a:pathLst>
                  <a:path w="3175" h="3175" extrusionOk="0">
                    <a:moveTo>
                      <a:pt x="1587" y="0"/>
                    </a:moveTo>
                    <a:cubicBezTo>
                      <a:pt x="709" y="0"/>
                      <a:pt x="1" y="713"/>
                      <a:pt x="1" y="1587"/>
                    </a:cubicBezTo>
                    <a:cubicBezTo>
                      <a:pt x="1" y="2465"/>
                      <a:pt x="709" y="3174"/>
                      <a:pt x="1587" y="3174"/>
                    </a:cubicBezTo>
                    <a:cubicBezTo>
                      <a:pt x="2467" y="3174"/>
                      <a:pt x="3175" y="2465"/>
                      <a:pt x="3175" y="1587"/>
                    </a:cubicBezTo>
                    <a:cubicBezTo>
                      <a:pt x="3175" y="713"/>
                      <a:pt x="2467" y="0"/>
                      <a:pt x="1587"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352519" y="4025191"/>
                <a:ext cx="71443" cy="172425"/>
              </a:xfrm>
              <a:custGeom>
                <a:avLst/>
                <a:gdLst/>
                <a:ahLst/>
                <a:cxnLst/>
                <a:rect l="l" t="t" r="r" b="b"/>
                <a:pathLst>
                  <a:path w="3485" h="8411" fill="none" extrusionOk="0">
                    <a:moveTo>
                      <a:pt x="3485" y="1"/>
                    </a:moveTo>
                    <a:cubicBezTo>
                      <a:pt x="1505" y="370"/>
                      <a:pt x="0" y="2111"/>
                      <a:pt x="0" y="4203"/>
                    </a:cubicBezTo>
                    <a:cubicBezTo>
                      <a:pt x="0" y="6295"/>
                      <a:pt x="1505" y="8037"/>
                      <a:pt x="3485" y="841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6456577" y="4025191"/>
                <a:ext cx="71443" cy="172425"/>
              </a:xfrm>
              <a:custGeom>
                <a:avLst/>
                <a:gdLst/>
                <a:ahLst/>
                <a:cxnLst/>
                <a:rect l="l" t="t" r="r" b="b"/>
                <a:pathLst>
                  <a:path w="3485" h="8411" fill="none" extrusionOk="0">
                    <a:moveTo>
                      <a:pt x="1" y="8411"/>
                    </a:moveTo>
                    <a:cubicBezTo>
                      <a:pt x="1986" y="8037"/>
                      <a:pt x="3485" y="6295"/>
                      <a:pt x="3485" y="4203"/>
                    </a:cubicBezTo>
                    <a:cubicBezTo>
                      <a:pt x="3485" y="2111"/>
                      <a:pt x="1986" y="370"/>
                      <a:pt x="1" y="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43"/>
            <p:cNvGrpSpPr/>
            <p:nvPr/>
          </p:nvGrpSpPr>
          <p:grpSpPr>
            <a:xfrm>
              <a:off x="6908233" y="3906312"/>
              <a:ext cx="567891" cy="410103"/>
              <a:chOff x="6908233" y="3906312"/>
              <a:chExt cx="567891" cy="410103"/>
            </a:xfrm>
          </p:grpSpPr>
          <p:sp>
            <p:nvSpPr>
              <p:cNvPr id="1630" name="Google Shape;1630;p43"/>
              <p:cNvSpPr/>
              <p:nvPr/>
            </p:nvSpPr>
            <p:spPr>
              <a:xfrm>
                <a:off x="6908233" y="3906312"/>
                <a:ext cx="122282" cy="122282"/>
              </a:xfrm>
              <a:custGeom>
                <a:avLst/>
                <a:gdLst/>
                <a:ahLst/>
                <a:cxnLst/>
                <a:rect l="l" t="t" r="r" b="b"/>
                <a:pathLst>
                  <a:path w="5965" h="5965" fill="none" extrusionOk="0">
                    <a:moveTo>
                      <a:pt x="5965" y="1"/>
                    </a:moveTo>
                    <a:lnTo>
                      <a:pt x="2981" y="1"/>
                    </a:lnTo>
                    <a:cubicBezTo>
                      <a:pt x="1345"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7353821" y="3906312"/>
                <a:ext cx="122303" cy="122282"/>
              </a:xfrm>
              <a:custGeom>
                <a:avLst/>
                <a:gdLst/>
                <a:ahLst/>
                <a:cxnLst/>
                <a:rect l="l" t="t" r="r" b="b"/>
                <a:pathLst>
                  <a:path w="5966" h="5965" fill="none" extrusionOk="0">
                    <a:moveTo>
                      <a:pt x="1" y="1"/>
                    </a:moveTo>
                    <a:lnTo>
                      <a:pt x="2985"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7353821" y="4194214"/>
                <a:ext cx="122303" cy="122200"/>
              </a:xfrm>
              <a:custGeom>
                <a:avLst/>
                <a:gdLst/>
                <a:ahLst/>
                <a:cxnLst/>
                <a:rect l="l" t="t" r="r" b="b"/>
                <a:pathLst>
                  <a:path w="5966" h="5961" fill="none" extrusionOk="0">
                    <a:moveTo>
                      <a:pt x="1" y="5960"/>
                    </a:moveTo>
                    <a:lnTo>
                      <a:pt x="2985"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6908233" y="4194214"/>
                <a:ext cx="122282" cy="122200"/>
              </a:xfrm>
              <a:custGeom>
                <a:avLst/>
                <a:gdLst/>
                <a:ahLst/>
                <a:cxnLst/>
                <a:rect l="l" t="t" r="r" b="b"/>
                <a:pathLst>
                  <a:path w="5965" h="5961" fill="none" extrusionOk="0">
                    <a:moveTo>
                      <a:pt x="5965" y="5960"/>
                    </a:moveTo>
                    <a:lnTo>
                      <a:pt x="2981" y="5960"/>
                    </a:lnTo>
                    <a:cubicBezTo>
                      <a:pt x="1345"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7087711" y="4006885"/>
                <a:ext cx="208936" cy="209018"/>
              </a:xfrm>
              <a:custGeom>
                <a:avLst/>
                <a:gdLst/>
                <a:ahLst/>
                <a:cxnLst/>
                <a:rect l="l" t="t" r="r" b="b"/>
                <a:pathLst>
                  <a:path w="10192" h="10196" fill="none" extrusionOk="0">
                    <a:moveTo>
                      <a:pt x="10191" y="6766"/>
                    </a:moveTo>
                    <a:cubicBezTo>
                      <a:pt x="10191" y="8653"/>
                      <a:pt x="8648" y="10196"/>
                      <a:pt x="6765" y="10196"/>
                    </a:cubicBezTo>
                    <a:lnTo>
                      <a:pt x="3427" y="10196"/>
                    </a:lnTo>
                    <a:cubicBezTo>
                      <a:pt x="1543" y="10196"/>
                      <a:pt x="0" y="8653"/>
                      <a:pt x="0" y="6766"/>
                    </a:cubicBezTo>
                    <a:lnTo>
                      <a:pt x="0" y="3431"/>
                    </a:lnTo>
                    <a:cubicBezTo>
                      <a:pt x="0" y="1543"/>
                      <a:pt x="1543" y="0"/>
                      <a:pt x="3427" y="0"/>
                    </a:cubicBezTo>
                    <a:lnTo>
                      <a:pt x="6765" y="0"/>
                    </a:lnTo>
                    <a:cubicBezTo>
                      <a:pt x="8648" y="0"/>
                      <a:pt x="10191" y="1543"/>
                      <a:pt x="10191" y="3431"/>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7147899" y="4067075"/>
                <a:ext cx="88554" cy="88558"/>
              </a:xfrm>
              <a:custGeom>
                <a:avLst/>
                <a:gdLst/>
                <a:ahLst/>
                <a:cxnLst/>
                <a:rect l="l" t="t" r="r" b="b"/>
                <a:pathLst>
                  <a:path w="6738" h="6737" extrusionOk="0">
                    <a:moveTo>
                      <a:pt x="2267" y="1"/>
                    </a:moveTo>
                    <a:cubicBezTo>
                      <a:pt x="1020" y="1"/>
                      <a:pt x="0" y="1024"/>
                      <a:pt x="0" y="2266"/>
                    </a:cubicBezTo>
                    <a:lnTo>
                      <a:pt x="0" y="4470"/>
                    </a:lnTo>
                    <a:cubicBezTo>
                      <a:pt x="0" y="5717"/>
                      <a:pt x="1020" y="6736"/>
                      <a:pt x="2267" y="6736"/>
                    </a:cubicBezTo>
                    <a:lnTo>
                      <a:pt x="4471" y="6736"/>
                    </a:lnTo>
                    <a:cubicBezTo>
                      <a:pt x="5718" y="6736"/>
                      <a:pt x="6737" y="5717"/>
                      <a:pt x="6737" y="4470"/>
                    </a:cubicBezTo>
                    <a:lnTo>
                      <a:pt x="6737" y="2266"/>
                    </a:lnTo>
                    <a:cubicBezTo>
                      <a:pt x="6737" y="1024"/>
                      <a:pt x="5718" y="1"/>
                      <a:pt x="4471" y="1"/>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3"/>
            <p:cNvGrpSpPr/>
            <p:nvPr/>
          </p:nvGrpSpPr>
          <p:grpSpPr>
            <a:xfrm>
              <a:off x="7660160" y="3906305"/>
              <a:ext cx="567891" cy="410082"/>
              <a:chOff x="7660160" y="3906305"/>
              <a:chExt cx="567891" cy="410082"/>
            </a:xfrm>
          </p:grpSpPr>
          <p:sp>
            <p:nvSpPr>
              <p:cNvPr id="1637" name="Google Shape;1637;p43"/>
              <p:cNvSpPr/>
              <p:nvPr/>
            </p:nvSpPr>
            <p:spPr>
              <a:xfrm>
                <a:off x="7660160" y="3906305"/>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105769" y="3906305"/>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105769" y="4194105"/>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7660160" y="4194105"/>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7933753" y="3974652"/>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7761758" y="409980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105769" y="409980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933753" y="409980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7933753" y="422506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6" name="Google Shape;1646;p43"/>
          <p:cNvSpPr/>
          <p:nvPr/>
        </p:nvSpPr>
        <p:spPr>
          <a:xfrm>
            <a:off x="8033575" y="1799378"/>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43"/>
          <p:cNvGrpSpPr/>
          <p:nvPr/>
        </p:nvGrpSpPr>
        <p:grpSpPr>
          <a:xfrm>
            <a:off x="5240463" y="645981"/>
            <a:ext cx="395288" cy="395300"/>
            <a:chOff x="3049538" y="653806"/>
            <a:chExt cx="395288" cy="395300"/>
          </a:xfrm>
        </p:grpSpPr>
        <p:sp>
          <p:nvSpPr>
            <p:cNvPr id="1648" name="Google Shape;1648;p43"/>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descr="Logo&#10;&#10;Description automatically generated">
            <a:extLst>
              <a:ext uri="{FF2B5EF4-FFF2-40B4-BE49-F238E27FC236}">
                <a16:creationId xmlns:a16="http://schemas.microsoft.com/office/drawing/2014/main" id="{B6EBF57A-98D3-45B9-BAA8-41DBEA5A8AC3}"/>
              </a:ext>
            </a:extLst>
          </p:cNvPr>
          <p:cNvPicPr>
            <a:picLocks noChangeAspect="1"/>
          </p:cNvPicPr>
          <p:nvPr/>
        </p:nvPicPr>
        <p:blipFill>
          <a:blip r:embed="rId3"/>
          <a:stretch>
            <a:fillRect/>
          </a:stretch>
        </p:blipFill>
        <p:spPr>
          <a:xfrm>
            <a:off x="5572598" y="1084479"/>
            <a:ext cx="2405905" cy="2030791"/>
          </a:xfrm>
          <a:prstGeom prst="rect">
            <a:avLst/>
          </a:prstGeom>
        </p:spPr>
      </p:pic>
    </p:spTree>
    <p:extLst>
      <p:ext uri="{BB962C8B-B14F-4D97-AF65-F5344CB8AC3E}">
        <p14:creationId xmlns:p14="http://schemas.microsoft.com/office/powerpoint/2010/main" val="206668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Similar to principle A, the crumple zones of a car allow the impact of any incidents to be absorbed as it’s the largest area protecting the drivers.</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2578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Functions like ABS in cars allow for more secure stability. It stops the car breaks from locking so drivers can easily swerve around obstacles or turn corners.</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3759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3"/>
        <p:cNvGrpSpPr/>
        <p:nvPr/>
      </p:nvGrpSpPr>
      <p:grpSpPr>
        <a:xfrm>
          <a:off x="0" y="0"/>
          <a:ext cx="0" cy="0"/>
          <a:chOff x="0" y="0"/>
          <a:chExt cx="0" cy="0"/>
        </a:xfrm>
      </p:grpSpPr>
      <p:sp>
        <p:nvSpPr>
          <p:cNvPr id="1564" name="Google Shape;1564;p43"/>
          <p:cNvSpPr txBox="1">
            <a:spLocks noGrp="1"/>
          </p:cNvSpPr>
          <p:nvPr>
            <p:ph type="title"/>
          </p:nvPr>
        </p:nvSpPr>
        <p:spPr>
          <a:xfrm>
            <a:off x="713686" y="2130582"/>
            <a:ext cx="3937500" cy="161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AU" sz="3200" dirty="0"/>
              <a:t>Minimising contact of the person with the interior of the vehicle</a:t>
            </a:r>
            <a:endParaRPr sz="3200" dirty="0"/>
          </a:p>
        </p:txBody>
      </p:sp>
      <p:sp>
        <p:nvSpPr>
          <p:cNvPr id="1565" name="Google Shape;1565;p43"/>
          <p:cNvSpPr txBox="1">
            <a:spLocks noGrp="1"/>
          </p:cNvSpPr>
          <p:nvPr>
            <p:ph type="title" idx="2"/>
          </p:nvPr>
        </p:nvSpPr>
        <p:spPr>
          <a:xfrm>
            <a:off x="764177" y="1108758"/>
            <a:ext cx="1242600" cy="84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1568" name="Google Shape;1568;p43"/>
          <p:cNvGrpSpPr/>
          <p:nvPr/>
        </p:nvGrpSpPr>
        <p:grpSpPr>
          <a:xfrm>
            <a:off x="713686" y="1096019"/>
            <a:ext cx="1304822" cy="985200"/>
            <a:chOff x="-340253" y="1622737"/>
            <a:chExt cx="644071" cy="486303"/>
          </a:xfrm>
        </p:grpSpPr>
        <p:sp>
          <p:nvSpPr>
            <p:cNvPr id="1569" name="Google Shape;1569;p43"/>
            <p:cNvSpPr/>
            <p:nvPr/>
          </p:nvSpPr>
          <p:spPr>
            <a:xfrm>
              <a:off x="-340253" y="1622737"/>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181535" y="1622737"/>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181535" y="1986839"/>
              <a:ext cx="122282" cy="122201"/>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340253" y="1986839"/>
              <a:ext cx="122303" cy="122201"/>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3" name="Google Shape;1573;p43"/>
          <p:cNvSpPr txBox="1">
            <a:spLocks noGrp="1"/>
          </p:cNvSpPr>
          <p:nvPr>
            <p:ph type="subTitle" idx="3"/>
          </p:nvPr>
        </p:nvSpPr>
        <p:spPr>
          <a:xfrm rot="-5400000">
            <a:off x="-1167529"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grpSp>
        <p:nvGrpSpPr>
          <p:cNvPr id="1574" name="Google Shape;1574;p43"/>
          <p:cNvGrpSpPr/>
          <p:nvPr/>
        </p:nvGrpSpPr>
        <p:grpSpPr>
          <a:xfrm>
            <a:off x="5404435" y="3331201"/>
            <a:ext cx="2823616" cy="985213"/>
            <a:chOff x="5404435" y="3331201"/>
            <a:chExt cx="2823616" cy="985213"/>
          </a:xfrm>
        </p:grpSpPr>
        <p:grpSp>
          <p:nvGrpSpPr>
            <p:cNvPr id="1575" name="Google Shape;1575;p43"/>
            <p:cNvGrpSpPr/>
            <p:nvPr/>
          </p:nvGrpSpPr>
          <p:grpSpPr>
            <a:xfrm>
              <a:off x="5408236" y="3331508"/>
              <a:ext cx="567871" cy="410102"/>
              <a:chOff x="5408236" y="3331508"/>
              <a:chExt cx="567871" cy="410102"/>
            </a:xfrm>
          </p:grpSpPr>
          <p:sp>
            <p:nvSpPr>
              <p:cNvPr id="1576" name="Google Shape;1576;p43"/>
              <p:cNvSpPr/>
              <p:nvPr/>
            </p:nvSpPr>
            <p:spPr>
              <a:xfrm>
                <a:off x="5408236" y="3331508"/>
                <a:ext cx="122282" cy="122282"/>
              </a:xfrm>
              <a:custGeom>
                <a:avLst/>
                <a:gdLst/>
                <a:ahLst/>
                <a:cxnLst/>
                <a:rect l="l" t="t" r="r" b="b"/>
                <a:pathLst>
                  <a:path w="5965" h="5965" fill="none" extrusionOk="0">
                    <a:moveTo>
                      <a:pt x="5965" y="1"/>
                    </a:moveTo>
                    <a:lnTo>
                      <a:pt x="2979" y="1"/>
                    </a:lnTo>
                    <a:cubicBezTo>
                      <a:pt x="1340"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5853803" y="3331508"/>
                <a:ext cx="122303" cy="122282"/>
              </a:xfrm>
              <a:custGeom>
                <a:avLst/>
                <a:gdLst/>
                <a:ahLst/>
                <a:cxnLst/>
                <a:rect l="l" t="t" r="r" b="b"/>
                <a:pathLst>
                  <a:path w="5966" h="5965" fill="none" extrusionOk="0">
                    <a:moveTo>
                      <a:pt x="1" y="1"/>
                    </a:moveTo>
                    <a:lnTo>
                      <a:pt x="2986"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5853803" y="3619410"/>
                <a:ext cx="122303" cy="122200"/>
              </a:xfrm>
              <a:custGeom>
                <a:avLst/>
                <a:gdLst/>
                <a:ahLst/>
                <a:cxnLst/>
                <a:rect l="l" t="t" r="r" b="b"/>
                <a:pathLst>
                  <a:path w="5966" h="5961" fill="none" extrusionOk="0">
                    <a:moveTo>
                      <a:pt x="1" y="5960"/>
                    </a:moveTo>
                    <a:lnTo>
                      <a:pt x="2986"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5408236" y="3619410"/>
                <a:ext cx="122282" cy="122200"/>
              </a:xfrm>
              <a:custGeom>
                <a:avLst/>
                <a:gdLst/>
                <a:ahLst/>
                <a:cxnLst/>
                <a:rect l="l" t="t" r="r" b="b"/>
                <a:pathLst>
                  <a:path w="5965" h="5961" fill="none" extrusionOk="0">
                    <a:moveTo>
                      <a:pt x="5965" y="5960"/>
                    </a:moveTo>
                    <a:lnTo>
                      <a:pt x="2979" y="5960"/>
                    </a:lnTo>
                    <a:cubicBezTo>
                      <a:pt x="1340"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5609382" y="3453770"/>
                <a:ext cx="165558" cy="165661"/>
              </a:xfrm>
              <a:custGeom>
                <a:avLst/>
                <a:gdLst/>
                <a:ahLst/>
                <a:cxnLst/>
                <a:rect l="l" t="t" r="r" b="b"/>
                <a:pathLst>
                  <a:path w="8076" h="8081" fill="none" extrusionOk="0">
                    <a:moveTo>
                      <a:pt x="8076" y="4038"/>
                    </a:moveTo>
                    <a:cubicBezTo>
                      <a:pt x="8076" y="6270"/>
                      <a:pt x="6270" y="8080"/>
                      <a:pt x="4038" y="8080"/>
                    </a:cubicBezTo>
                    <a:cubicBezTo>
                      <a:pt x="1806" y="8080"/>
                      <a:pt x="1" y="6270"/>
                      <a:pt x="1" y="4038"/>
                    </a:cubicBezTo>
                    <a:cubicBezTo>
                      <a:pt x="1" y="1806"/>
                      <a:pt x="1806" y="1"/>
                      <a:pt x="4038" y="1"/>
                    </a:cubicBezTo>
                    <a:cubicBezTo>
                      <a:pt x="6270" y="1"/>
                      <a:pt x="8076" y="1806"/>
                      <a:pt x="8076" y="403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5692140" y="3398564"/>
                <a:ext cx="21" cy="55227"/>
              </a:xfrm>
              <a:custGeom>
                <a:avLst/>
                <a:gdLst/>
                <a:ahLst/>
                <a:cxnLst/>
                <a:rect l="l" t="t" r="r" b="b"/>
                <a:pathLst>
                  <a:path w="1" h="2694" fill="none" extrusionOk="0">
                    <a:moveTo>
                      <a:pt x="1" y="0"/>
                    </a:moveTo>
                    <a:lnTo>
                      <a:pt x="1" y="269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5774919" y="3536529"/>
                <a:ext cx="55247" cy="21"/>
              </a:xfrm>
              <a:custGeom>
                <a:avLst/>
                <a:gdLst/>
                <a:ahLst/>
                <a:cxnLst/>
                <a:rect l="l" t="t" r="r" b="b"/>
                <a:pathLst>
                  <a:path w="2695" h="1" fill="none" extrusionOk="0">
                    <a:moveTo>
                      <a:pt x="2694"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5692140" y="3619410"/>
                <a:ext cx="21" cy="55125"/>
              </a:xfrm>
              <a:custGeom>
                <a:avLst/>
                <a:gdLst/>
                <a:ahLst/>
                <a:cxnLst/>
                <a:rect l="l" t="t" r="r" b="b"/>
                <a:pathLst>
                  <a:path w="1" h="2689" fill="none" extrusionOk="0">
                    <a:moveTo>
                      <a:pt x="1" y="2689"/>
                    </a:moveTo>
                    <a:lnTo>
                      <a:pt x="1" y="0"/>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5554155" y="3536529"/>
                <a:ext cx="55247" cy="21"/>
              </a:xfrm>
              <a:custGeom>
                <a:avLst/>
                <a:gdLst/>
                <a:ahLst/>
                <a:cxnLst/>
                <a:rect l="l" t="t" r="r" b="b"/>
                <a:pathLst>
                  <a:path w="2695" h="1" fill="none" extrusionOk="0">
                    <a:moveTo>
                      <a:pt x="1" y="1"/>
                    </a:moveTo>
                    <a:lnTo>
                      <a:pt x="2695"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3"/>
            <p:cNvGrpSpPr/>
            <p:nvPr/>
          </p:nvGrpSpPr>
          <p:grpSpPr>
            <a:xfrm>
              <a:off x="6156342" y="3331201"/>
              <a:ext cx="567870" cy="410082"/>
              <a:chOff x="6156342" y="3331201"/>
              <a:chExt cx="567870" cy="410082"/>
            </a:xfrm>
          </p:grpSpPr>
          <p:sp>
            <p:nvSpPr>
              <p:cNvPr id="1586" name="Google Shape;1586;p43"/>
              <p:cNvSpPr/>
              <p:nvPr/>
            </p:nvSpPr>
            <p:spPr>
              <a:xfrm>
                <a:off x="6156342" y="3331201"/>
                <a:ext cx="122282" cy="122282"/>
              </a:xfrm>
              <a:custGeom>
                <a:avLst/>
                <a:gdLst/>
                <a:ahLst/>
                <a:cxnLst/>
                <a:rect l="l" t="t" r="r" b="b"/>
                <a:pathLst>
                  <a:path w="5965" h="5965" fill="none" extrusionOk="0">
                    <a:moveTo>
                      <a:pt x="5965" y="0"/>
                    </a:moveTo>
                    <a:lnTo>
                      <a:pt x="2980" y="0"/>
                    </a:lnTo>
                    <a:cubicBezTo>
                      <a:pt x="1345" y="0"/>
                      <a:pt x="0" y="1340"/>
                      <a:pt x="0" y="2981"/>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6601951" y="3331201"/>
                <a:ext cx="122262" cy="122282"/>
              </a:xfrm>
              <a:custGeom>
                <a:avLst/>
                <a:gdLst/>
                <a:ahLst/>
                <a:cxnLst/>
                <a:rect l="l" t="t" r="r" b="b"/>
                <a:pathLst>
                  <a:path w="5964" h="5965" fill="none" extrusionOk="0">
                    <a:moveTo>
                      <a:pt x="0" y="0"/>
                    </a:moveTo>
                    <a:lnTo>
                      <a:pt x="2984" y="0"/>
                    </a:lnTo>
                    <a:cubicBezTo>
                      <a:pt x="4624" y="0"/>
                      <a:pt x="5963" y="1340"/>
                      <a:pt x="5963" y="2981"/>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6601951" y="3619000"/>
                <a:ext cx="122262" cy="122282"/>
              </a:xfrm>
              <a:custGeom>
                <a:avLst/>
                <a:gdLst/>
                <a:ahLst/>
                <a:cxnLst/>
                <a:rect l="l" t="t" r="r" b="b"/>
                <a:pathLst>
                  <a:path w="5964" h="5965" fill="none" extrusionOk="0">
                    <a:moveTo>
                      <a:pt x="0" y="5965"/>
                    </a:moveTo>
                    <a:lnTo>
                      <a:pt x="2984" y="5965"/>
                    </a:lnTo>
                    <a:cubicBezTo>
                      <a:pt x="4624" y="5965"/>
                      <a:pt x="5963" y="4626"/>
                      <a:pt x="5963" y="2986"/>
                    </a:cubicBezTo>
                    <a:lnTo>
                      <a:pt x="5963"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6156342" y="3619000"/>
                <a:ext cx="122282" cy="122282"/>
              </a:xfrm>
              <a:custGeom>
                <a:avLst/>
                <a:gdLst/>
                <a:ahLst/>
                <a:cxnLst/>
                <a:rect l="l" t="t" r="r" b="b"/>
                <a:pathLst>
                  <a:path w="5965" h="5965" fill="none" extrusionOk="0">
                    <a:moveTo>
                      <a:pt x="5965" y="5965"/>
                    </a:moveTo>
                    <a:lnTo>
                      <a:pt x="2980" y="5965"/>
                    </a:lnTo>
                    <a:cubicBezTo>
                      <a:pt x="1345" y="5965"/>
                      <a:pt x="0" y="4626"/>
                      <a:pt x="0" y="2986"/>
                    </a:cubicBezTo>
                    <a:lnTo>
                      <a:pt x="0"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6357488" y="3453463"/>
                <a:ext cx="165558" cy="165558"/>
              </a:xfrm>
              <a:custGeom>
                <a:avLst/>
                <a:gdLst/>
                <a:ahLst/>
                <a:cxnLst/>
                <a:rect l="l" t="t" r="r" b="b"/>
                <a:pathLst>
                  <a:path w="8076" h="8076" fill="none" extrusionOk="0">
                    <a:moveTo>
                      <a:pt x="8076" y="4039"/>
                    </a:moveTo>
                    <a:cubicBezTo>
                      <a:pt x="8076" y="6270"/>
                      <a:pt x="6271" y="8076"/>
                      <a:pt x="4039" y="8076"/>
                    </a:cubicBezTo>
                    <a:cubicBezTo>
                      <a:pt x="1806" y="8076"/>
                      <a:pt x="1" y="6270"/>
                      <a:pt x="1" y="4039"/>
                    </a:cubicBezTo>
                    <a:cubicBezTo>
                      <a:pt x="1" y="1806"/>
                      <a:pt x="1806" y="1"/>
                      <a:pt x="4039" y="1"/>
                    </a:cubicBezTo>
                    <a:cubicBezTo>
                      <a:pt x="6271" y="1"/>
                      <a:pt x="8076" y="1806"/>
                      <a:pt x="8076" y="4039"/>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6440267" y="3398277"/>
                <a:ext cx="21" cy="74907"/>
              </a:xfrm>
              <a:custGeom>
                <a:avLst/>
                <a:gdLst/>
                <a:ahLst/>
                <a:cxnLst/>
                <a:rect l="l" t="t" r="r" b="b"/>
                <a:pathLst>
                  <a:path w="1" h="3654" fill="none" extrusionOk="0">
                    <a:moveTo>
                      <a:pt x="1" y="0"/>
                    </a:moveTo>
                    <a:lnTo>
                      <a:pt x="1" y="3654"/>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6503325" y="3536242"/>
                <a:ext cx="74948" cy="21"/>
              </a:xfrm>
              <a:custGeom>
                <a:avLst/>
                <a:gdLst/>
                <a:ahLst/>
                <a:cxnLst/>
                <a:rect l="l" t="t" r="r" b="b"/>
                <a:pathLst>
                  <a:path w="3656" h="1" fill="none" extrusionOk="0">
                    <a:moveTo>
                      <a:pt x="3656" y="1"/>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6440267" y="3599300"/>
                <a:ext cx="21" cy="74948"/>
              </a:xfrm>
              <a:custGeom>
                <a:avLst/>
                <a:gdLst/>
                <a:ahLst/>
                <a:cxnLst/>
                <a:rect l="l" t="t" r="r" b="b"/>
                <a:pathLst>
                  <a:path w="1" h="3656" fill="none" extrusionOk="0">
                    <a:moveTo>
                      <a:pt x="1" y="3656"/>
                    </a:moveTo>
                    <a:lnTo>
                      <a:pt x="1"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6302302" y="3536242"/>
                <a:ext cx="74907" cy="21"/>
              </a:xfrm>
              <a:custGeom>
                <a:avLst/>
                <a:gdLst/>
                <a:ahLst/>
                <a:cxnLst/>
                <a:rect l="l" t="t" r="r" b="b"/>
                <a:pathLst>
                  <a:path w="3654" h="1" fill="none" extrusionOk="0">
                    <a:moveTo>
                      <a:pt x="0" y="1"/>
                    </a:moveTo>
                    <a:lnTo>
                      <a:pt x="3654" y="1"/>
                    </a:ln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43"/>
            <p:cNvGrpSpPr/>
            <p:nvPr/>
          </p:nvGrpSpPr>
          <p:grpSpPr>
            <a:xfrm>
              <a:off x="6904449" y="3331201"/>
              <a:ext cx="567891" cy="410082"/>
              <a:chOff x="6904449" y="3331201"/>
              <a:chExt cx="567891" cy="410082"/>
            </a:xfrm>
          </p:grpSpPr>
          <p:sp>
            <p:nvSpPr>
              <p:cNvPr id="1596" name="Google Shape;1596;p43"/>
              <p:cNvSpPr/>
              <p:nvPr/>
            </p:nvSpPr>
            <p:spPr>
              <a:xfrm>
                <a:off x="6904449" y="3331201"/>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7350057" y="3331201"/>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7350057" y="3619000"/>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6904449" y="3619000"/>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7006047" y="3399548"/>
                <a:ext cx="23596" cy="23698"/>
              </a:xfrm>
              <a:custGeom>
                <a:avLst/>
                <a:gdLst/>
                <a:ahLst/>
                <a:cxnLst/>
                <a:rect l="l" t="t" r="r" b="b"/>
                <a:pathLst>
                  <a:path w="1151" h="1156" extrusionOk="0">
                    <a:moveTo>
                      <a:pt x="1" y="1"/>
                    </a:moveTo>
                    <a:lnTo>
                      <a:pt x="1" y="1155"/>
                    </a:lnTo>
                    <a:lnTo>
                      <a:pt x="1150" y="1155"/>
                    </a:lnTo>
                    <a:lnTo>
                      <a:pt x="1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7350057" y="3399548"/>
                <a:ext cx="23698" cy="23698"/>
              </a:xfrm>
              <a:custGeom>
                <a:avLst/>
                <a:gdLst/>
                <a:ahLst/>
                <a:cxnLst/>
                <a:rect l="l" t="t" r="r" b="b"/>
                <a:pathLst>
                  <a:path w="1156" h="1156" extrusionOk="0">
                    <a:moveTo>
                      <a:pt x="0" y="1"/>
                    </a:moveTo>
                    <a:lnTo>
                      <a:pt x="0" y="1155"/>
                    </a:lnTo>
                    <a:lnTo>
                      <a:pt x="1156" y="1155"/>
                    </a:lnTo>
                    <a:lnTo>
                      <a:pt x="1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7178042" y="3399548"/>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7006047" y="3524700"/>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7350057" y="3524700"/>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7178042" y="352470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7006047" y="364995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7350057" y="364995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7178042" y="364995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43"/>
            <p:cNvGrpSpPr/>
            <p:nvPr/>
          </p:nvGrpSpPr>
          <p:grpSpPr>
            <a:xfrm>
              <a:off x="7652596" y="3336080"/>
              <a:ext cx="567870" cy="410205"/>
              <a:chOff x="7652596" y="3336080"/>
              <a:chExt cx="567870" cy="410205"/>
            </a:xfrm>
          </p:grpSpPr>
          <p:sp>
            <p:nvSpPr>
              <p:cNvPr id="1610" name="Google Shape;1610;p43"/>
              <p:cNvSpPr/>
              <p:nvPr/>
            </p:nvSpPr>
            <p:spPr>
              <a:xfrm>
                <a:off x="7652596" y="3336080"/>
                <a:ext cx="122282" cy="122282"/>
              </a:xfrm>
              <a:custGeom>
                <a:avLst/>
                <a:gdLst/>
                <a:ahLst/>
                <a:cxnLst/>
                <a:rect l="l" t="t" r="r" b="b"/>
                <a:pathLst>
                  <a:path w="5965" h="5965" fill="none" extrusionOk="0">
                    <a:moveTo>
                      <a:pt x="5965" y="0"/>
                    </a:moveTo>
                    <a:lnTo>
                      <a:pt x="2979" y="0"/>
                    </a:lnTo>
                    <a:cubicBezTo>
                      <a:pt x="1344" y="0"/>
                      <a:pt x="0" y="1345"/>
                      <a:pt x="0" y="2985"/>
                    </a:cubicBezTo>
                    <a:lnTo>
                      <a:pt x="0"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098164" y="3336080"/>
                <a:ext cx="122303" cy="122282"/>
              </a:xfrm>
              <a:custGeom>
                <a:avLst/>
                <a:gdLst/>
                <a:ahLst/>
                <a:cxnLst/>
                <a:rect l="l" t="t" r="r" b="b"/>
                <a:pathLst>
                  <a:path w="5966" h="5965" fill="none" extrusionOk="0">
                    <a:moveTo>
                      <a:pt x="1" y="0"/>
                    </a:moveTo>
                    <a:lnTo>
                      <a:pt x="2986" y="0"/>
                    </a:lnTo>
                    <a:cubicBezTo>
                      <a:pt x="4626" y="0"/>
                      <a:pt x="5965" y="1345"/>
                      <a:pt x="5965" y="2985"/>
                    </a:cubicBezTo>
                    <a:lnTo>
                      <a:pt x="5965" y="5964"/>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98164" y="3624002"/>
                <a:ext cx="122303" cy="122282"/>
              </a:xfrm>
              <a:custGeom>
                <a:avLst/>
                <a:gdLst/>
                <a:ahLst/>
                <a:cxnLst/>
                <a:rect l="l" t="t" r="r" b="b"/>
                <a:pathLst>
                  <a:path w="5966" h="5965" fill="none" extrusionOk="0">
                    <a:moveTo>
                      <a:pt x="1" y="5964"/>
                    </a:moveTo>
                    <a:lnTo>
                      <a:pt x="2986" y="5964"/>
                    </a:lnTo>
                    <a:cubicBezTo>
                      <a:pt x="4626" y="5964"/>
                      <a:pt x="5965" y="4619"/>
                      <a:pt x="5965" y="2979"/>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7652596" y="3624002"/>
                <a:ext cx="122282" cy="122282"/>
              </a:xfrm>
              <a:custGeom>
                <a:avLst/>
                <a:gdLst/>
                <a:ahLst/>
                <a:cxnLst/>
                <a:rect l="l" t="t" r="r" b="b"/>
                <a:pathLst>
                  <a:path w="5965" h="5965" fill="none" extrusionOk="0">
                    <a:moveTo>
                      <a:pt x="5965" y="5964"/>
                    </a:moveTo>
                    <a:lnTo>
                      <a:pt x="2979" y="5964"/>
                    </a:lnTo>
                    <a:cubicBezTo>
                      <a:pt x="1344" y="5964"/>
                      <a:pt x="0" y="4619"/>
                      <a:pt x="0" y="2979"/>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7843882" y="3448502"/>
                <a:ext cx="185382" cy="185340"/>
              </a:xfrm>
              <a:custGeom>
                <a:avLst/>
                <a:gdLst/>
                <a:ahLst/>
                <a:cxnLst/>
                <a:rect l="l" t="t" r="r" b="b"/>
                <a:pathLst>
                  <a:path w="9043" h="9041" fill="none" extrusionOk="0">
                    <a:moveTo>
                      <a:pt x="9042" y="4518"/>
                    </a:moveTo>
                    <a:cubicBezTo>
                      <a:pt x="9042" y="7018"/>
                      <a:pt x="7018" y="9041"/>
                      <a:pt x="4519" y="9041"/>
                    </a:cubicBezTo>
                    <a:cubicBezTo>
                      <a:pt x="2025" y="9041"/>
                      <a:pt x="1" y="7018"/>
                      <a:pt x="1" y="4518"/>
                    </a:cubicBezTo>
                    <a:cubicBezTo>
                      <a:pt x="1" y="2024"/>
                      <a:pt x="2025" y="1"/>
                      <a:pt x="4519" y="1"/>
                    </a:cubicBezTo>
                    <a:cubicBezTo>
                      <a:pt x="7018" y="1"/>
                      <a:pt x="9042" y="2024"/>
                      <a:pt x="9042" y="4518"/>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43"/>
            <p:cNvGrpSpPr/>
            <p:nvPr/>
          </p:nvGrpSpPr>
          <p:grpSpPr>
            <a:xfrm>
              <a:off x="5404435" y="3906312"/>
              <a:ext cx="567871" cy="410103"/>
              <a:chOff x="5404435" y="3906312"/>
              <a:chExt cx="567871" cy="410103"/>
            </a:xfrm>
          </p:grpSpPr>
          <p:sp>
            <p:nvSpPr>
              <p:cNvPr id="1616" name="Google Shape;1616;p43"/>
              <p:cNvSpPr/>
              <p:nvPr/>
            </p:nvSpPr>
            <p:spPr>
              <a:xfrm>
                <a:off x="5404435" y="3906312"/>
                <a:ext cx="122282" cy="122282"/>
              </a:xfrm>
              <a:custGeom>
                <a:avLst/>
                <a:gdLst/>
                <a:ahLst/>
                <a:cxnLst/>
                <a:rect l="l" t="t" r="r" b="b"/>
                <a:pathLst>
                  <a:path w="5965"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850044" y="3906312"/>
                <a:ext cx="122262" cy="122282"/>
              </a:xfrm>
              <a:custGeom>
                <a:avLst/>
                <a:gdLst/>
                <a:ahLst/>
                <a:cxnLst/>
                <a:rect l="l" t="t" r="r" b="b"/>
                <a:pathLst>
                  <a:path w="5964" h="5965" fill="none" extrusionOk="0">
                    <a:moveTo>
                      <a:pt x="0" y="1"/>
                    </a:moveTo>
                    <a:lnTo>
                      <a:pt x="2984" y="1"/>
                    </a:lnTo>
                    <a:cubicBezTo>
                      <a:pt x="4624" y="1"/>
                      <a:pt x="5963" y="1340"/>
                      <a:pt x="5963" y="2980"/>
                    </a:cubicBezTo>
                    <a:lnTo>
                      <a:pt x="5963"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850044" y="4194214"/>
                <a:ext cx="122262" cy="122200"/>
              </a:xfrm>
              <a:custGeom>
                <a:avLst/>
                <a:gdLst/>
                <a:ahLst/>
                <a:cxnLst/>
                <a:rect l="l" t="t" r="r" b="b"/>
                <a:pathLst>
                  <a:path w="5964" h="5961" fill="none" extrusionOk="0">
                    <a:moveTo>
                      <a:pt x="0" y="5960"/>
                    </a:moveTo>
                    <a:lnTo>
                      <a:pt x="2984" y="5960"/>
                    </a:lnTo>
                    <a:cubicBezTo>
                      <a:pt x="4624" y="5960"/>
                      <a:pt x="5963" y="4621"/>
                      <a:pt x="5963" y="2980"/>
                    </a:cubicBezTo>
                    <a:lnTo>
                      <a:pt x="5963"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404435" y="4194214"/>
                <a:ext cx="122282" cy="122200"/>
              </a:xfrm>
              <a:custGeom>
                <a:avLst/>
                <a:gdLst/>
                <a:ahLst/>
                <a:cxnLst/>
                <a:rect l="l" t="t" r="r" b="b"/>
                <a:pathLst>
                  <a:path w="5965"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655827" y="4078819"/>
                <a:ext cx="65088" cy="65088"/>
              </a:xfrm>
              <a:custGeom>
                <a:avLst/>
                <a:gdLst/>
                <a:ahLst/>
                <a:cxnLst/>
                <a:rect l="l" t="t" r="r" b="b"/>
                <a:pathLst>
                  <a:path w="3175" h="3175" extrusionOk="0">
                    <a:moveTo>
                      <a:pt x="1588" y="0"/>
                    </a:moveTo>
                    <a:cubicBezTo>
                      <a:pt x="710" y="0"/>
                      <a:pt x="1" y="713"/>
                      <a:pt x="1" y="1587"/>
                    </a:cubicBezTo>
                    <a:cubicBezTo>
                      <a:pt x="1" y="2465"/>
                      <a:pt x="710" y="3174"/>
                      <a:pt x="1588" y="3174"/>
                    </a:cubicBezTo>
                    <a:cubicBezTo>
                      <a:pt x="2466" y="3174"/>
                      <a:pt x="3174" y="2465"/>
                      <a:pt x="3174" y="1587"/>
                    </a:cubicBezTo>
                    <a:cubicBezTo>
                      <a:pt x="3174" y="713"/>
                      <a:pt x="2466" y="0"/>
                      <a:pt x="1588"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43"/>
            <p:cNvGrpSpPr/>
            <p:nvPr/>
          </p:nvGrpSpPr>
          <p:grpSpPr>
            <a:xfrm>
              <a:off x="6156334" y="3906312"/>
              <a:ext cx="567871" cy="410103"/>
              <a:chOff x="6156334" y="3906312"/>
              <a:chExt cx="567871" cy="410103"/>
            </a:xfrm>
          </p:grpSpPr>
          <p:sp>
            <p:nvSpPr>
              <p:cNvPr id="1622" name="Google Shape;1622;p43"/>
              <p:cNvSpPr/>
              <p:nvPr/>
            </p:nvSpPr>
            <p:spPr>
              <a:xfrm>
                <a:off x="6156334" y="3906312"/>
                <a:ext cx="122303" cy="122282"/>
              </a:xfrm>
              <a:custGeom>
                <a:avLst/>
                <a:gdLst/>
                <a:ahLst/>
                <a:cxnLst/>
                <a:rect l="l" t="t" r="r" b="b"/>
                <a:pathLst>
                  <a:path w="5966" h="5965" fill="none" extrusionOk="0">
                    <a:moveTo>
                      <a:pt x="5965" y="1"/>
                    </a:moveTo>
                    <a:lnTo>
                      <a:pt x="2980" y="1"/>
                    </a:lnTo>
                    <a:cubicBezTo>
                      <a:pt x="1345" y="1"/>
                      <a:pt x="1" y="1340"/>
                      <a:pt x="1" y="2980"/>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6601922" y="3906312"/>
                <a:ext cx="122282" cy="122282"/>
              </a:xfrm>
              <a:custGeom>
                <a:avLst/>
                <a:gdLst/>
                <a:ahLst/>
                <a:cxnLst/>
                <a:rect l="l" t="t" r="r" b="b"/>
                <a:pathLst>
                  <a:path w="5965" h="5965" fill="none" extrusionOk="0">
                    <a:moveTo>
                      <a:pt x="0" y="1"/>
                    </a:moveTo>
                    <a:lnTo>
                      <a:pt x="2986" y="1"/>
                    </a:lnTo>
                    <a:cubicBezTo>
                      <a:pt x="4625"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6601922" y="4194214"/>
                <a:ext cx="122282" cy="122200"/>
              </a:xfrm>
              <a:custGeom>
                <a:avLst/>
                <a:gdLst/>
                <a:ahLst/>
                <a:cxnLst/>
                <a:rect l="l" t="t" r="r" b="b"/>
                <a:pathLst>
                  <a:path w="5965" h="5961" fill="none" extrusionOk="0">
                    <a:moveTo>
                      <a:pt x="0" y="5960"/>
                    </a:moveTo>
                    <a:lnTo>
                      <a:pt x="2986" y="5960"/>
                    </a:lnTo>
                    <a:cubicBezTo>
                      <a:pt x="4625"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6156334" y="4194214"/>
                <a:ext cx="122303" cy="122200"/>
              </a:xfrm>
              <a:custGeom>
                <a:avLst/>
                <a:gdLst/>
                <a:ahLst/>
                <a:cxnLst/>
                <a:rect l="l" t="t" r="r" b="b"/>
                <a:pathLst>
                  <a:path w="5966" h="5961" fill="none" extrusionOk="0">
                    <a:moveTo>
                      <a:pt x="5965" y="5960"/>
                    </a:moveTo>
                    <a:lnTo>
                      <a:pt x="2980" y="5960"/>
                    </a:lnTo>
                    <a:cubicBezTo>
                      <a:pt x="1345" y="5960"/>
                      <a:pt x="1" y="4621"/>
                      <a:pt x="1" y="2980"/>
                    </a:cubicBezTo>
                    <a:lnTo>
                      <a:pt x="1"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6407726" y="4078819"/>
                <a:ext cx="65088" cy="65088"/>
              </a:xfrm>
              <a:custGeom>
                <a:avLst/>
                <a:gdLst/>
                <a:ahLst/>
                <a:cxnLst/>
                <a:rect l="l" t="t" r="r" b="b"/>
                <a:pathLst>
                  <a:path w="3175" h="3175" extrusionOk="0">
                    <a:moveTo>
                      <a:pt x="1587" y="0"/>
                    </a:moveTo>
                    <a:cubicBezTo>
                      <a:pt x="709" y="0"/>
                      <a:pt x="1" y="713"/>
                      <a:pt x="1" y="1587"/>
                    </a:cubicBezTo>
                    <a:cubicBezTo>
                      <a:pt x="1" y="2465"/>
                      <a:pt x="709" y="3174"/>
                      <a:pt x="1587" y="3174"/>
                    </a:cubicBezTo>
                    <a:cubicBezTo>
                      <a:pt x="2467" y="3174"/>
                      <a:pt x="3175" y="2465"/>
                      <a:pt x="3175" y="1587"/>
                    </a:cubicBezTo>
                    <a:cubicBezTo>
                      <a:pt x="3175" y="713"/>
                      <a:pt x="2467" y="0"/>
                      <a:pt x="1587" y="0"/>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6352519" y="4025191"/>
                <a:ext cx="71443" cy="172425"/>
              </a:xfrm>
              <a:custGeom>
                <a:avLst/>
                <a:gdLst/>
                <a:ahLst/>
                <a:cxnLst/>
                <a:rect l="l" t="t" r="r" b="b"/>
                <a:pathLst>
                  <a:path w="3485" h="8411" fill="none" extrusionOk="0">
                    <a:moveTo>
                      <a:pt x="3485" y="1"/>
                    </a:moveTo>
                    <a:cubicBezTo>
                      <a:pt x="1505" y="370"/>
                      <a:pt x="0" y="2111"/>
                      <a:pt x="0" y="4203"/>
                    </a:cubicBezTo>
                    <a:cubicBezTo>
                      <a:pt x="0" y="6295"/>
                      <a:pt x="1505" y="8037"/>
                      <a:pt x="3485" y="841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6456577" y="4025191"/>
                <a:ext cx="71443" cy="172425"/>
              </a:xfrm>
              <a:custGeom>
                <a:avLst/>
                <a:gdLst/>
                <a:ahLst/>
                <a:cxnLst/>
                <a:rect l="l" t="t" r="r" b="b"/>
                <a:pathLst>
                  <a:path w="3485" h="8411" fill="none" extrusionOk="0">
                    <a:moveTo>
                      <a:pt x="1" y="8411"/>
                    </a:moveTo>
                    <a:cubicBezTo>
                      <a:pt x="1986" y="8037"/>
                      <a:pt x="3485" y="6295"/>
                      <a:pt x="3485" y="4203"/>
                    </a:cubicBezTo>
                    <a:cubicBezTo>
                      <a:pt x="3485" y="2111"/>
                      <a:pt x="1986" y="370"/>
                      <a:pt x="1" y="1"/>
                    </a:cubicBezTo>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1629;p43"/>
            <p:cNvGrpSpPr/>
            <p:nvPr/>
          </p:nvGrpSpPr>
          <p:grpSpPr>
            <a:xfrm>
              <a:off x="6908233" y="3906312"/>
              <a:ext cx="567891" cy="410103"/>
              <a:chOff x="6908233" y="3906312"/>
              <a:chExt cx="567891" cy="410103"/>
            </a:xfrm>
          </p:grpSpPr>
          <p:sp>
            <p:nvSpPr>
              <p:cNvPr id="1630" name="Google Shape;1630;p43"/>
              <p:cNvSpPr/>
              <p:nvPr/>
            </p:nvSpPr>
            <p:spPr>
              <a:xfrm>
                <a:off x="6908233" y="3906312"/>
                <a:ext cx="122282" cy="122282"/>
              </a:xfrm>
              <a:custGeom>
                <a:avLst/>
                <a:gdLst/>
                <a:ahLst/>
                <a:cxnLst/>
                <a:rect l="l" t="t" r="r" b="b"/>
                <a:pathLst>
                  <a:path w="5965" h="5965" fill="none" extrusionOk="0">
                    <a:moveTo>
                      <a:pt x="5965" y="1"/>
                    </a:moveTo>
                    <a:lnTo>
                      <a:pt x="2981" y="1"/>
                    </a:lnTo>
                    <a:cubicBezTo>
                      <a:pt x="1345" y="1"/>
                      <a:pt x="0" y="1340"/>
                      <a:pt x="0" y="2980"/>
                    </a:cubicBezTo>
                    <a:lnTo>
                      <a:pt x="0"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7353821" y="3906312"/>
                <a:ext cx="122303" cy="122282"/>
              </a:xfrm>
              <a:custGeom>
                <a:avLst/>
                <a:gdLst/>
                <a:ahLst/>
                <a:cxnLst/>
                <a:rect l="l" t="t" r="r" b="b"/>
                <a:pathLst>
                  <a:path w="5966" h="5965" fill="none" extrusionOk="0">
                    <a:moveTo>
                      <a:pt x="1" y="1"/>
                    </a:moveTo>
                    <a:lnTo>
                      <a:pt x="2985" y="1"/>
                    </a:lnTo>
                    <a:cubicBezTo>
                      <a:pt x="4626" y="1"/>
                      <a:pt x="5965" y="1340"/>
                      <a:pt x="5965" y="2980"/>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7353821" y="4194214"/>
                <a:ext cx="122303" cy="122200"/>
              </a:xfrm>
              <a:custGeom>
                <a:avLst/>
                <a:gdLst/>
                <a:ahLst/>
                <a:cxnLst/>
                <a:rect l="l" t="t" r="r" b="b"/>
                <a:pathLst>
                  <a:path w="5966" h="5961" fill="none" extrusionOk="0">
                    <a:moveTo>
                      <a:pt x="1" y="5960"/>
                    </a:moveTo>
                    <a:lnTo>
                      <a:pt x="2985" y="5960"/>
                    </a:lnTo>
                    <a:cubicBezTo>
                      <a:pt x="4626" y="5960"/>
                      <a:pt x="5965" y="4621"/>
                      <a:pt x="5965" y="2980"/>
                    </a:cubicBezTo>
                    <a:lnTo>
                      <a:pt x="5965"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6908233" y="4194214"/>
                <a:ext cx="122282" cy="122200"/>
              </a:xfrm>
              <a:custGeom>
                <a:avLst/>
                <a:gdLst/>
                <a:ahLst/>
                <a:cxnLst/>
                <a:rect l="l" t="t" r="r" b="b"/>
                <a:pathLst>
                  <a:path w="5965" h="5961" fill="none" extrusionOk="0">
                    <a:moveTo>
                      <a:pt x="5965" y="5960"/>
                    </a:moveTo>
                    <a:lnTo>
                      <a:pt x="2981" y="5960"/>
                    </a:lnTo>
                    <a:cubicBezTo>
                      <a:pt x="1345" y="5960"/>
                      <a:pt x="0" y="4621"/>
                      <a:pt x="0" y="2980"/>
                    </a:cubicBezTo>
                    <a:lnTo>
                      <a:pt x="0" y="0"/>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7087711" y="4006885"/>
                <a:ext cx="208936" cy="209018"/>
              </a:xfrm>
              <a:custGeom>
                <a:avLst/>
                <a:gdLst/>
                <a:ahLst/>
                <a:cxnLst/>
                <a:rect l="l" t="t" r="r" b="b"/>
                <a:pathLst>
                  <a:path w="10192" h="10196" fill="none" extrusionOk="0">
                    <a:moveTo>
                      <a:pt x="10191" y="6766"/>
                    </a:moveTo>
                    <a:cubicBezTo>
                      <a:pt x="10191" y="8653"/>
                      <a:pt x="8648" y="10196"/>
                      <a:pt x="6765" y="10196"/>
                    </a:cubicBezTo>
                    <a:lnTo>
                      <a:pt x="3427" y="10196"/>
                    </a:lnTo>
                    <a:cubicBezTo>
                      <a:pt x="1543" y="10196"/>
                      <a:pt x="0" y="8653"/>
                      <a:pt x="0" y="6766"/>
                    </a:cubicBezTo>
                    <a:lnTo>
                      <a:pt x="0" y="3431"/>
                    </a:lnTo>
                    <a:cubicBezTo>
                      <a:pt x="0" y="1543"/>
                      <a:pt x="1543" y="0"/>
                      <a:pt x="3427" y="0"/>
                    </a:cubicBezTo>
                    <a:lnTo>
                      <a:pt x="6765" y="0"/>
                    </a:lnTo>
                    <a:cubicBezTo>
                      <a:pt x="8648" y="0"/>
                      <a:pt x="10191" y="1543"/>
                      <a:pt x="10191" y="3431"/>
                    </a:cubicBezTo>
                    <a:close/>
                  </a:path>
                </a:pathLst>
              </a:custGeom>
              <a:noFill/>
              <a:ln w="19050" cap="rnd" cmpd="sng">
                <a:solidFill>
                  <a:schemeClr val="dk1"/>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7147899" y="4067075"/>
                <a:ext cx="88554" cy="88558"/>
              </a:xfrm>
              <a:custGeom>
                <a:avLst/>
                <a:gdLst/>
                <a:ahLst/>
                <a:cxnLst/>
                <a:rect l="l" t="t" r="r" b="b"/>
                <a:pathLst>
                  <a:path w="6738" h="6737" extrusionOk="0">
                    <a:moveTo>
                      <a:pt x="2267" y="1"/>
                    </a:moveTo>
                    <a:cubicBezTo>
                      <a:pt x="1020" y="1"/>
                      <a:pt x="0" y="1024"/>
                      <a:pt x="0" y="2266"/>
                    </a:cubicBezTo>
                    <a:lnTo>
                      <a:pt x="0" y="4470"/>
                    </a:lnTo>
                    <a:cubicBezTo>
                      <a:pt x="0" y="5717"/>
                      <a:pt x="1020" y="6736"/>
                      <a:pt x="2267" y="6736"/>
                    </a:cubicBezTo>
                    <a:lnTo>
                      <a:pt x="4471" y="6736"/>
                    </a:lnTo>
                    <a:cubicBezTo>
                      <a:pt x="5718" y="6736"/>
                      <a:pt x="6737" y="5717"/>
                      <a:pt x="6737" y="4470"/>
                    </a:cubicBezTo>
                    <a:lnTo>
                      <a:pt x="6737" y="2266"/>
                    </a:lnTo>
                    <a:cubicBezTo>
                      <a:pt x="6737" y="1024"/>
                      <a:pt x="5718" y="1"/>
                      <a:pt x="4471" y="1"/>
                    </a:cubicBezTo>
                    <a:close/>
                  </a:path>
                </a:pathLst>
              </a:custGeom>
              <a:solidFill>
                <a:schemeClr val="dk1"/>
              </a:solid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6" name="Google Shape;1636;p43"/>
            <p:cNvGrpSpPr/>
            <p:nvPr/>
          </p:nvGrpSpPr>
          <p:grpSpPr>
            <a:xfrm>
              <a:off x="7660160" y="3906305"/>
              <a:ext cx="567891" cy="410082"/>
              <a:chOff x="7660160" y="3906305"/>
              <a:chExt cx="567891" cy="410082"/>
            </a:xfrm>
          </p:grpSpPr>
          <p:sp>
            <p:nvSpPr>
              <p:cNvPr id="1637" name="Google Shape;1637;p43"/>
              <p:cNvSpPr/>
              <p:nvPr/>
            </p:nvSpPr>
            <p:spPr>
              <a:xfrm>
                <a:off x="7660160" y="3906305"/>
                <a:ext cx="122303" cy="122282"/>
              </a:xfrm>
              <a:custGeom>
                <a:avLst/>
                <a:gdLst/>
                <a:ahLst/>
                <a:cxnLst/>
                <a:rect l="l" t="t" r="r" b="b"/>
                <a:pathLst>
                  <a:path w="5966" h="5965" fill="none" extrusionOk="0">
                    <a:moveTo>
                      <a:pt x="5965" y="0"/>
                    </a:moveTo>
                    <a:lnTo>
                      <a:pt x="2986" y="0"/>
                    </a:lnTo>
                    <a:cubicBezTo>
                      <a:pt x="1346" y="0"/>
                      <a:pt x="1" y="1340"/>
                      <a:pt x="1" y="2981"/>
                    </a:cubicBezTo>
                    <a:lnTo>
                      <a:pt x="1"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105769" y="3906305"/>
                <a:ext cx="122282" cy="122282"/>
              </a:xfrm>
              <a:custGeom>
                <a:avLst/>
                <a:gdLst/>
                <a:ahLst/>
                <a:cxnLst/>
                <a:rect l="l" t="t" r="r" b="b"/>
                <a:pathLst>
                  <a:path w="5965" h="5965" fill="none" extrusionOk="0">
                    <a:moveTo>
                      <a:pt x="0" y="0"/>
                    </a:moveTo>
                    <a:lnTo>
                      <a:pt x="2984" y="0"/>
                    </a:lnTo>
                    <a:cubicBezTo>
                      <a:pt x="4625" y="0"/>
                      <a:pt x="5965" y="1340"/>
                      <a:pt x="5965" y="2981"/>
                    </a:cubicBezTo>
                    <a:lnTo>
                      <a:pt x="5965" y="5965"/>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105769" y="4194105"/>
                <a:ext cx="122282" cy="122282"/>
              </a:xfrm>
              <a:custGeom>
                <a:avLst/>
                <a:gdLst/>
                <a:ahLst/>
                <a:cxnLst/>
                <a:rect l="l" t="t" r="r" b="b"/>
                <a:pathLst>
                  <a:path w="5965" h="5965" fill="none" extrusionOk="0">
                    <a:moveTo>
                      <a:pt x="0" y="5965"/>
                    </a:moveTo>
                    <a:lnTo>
                      <a:pt x="2984" y="5965"/>
                    </a:lnTo>
                    <a:cubicBezTo>
                      <a:pt x="4625" y="5965"/>
                      <a:pt x="5965" y="4626"/>
                      <a:pt x="5965" y="2986"/>
                    </a:cubicBezTo>
                    <a:lnTo>
                      <a:pt x="5965"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7660160" y="4194105"/>
                <a:ext cx="122303" cy="122282"/>
              </a:xfrm>
              <a:custGeom>
                <a:avLst/>
                <a:gdLst/>
                <a:ahLst/>
                <a:cxnLst/>
                <a:rect l="l" t="t" r="r" b="b"/>
                <a:pathLst>
                  <a:path w="5966" h="5965" fill="none" extrusionOk="0">
                    <a:moveTo>
                      <a:pt x="5965" y="5965"/>
                    </a:moveTo>
                    <a:lnTo>
                      <a:pt x="2986" y="5965"/>
                    </a:lnTo>
                    <a:cubicBezTo>
                      <a:pt x="1346" y="5965"/>
                      <a:pt x="1" y="4626"/>
                      <a:pt x="1" y="2986"/>
                    </a:cubicBezTo>
                    <a:lnTo>
                      <a:pt x="1" y="1"/>
                    </a:lnTo>
                  </a:path>
                </a:pathLst>
              </a:custGeom>
              <a:solidFill>
                <a:schemeClr val="lt2"/>
              </a:solidFill>
              <a:ln w="19050" cap="rnd" cmpd="sng">
                <a:solidFill>
                  <a:schemeClr val="lt2"/>
                </a:solidFill>
                <a:prstDash val="solid"/>
                <a:miter lim="11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7933753" y="3974652"/>
                <a:ext cx="23698" cy="23698"/>
              </a:xfrm>
              <a:custGeom>
                <a:avLst/>
                <a:gdLst/>
                <a:ahLst/>
                <a:cxnLst/>
                <a:rect l="l" t="t" r="r" b="b"/>
                <a:pathLst>
                  <a:path w="1156" h="1156" extrusionOk="0">
                    <a:moveTo>
                      <a:pt x="1" y="1"/>
                    </a:moveTo>
                    <a:lnTo>
                      <a:pt x="1" y="1155"/>
                    </a:lnTo>
                    <a:lnTo>
                      <a:pt x="1155" y="1155"/>
                    </a:lnTo>
                    <a:lnTo>
                      <a:pt x="11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7761758" y="4099805"/>
                <a:ext cx="23596" cy="23698"/>
              </a:xfrm>
              <a:custGeom>
                <a:avLst/>
                <a:gdLst/>
                <a:ahLst/>
                <a:cxnLst/>
                <a:rect l="l" t="t" r="r" b="b"/>
                <a:pathLst>
                  <a:path w="1151" h="1156" extrusionOk="0">
                    <a:moveTo>
                      <a:pt x="1" y="0"/>
                    </a:moveTo>
                    <a:lnTo>
                      <a:pt x="1" y="1155"/>
                    </a:lnTo>
                    <a:lnTo>
                      <a:pt x="1150" y="1155"/>
                    </a:lnTo>
                    <a:lnTo>
                      <a:pt x="11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105769" y="4099805"/>
                <a:ext cx="23698" cy="23698"/>
              </a:xfrm>
              <a:custGeom>
                <a:avLst/>
                <a:gdLst/>
                <a:ahLst/>
                <a:cxnLst/>
                <a:rect l="l" t="t" r="r" b="b"/>
                <a:pathLst>
                  <a:path w="1156" h="1156" extrusionOk="0">
                    <a:moveTo>
                      <a:pt x="0" y="0"/>
                    </a:moveTo>
                    <a:lnTo>
                      <a:pt x="0" y="1155"/>
                    </a:lnTo>
                    <a:lnTo>
                      <a:pt x="1156" y="1155"/>
                    </a:lnTo>
                    <a:lnTo>
                      <a:pt x="11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3"/>
              <p:cNvSpPr/>
              <p:nvPr/>
            </p:nvSpPr>
            <p:spPr>
              <a:xfrm>
                <a:off x="7933753" y="4099805"/>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3"/>
              <p:cNvSpPr/>
              <p:nvPr/>
            </p:nvSpPr>
            <p:spPr>
              <a:xfrm>
                <a:off x="7933753" y="4225060"/>
                <a:ext cx="23698" cy="23698"/>
              </a:xfrm>
              <a:custGeom>
                <a:avLst/>
                <a:gdLst/>
                <a:ahLst/>
                <a:cxnLst/>
                <a:rect l="l" t="t" r="r" b="b"/>
                <a:pathLst>
                  <a:path w="1156" h="1156" extrusionOk="0">
                    <a:moveTo>
                      <a:pt x="1" y="0"/>
                    </a:moveTo>
                    <a:lnTo>
                      <a:pt x="1" y="1155"/>
                    </a:lnTo>
                    <a:lnTo>
                      <a:pt x="1155" y="1155"/>
                    </a:lnTo>
                    <a:lnTo>
                      <a:pt x="11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6" name="Google Shape;1646;p43"/>
          <p:cNvSpPr/>
          <p:nvPr/>
        </p:nvSpPr>
        <p:spPr>
          <a:xfrm>
            <a:off x="8033575" y="1799378"/>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43"/>
          <p:cNvGrpSpPr/>
          <p:nvPr/>
        </p:nvGrpSpPr>
        <p:grpSpPr>
          <a:xfrm>
            <a:off x="5240463" y="645981"/>
            <a:ext cx="395288" cy="395300"/>
            <a:chOff x="3049538" y="653806"/>
            <a:chExt cx="395288" cy="395300"/>
          </a:xfrm>
        </p:grpSpPr>
        <p:sp>
          <p:nvSpPr>
            <p:cNvPr id="1648" name="Google Shape;1648;p43"/>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3"/>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3"/>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3"/>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41236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7" name="Google Shape;1657;p44"/>
          <p:cNvSpPr txBox="1">
            <a:spLocks noGrp="1"/>
          </p:cNvSpPr>
          <p:nvPr>
            <p:ph type="subTitle" idx="1"/>
          </p:nvPr>
        </p:nvSpPr>
        <p:spPr>
          <a:xfrm>
            <a:off x="1752600" y="1644825"/>
            <a:ext cx="5638800" cy="125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Cars have built in airbags all over, (some more than others), to help prevent serious injury from contact with the interior of the vehicle during impact.</a:t>
            </a:r>
            <a:endParaRPr dirty="0"/>
          </a:p>
        </p:txBody>
      </p:sp>
      <p:sp>
        <p:nvSpPr>
          <p:cNvPr id="1664" name="Google Shape;1664;p44"/>
          <p:cNvSpPr txBox="1">
            <a:spLocks noGrp="1"/>
          </p:cNvSpPr>
          <p:nvPr>
            <p:ph type="subTitle" idx="2"/>
          </p:nvPr>
        </p:nvSpPr>
        <p:spPr>
          <a:xfrm rot="-5400000">
            <a:off x="7262113" y="2451425"/>
            <a:ext cx="3054600" cy="23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//FASHION PHOTOGRAPHY WORKSHOP</a:t>
            </a:r>
            <a:endParaRPr/>
          </a:p>
        </p:txBody>
      </p:sp>
      <p:sp>
        <p:nvSpPr>
          <p:cNvPr id="1665" name="Google Shape;1665;p44"/>
          <p:cNvSpPr/>
          <p:nvPr/>
        </p:nvSpPr>
        <p:spPr>
          <a:xfrm>
            <a:off x="778852" y="864566"/>
            <a:ext cx="395327" cy="389144"/>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7086799" y="3170882"/>
            <a:ext cx="840352" cy="827230"/>
          </a:xfrm>
          <a:custGeom>
            <a:avLst/>
            <a:gdLst/>
            <a:ahLst/>
            <a:cxnLst/>
            <a:rect l="l" t="t" r="r" b="b"/>
            <a:pathLst>
              <a:path w="69508" h="68451" extrusionOk="0">
                <a:moveTo>
                  <a:pt x="22682" y="0"/>
                </a:moveTo>
                <a:lnTo>
                  <a:pt x="23410" y="19645"/>
                </a:lnTo>
                <a:lnTo>
                  <a:pt x="23410" y="19645"/>
                </a:lnTo>
                <a:lnTo>
                  <a:pt x="4193" y="15515"/>
                </a:lnTo>
                <a:lnTo>
                  <a:pt x="17378" y="30098"/>
                </a:lnTo>
                <a:lnTo>
                  <a:pt x="0" y="39290"/>
                </a:lnTo>
                <a:lnTo>
                  <a:pt x="19475" y="41983"/>
                </a:lnTo>
                <a:lnTo>
                  <a:pt x="12070" y="60196"/>
                </a:lnTo>
                <a:lnTo>
                  <a:pt x="28720" y="49743"/>
                </a:lnTo>
                <a:lnTo>
                  <a:pt x="34752" y="68450"/>
                </a:lnTo>
                <a:lnTo>
                  <a:pt x="40789" y="49743"/>
                </a:lnTo>
                <a:lnTo>
                  <a:pt x="57439" y="60196"/>
                </a:lnTo>
                <a:lnTo>
                  <a:pt x="50034" y="41983"/>
                </a:lnTo>
                <a:lnTo>
                  <a:pt x="69508" y="39290"/>
                </a:lnTo>
                <a:lnTo>
                  <a:pt x="52130" y="30098"/>
                </a:lnTo>
                <a:lnTo>
                  <a:pt x="65315" y="15515"/>
                </a:lnTo>
                <a:lnTo>
                  <a:pt x="65315" y="15515"/>
                </a:lnTo>
                <a:lnTo>
                  <a:pt x="46097" y="19645"/>
                </a:lnTo>
                <a:lnTo>
                  <a:pt x="46825" y="0"/>
                </a:lnTo>
                <a:lnTo>
                  <a:pt x="34752" y="15515"/>
                </a:lnTo>
                <a:lnTo>
                  <a:pt x="22682" y="0"/>
                </a:lnTo>
                <a:close/>
              </a:path>
            </a:pathLst>
          </a:cu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7" name="Google Shape;1667;p44"/>
          <p:cNvGrpSpPr/>
          <p:nvPr/>
        </p:nvGrpSpPr>
        <p:grpSpPr>
          <a:xfrm>
            <a:off x="7233125" y="645519"/>
            <a:ext cx="395288" cy="395300"/>
            <a:chOff x="3049538" y="653806"/>
            <a:chExt cx="395288" cy="395300"/>
          </a:xfrm>
        </p:grpSpPr>
        <p:sp>
          <p:nvSpPr>
            <p:cNvPr id="1668" name="Google Shape;1668;p44"/>
            <p:cNvSpPr/>
            <p:nvPr/>
          </p:nvSpPr>
          <p:spPr>
            <a:xfrm>
              <a:off x="3049538" y="653806"/>
              <a:ext cx="395288" cy="395300"/>
            </a:xfrm>
            <a:custGeom>
              <a:avLst/>
              <a:gdLst/>
              <a:ahLst/>
              <a:cxnLst/>
              <a:rect l="l" t="t" r="r" b="b"/>
              <a:pathLst>
                <a:path w="32709" h="32710" extrusionOk="0">
                  <a:moveTo>
                    <a:pt x="16353" y="0"/>
                  </a:moveTo>
                  <a:cubicBezTo>
                    <a:pt x="7322" y="0"/>
                    <a:pt x="0" y="7324"/>
                    <a:pt x="0" y="16355"/>
                  </a:cubicBezTo>
                  <a:cubicBezTo>
                    <a:pt x="0" y="25386"/>
                    <a:pt x="7322" y="32709"/>
                    <a:pt x="16353" y="32709"/>
                  </a:cubicBezTo>
                  <a:cubicBezTo>
                    <a:pt x="25384" y="32709"/>
                    <a:pt x="32708" y="25386"/>
                    <a:pt x="32708" y="16355"/>
                  </a:cubicBezTo>
                  <a:cubicBezTo>
                    <a:pt x="32708" y="7324"/>
                    <a:pt x="25384" y="0"/>
                    <a:pt x="163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108361" y="855584"/>
              <a:ext cx="276759" cy="109647"/>
            </a:xfrm>
            <a:custGeom>
              <a:avLst/>
              <a:gdLst/>
              <a:ahLst/>
              <a:cxnLst/>
              <a:rect l="l" t="t" r="r" b="b"/>
              <a:pathLst>
                <a:path w="22901" h="9073" extrusionOk="0">
                  <a:moveTo>
                    <a:pt x="21212" y="0"/>
                  </a:moveTo>
                  <a:cubicBezTo>
                    <a:pt x="20529" y="0"/>
                    <a:pt x="19877" y="436"/>
                    <a:pt x="19654" y="1106"/>
                  </a:cubicBezTo>
                  <a:cubicBezTo>
                    <a:pt x="19402" y="1887"/>
                    <a:pt x="19654" y="2527"/>
                    <a:pt x="20314" y="3062"/>
                  </a:cubicBezTo>
                  <a:cubicBezTo>
                    <a:pt x="19343" y="5221"/>
                    <a:pt x="17820" y="6784"/>
                    <a:pt x="15612" y="7623"/>
                  </a:cubicBezTo>
                  <a:cubicBezTo>
                    <a:pt x="14397" y="8081"/>
                    <a:pt x="13153" y="8283"/>
                    <a:pt x="11893" y="8283"/>
                  </a:cubicBezTo>
                  <a:cubicBezTo>
                    <a:pt x="11271" y="8283"/>
                    <a:pt x="10645" y="8234"/>
                    <a:pt x="10017" y="8142"/>
                  </a:cubicBezTo>
                  <a:cubicBezTo>
                    <a:pt x="6920" y="7696"/>
                    <a:pt x="4557" y="6162"/>
                    <a:pt x="3009" y="3421"/>
                  </a:cubicBezTo>
                  <a:cubicBezTo>
                    <a:pt x="2843" y="3129"/>
                    <a:pt x="2810" y="2941"/>
                    <a:pt x="3062" y="2654"/>
                  </a:cubicBezTo>
                  <a:cubicBezTo>
                    <a:pt x="3577" y="2077"/>
                    <a:pt x="3537" y="1217"/>
                    <a:pt x="3058" y="616"/>
                  </a:cubicBezTo>
                  <a:cubicBezTo>
                    <a:pt x="2739" y="220"/>
                    <a:pt x="2260" y="5"/>
                    <a:pt x="1771" y="5"/>
                  </a:cubicBezTo>
                  <a:cubicBezTo>
                    <a:pt x="1528" y="5"/>
                    <a:pt x="1282" y="58"/>
                    <a:pt x="1053" y="169"/>
                  </a:cubicBezTo>
                  <a:cubicBezTo>
                    <a:pt x="379" y="495"/>
                    <a:pt x="0" y="1257"/>
                    <a:pt x="155" y="1985"/>
                  </a:cubicBezTo>
                  <a:cubicBezTo>
                    <a:pt x="315" y="2734"/>
                    <a:pt x="956" y="3290"/>
                    <a:pt x="1718" y="3290"/>
                  </a:cubicBezTo>
                  <a:cubicBezTo>
                    <a:pt x="1721" y="3290"/>
                    <a:pt x="1724" y="3290"/>
                    <a:pt x="1728" y="3290"/>
                  </a:cubicBezTo>
                  <a:cubicBezTo>
                    <a:pt x="1735" y="3290"/>
                    <a:pt x="1742" y="3290"/>
                    <a:pt x="1749" y="3290"/>
                  </a:cubicBezTo>
                  <a:cubicBezTo>
                    <a:pt x="2000" y="3290"/>
                    <a:pt x="2114" y="3393"/>
                    <a:pt x="2227" y="3605"/>
                  </a:cubicBezTo>
                  <a:cubicBezTo>
                    <a:pt x="3455" y="5963"/>
                    <a:pt x="5333" y="7580"/>
                    <a:pt x="7842" y="8444"/>
                  </a:cubicBezTo>
                  <a:cubicBezTo>
                    <a:pt x="9097" y="8875"/>
                    <a:pt x="10379" y="9073"/>
                    <a:pt x="11682" y="9073"/>
                  </a:cubicBezTo>
                  <a:cubicBezTo>
                    <a:pt x="12184" y="9073"/>
                    <a:pt x="12688" y="9043"/>
                    <a:pt x="13195" y="8987"/>
                  </a:cubicBezTo>
                  <a:cubicBezTo>
                    <a:pt x="16757" y="8594"/>
                    <a:pt x="19388" y="6852"/>
                    <a:pt x="20940" y="3576"/>
                  </a:cubicBezTo>
                  <a:cubicBezTo>
                    <a:pt x="21028" y="3392"/>
                    <a:pt x="21110" y="3295"/>
                    <a:pt x="21339" y="3284"/>
                  </a:cubicBezTo>
                  <a:cubicBezTo>
                    <a:pt x="22143" y="3246"/>
                    <a:pt x="22808" y="2576"/>
                    <a:pt x="22853" y="1790"/>
                  </a:cubicBezTo>
                  <a:cubicBezTo>
                    <a:pt x="22900" y="926"/>
                    <a:pt x="22358" y="204"/>
                    <a:pt x="21537" y="34"/>
                  </a:cubicBezTo>
                  <a:cubicBezTo>
                    <a:pt x="21429" y="11"/>
                    <a:pt x="21320" y="0"/>
                    <a:pt x="212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161793" y="737708"/>
              <a:ext cx="50962" cy="102445"/>
            </a:xfrm>
            <a:custGeom>
              <a:avLst/>
              <a:gdLst/>
              <a:ahLst/>
              <a:cxnLst/>
              <a:rect l="l" t="t" r="r" b="b"/>
              <a:pathLst>
                <a:path w="4217" h="8477" extrusionOk="0">
                  <a:moveTo>
                    <a:pt x="2152" y="0"/>
                  </a:moveTo>
                  <a:cubicBezTo>
                    <a:pt x="1819" y="0"/>
                    <a:pt x="1489" y="170"/>
                    <a:pt x="1204" y="512"/>
                  </a:cubicBezTo>
                  <a:cubicBezTo>
                    <a:pt x="985" y="774"/>
                    <a:pt x="801" y="1076"/>
                    <a:pt x="670" y="1391"/>
                  </a:cubicBezTo>
                  <a:cubicBezTo>
                    <a:pt x="34" y="2934"/>
                    <a:pt x="0" y="4521"/>
                    <a:pt x="355" y="6132"/>
                  </a:cubicBezTo>
                  <a:cubicBezTo>
                    <a:pt x="509" y="6821"/>
                    <a:pt x="752" y="7482"/>
                    <a:pt x="1237" y="8011"/>
                  </a:cubicBezTo>
                  <a:cubicBezTo>
                    <a:pt x="1520" y="8320"/>
                    <a:pt x="1840" y="8477"/>
                    <a:pt x="2159" y="8477"/>
                  </a:cubicBezTo>
                  <a:cubicBezTo>
                    <a:pt x="2474" y="8477"/>
                    <a:pt x="2787" y="8324"/>
                    <a:pt x="3062" y="8015"/>
                  </a:cubicBezTo>
                  <a:cubicBezTo>
                    <a:pt x="3295" y="7753"/>
                    <a:pt x="3484" y="7438"/>
                    <a:pt x="3630" y="7117"/>
                  </a:cubicBezTo>
                  <a:cubicBezTo>
                    <a:pt x="4042" y="6210"/>
                    <a:pt x="4178" y="5240"/>
                    <a:pt x="4217" y="4239"/>
                  </a:cubicBezTo>
                  <a:cubicBezTo>
                    <a:pt x="4149" y="3667"/>
                    <a:pt x="4111" y="3090"/>
                    <a:pt x="4003" y="2521"/>
                  </a:cubicBezTo>
                  <a:cubicBezTo>
                    <a:pt x="3863" y="1793"/>
                    <a:pt x="3620" y="1095"/>
                    <a:pt x="3125" y="517"/>
                  </a:cubicBezTo>
                  <a:cubicBezTo>
                    <a:pt x="2828" y="173"/>
                    <a:pt x="2489" y="0"/>
                    <a:pt x="2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279802" y="737708"/>
              <a:ext cx="51325" cy="102445"/>
            </a:xfrm>
            <a:custGeom>
              <a:avLst/>
              <a:gdLst/>
              <a:ahLst/>
              <a:cxnLst/>
              <a:rect l="l" t="t" r="r" b="b"/>
              <a:pathLst>
                <a:path w="4247" h="8477" extrusionOk="0">
                  <a:moveTo>
                    <a:pt x="2223" y="0"/>
                  </a:moveTo>
                  <a:cubicBezTo>
                    <a:pt x="1836" y="0"/>
                    <a:pt x="1448" y="233"/>
                    <a:pt x="1116" y="698"/>
                  </a:cubicBezTo>
                  <a:cubicBezTo>
                    <a:pt x="966" y="906"/>
                    <a:pt x="829" y="1128"/>
                    <a:pt x="737" y="1372"/>
                  </a:cubicBezTo>
                  <a:cubicBezTo>
                    <a:pt x="5" y="3274"/>
                    <a:pt x="0" y="5186"/>
                    <a:pt x="733" y="7088"/>
                  </a:cubicBezTo>
                  <a:cubicBezTo>
                    <a:pt x="840" y="7360"/>
                    <a:pt x="995" y="7622"/>
                    <a:pt x="1174" y="7850"/>
                  </a:cubicBezTo>
                  <a:cubicBezTo>
                    <a:pt x="1491" y="8268"/>
                    <a:pt x="1857" y="8477"/>
                    <a:pt x="2223" y="8477"/>
                  </a:cubicBezTo>
                  <a:cubicBezTo>
                    <a:pt x="2592" y="8477"/>
                    <a:pt x="2962" y="8265"/>
                    <a:pt x="3281" y="7841"/>
                  </a:cubicBezTo>
                  <a:cubicBezTo>
                    <a:pt x="3450" y="7612"/>
                    <a:pt x="3591" y="7365"/>
                    <a:pt x="3703" y="7108"/>
                  </a:cubicBezTo>
                  <a:cubicBezTo>
                    <a:pt x="4096" y="6205"/>
                    <a:pt x="4242" y="5249"/>
                    <a:pt x="4236" y="4192"/>
                  </a:cubicBezTo>
                  <a:cubicBezTo>
                    <a:pt x="4247" y="3347"/>
                    <a:pt x="4130" y="2449"/>
                    <a:pt x="3790" y="1590"/>
                  </a:cubicBezTo>
                  <a:cubicBezTo>
                    <a:pt x="3664" y="1274"/>
                    <a:pt x="3508" y="960"/>
                    <a:pt x="3315" y="682"/>
                  </a:cubicBezTo>
                  <a:cubicBezTo>
                    <a:pt x="2987" y="227"/>
                    <a:pt x="2605" y="0"/>
                    <a:pt x="22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4164979"/>
      </p:ext>
    </p:extLst>
  </p:cSld>
  <p:clrMapOvr>
    <a:masterClrMapping/>
  </p:clrMapOvr>
</p:sld>
</file>

<file path=ppt/theme/theme1.xml><?xml version="1.0" encoding="utf-8"?>
<a:theme xmlns:a="http://schemas.openxmlformats.org/drawingml/2006/main" name="Fashion Photography Workshop by Slidesgo">
  <a:themeElements>
    <a:clrScheme name="Simple Light">
      <a:dk1>
        <a:srgbClr val="EACBB7"/>
      </a:dk1>
      <a:lt1>
        <a:srgbClr val="EE6B61"/>
      </a:lt1>
      <a:dk2>
        <a:srgbClr val="CBA4C8"/>
      </a:dk2>
      <a:lt2>
        <a:srgbClr val="4A362B"/>
      </a:lt2>
      <a:accent1>
        <a:srgbClr val="FFFFFF"/>
      </a:accent1>
      <a:accent2>
        <a:srgbClr val="FFFFFF"/>
      </a:accent2>
      <a:accent3>
        <a:srgbClr val="FFFFFF"/>
      </a:accent3>
      <a:accent4>
        <a:srgbClr val="FFFFFF"/>
      </a:accent4>
      <a:accent5>
        <a:srgbClr val="FFFFFF"/>
      </a:accent5>
      <a:accent6>
        <a:srgbClr val="FFFFFF"/>
      </a:accent6>
      <a:hlink>
        <a:srgbClr val="4A36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EE31D9E-C50B-4296-BC51-9CB55FC4CD12}"/>
</file>

<file path=customXml/itemProps2.xml><?xml version="1.0" encoding="utf-8"?>
<ds:datastoreItem xmlns:ds="http://schemas.openxmlformats.org/officeDocument/2006/customXml" ds:itemID="{65694B36-D402-4196-89DD-11A64F2447ED}"/>
</file>

<file path=customXml/itemProps3.xml><?xml version="1.0" encoding="utf-8"?>
<ds:datastoreItem xmlns:ds="http://schemas.openxmlformats.org/officeDocument/2006/customXml" ds:itemID="{F9EE0506-E05C-4004-8EA6-4E34351734DE}"/>
</file>

<file path=docProps/app.xml><?xml version="1.0" encoding="utf-8"?>
<Properties xmlns="http://schemas.openxmlformats.org/officeDocument/2006/extended-properties" xmlns:vt="http://schemas.openxmlformats.org/officeDocument/2006/docPropsVTypes">
  <TotalTime>171</TotalTime>
  <Words>980</Words>
  <Application>Microsoft Office PowerPoint</Application>
  <PresentationFormat>On-screen Show (16:9)</PresentationFormat>
  <Paragraphs>98</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Bebas Neue</vt:lpstr>
      <vt:lpstr>Courier New</vt:lpstr>
      <vt:lpstr>Dela Gothic One</vt:lpstr>
      <vt:lpstr>Syne</vt:lpstr>
      <vt:lpstr>Wingdings</vt:lpstr>
      <vt:lpstr>Fashion Photography Workshop by Slidesgo</vt:lpstr>
      <vt:lpstr>FORCES</vt:lpstr>
      <vt:lpstr>Increasing time of collision or the time it takes to stop</vt:lpstr>
      <vt:lpstr>PowerPoint Presentation</vt:lpstr>
      <vt:lpstr>PowerPoint Presentation</vt:lpstr>
      <vt:lpstr>Spreading forces of impact over the largest possible area and ensuring stability</vt:lpstr>
      <vt:lpstr>PowerPoint Presentation</vt:lpstr>
      <vt:lpstr>PowerPoint Presentation</vt:lpstr>
      <vt:lpstr>Minimising contact of the person with the interior of the vehicle</vt:lpstr>
      <vt:lpstr>PowerPoint Presentation</vt:lpstr>
      <vt:lpstr>PowerPoint Presentation</vt:lpstr>
      <vt:lpstr>Keeping the person inside the vehicle</vt:lpstr>
      <vt:lpstr>PowerPoint Presentation</vt:lpstr>
      <vt:lpstr>PowerPoint Presentation</vt:lpstr>
      <vt:lpstr>Subaru WRX Safety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Benz Patent Motor Car 1886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FORCES</dc:title>
  <cp:lastModifiedBy>ADAMS Piper</cp:lastModifiedBy>
  <cp:revision>3</cp:revision>
  <dcterms:modified xsi:type="dcterms:W3CDTF">2022-09-06T06:16:16Z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