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946"/>
  </p:normalViewPr>
  <p:slideViewPr>
    <p:cSldViewPr snapToGrid="0" snapToObjects="1">
      <p:cViewPr varScale="1">
        <p:scale>
          <a:sx n="90" d="100"/>
          <a:sy n="90" d="100"/>
        </p:scale>
        <p:origin x="54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9/1/2022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52583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90577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684364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209962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091088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9/1/2022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62868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9/1/2022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326024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660116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5290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34634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13644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8833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18967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03409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76877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45101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95292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9/1/2022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16511211"/>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quora.com/Is-it-possible-that-antique-vehicles-from-the-50-s-60-s-may-actually-be-safer-than-more-modern-cars-even-with-all-the-new-technology-and-safety-features-because-they-were-made-with-harder-metal-back-than" TargetMode="External"/><Relationship Id="rId7" Type="http://schemas.openxmlformats.org/officeDocument/2006/relationships/image" Target="../media/image22.svg"/><Relationship Id="rId2" Type="http://schemas.openxmlformats.org/officeDocument/2006/relationships/hyperlink" Target="https://www.google.com/url?sa=t&amp;rct=j&amp;q=&amp;esrc=s&amp;source=web&amp;cd=&amp;cad=rja&amp;uact=8&amp;ved=2ahUKEwjZvcGMyOP5AhXcTGwGHbdoCTcQFnoECBEQAw&amp;url=https%3A%2F%2Fhowsafeisyourcar.com.au%2Fkia%2Frio%2F2020&amp;usg=AOvVaw17HULS4nrZXpLtU3lI8ffQ" TargetMode="Externa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hyperlink" Target="https://www.google.com/search?q=what+is+inertia&amp;source=hp&amp;ei=3i0QY7vjK73U4-EPs-yUsAw&amp;iflsig=AJiK0e8AAAAAYxA77k6nv02O44iUiTVK2U15_rjVzDux&amp;ved=0ahUKEwi7yq7_2fL5AhU96jgGHTM2BcYQ4dUDCAk&amp;uact=5&amp;oq=what+is+inertia&amp;gs_lcp=Cgdnd3Mtd2l6EAMyCwgAEIAEELEDEIMBMgUIABCABDIFCAAQgAQyBQgAEIAEMgUIABCABDIFCAAQgAQyBQgAEIAEMgUIABCABDIFCAAQgAQyBQgAEIAEOgoIABDqAhC0AhBDOgoILhDqAhC0AhBDOg0ILhDUAhDqAhC0AhBDOgoIABCxAxCDARBDOgsILhCABBCxAxCDAToRCC4QgAQQsQMQgwEQxwEQ0QM6CAgAELEDEIMBOgQIABBDOgsILhCABBCxAxDUAjoLCC4QgAQQxwEQrwE6DgguEIAEELEDEIMBENQCOgUILhCxAzoFCC4QgAQ6BQgAEJECOggIABCABBCxAzoFCAAQsQNQsSZYvEFgtkNoAXAAeACAAYkEiAGeH5IBCzAuNS41LjQuMC4xmAEAoAEBsAEK&amp;sclient=gws-wiz" TargetMode="External"/><Relationship Id="rId4" Type="http://schemas.openxmlformats.org/officeDocument/2006/relationships/hyperlink" Target="https://www.google.com/url?sa=t&amp;rct=j&amp;q=&amp;esrc=s&amp;source=web&amp;cd=&amp;cad=rja&amp;uact=8&amp;ved=2ahUKEwjrnYeEzOP5AhWlDrcAHZ__CsYQFnoECAUQAw&amp;url=https%3A%2F%2Fwww.thoughtco.com%2Fmajor-laws-of-physics-2699071&amp;usg=AOvVaw1K9VmNnMuKS-l35lnGCcG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211DE-8C96-1349-AC0E-D71B443FC70D}"/>
              </a:ext>
            </a:extLst>
          </p:cNvPr>
          <p:cNvSpPr>
            <a:spLocks noGrp="1"/>
          </p:cNvSpPr>
          <p:nvPr>
            <p:ph type="ctrTitle"/>
          </p:nvPr>
        </p:nvSpPr>
        <p:spPr/>
        <p:txBody>
          <a:bodyPr/>
          <a:lstStyle/>
          <a:p>
            <a:pPr algn="ctr"/>
            <a:r>
              <a:rPr lang="en-US" dirty="0"/>
              <a:t>Vehicle safety new </a:t>
            </a:r>
            <a:r>
              <a:rPr lang="en-US" u="sng" dirty="0"/>
              <a:t>vs</a:t>
            </a:r>
            <a:r>
              <a:rPr lang="en-US" dirty="0"/>
              <a:t> old cars </a:t>
            </a:r>
          </a:p>
        </p:txBody>
      </p:sp>
      <p:sp>
        <p:nvSpPr>
          <p:cNvPr id="3" name="Subtitle 2">
            <a:extLst>
              <a:ext uri="{FF2B5EF4-FFF2-40B4-BE49-F238E27FC236}">
                <a16:creationId xmlns:a16="http://schemas.microsoft.com/office/drawing/2014/main" id="{15656DD2-764E-3B42-9DB6-ACD3F7C2756F}"/>
              </a:ext>
            </a:extLst>
          </p:cNvPr>
          <p:cNvSpPr>
            <a:spLocks noGrp="1"/>
          </p:cNvSpPr>
          <p:nvPr>
            <p:ph type="subTitle" idx="1"/>
          </p:nvPr>
        </p:nvSpPr>
        <p:spPr>
          <a:xfrm>
            <a:off x="1876424" y="3509963"/>
            <a:ext cx="8791575" cy="1655762"/>
          </a:xfrm>
        </p:spPr>
        <p:txBody>
          <a:bodyPr/>
          <a:lstStyle/>
          <a:p>
            <a:r>
              <a:rPr lang="en-US" dirty="0"/>
              <a:t>By Willow Rickman</a:t>
            </a:r>
          </a:p>
          <a:p>
            <a:r>
              <a:rPr lang="en-US" dirty="0"/>
              <a:t>Task 11 </a:t>
            </a:r>
          </a:p>
        </p:txBody>
      </p:sp>
      <p:pic>
        <p:nvPicPr>
          <p:cNvPr id="5" name="Graphic 4" descr="Convertible outline">
            <a:extLst>
              <a:ext uri="{FF2B5EF4-FFF2-40B4-BE49-F238E27FC236}">
                <a16:creationId xmlns:a16="http://schemas.microsoft.com/office/drawing/2014/main" id="{568962E4-9A71-45A8-8D2E-243D6EE7216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10236" y="3867944"/>
            <a:ext cx="1123950" cy="1123950"/>
          </a:xfrm>
          <a:prstGeom prst="rect">
            <a:avLst/>
          </a:prstGeom>
        </p:spPr>
      </p:pic>
    </p:spTree>
    <p:extLst>
      <p:ext uri="{BB962C8B-B14F-4D97-AF65-F5344CB8AC3E}">
        <p14:creationId xmlns:p14="http://schemas.microsoft.com/office/powerpoint/2010/main" val="323682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003EA-F670-9845-BB4E-26C2F31F7FD7}"/>
              </a:ext>
            </a:extLst>
          </p:cNvPr>
          <p:cNvSpPr>
            <a:spLocks noGrp="1"/>
          </p:cNvSpPr>
          <p:nvPr>
            <p:ph type="title"/>
          </p:nvPr>
        </p:nvSpPr>
        <p:spPr/>
        <p:txBody>
          <a:bodyPr>
            <a:normAutofit/>
          </a:bodyPr>
          <a:lstStyle/>
          <a:p>
            <a:br>
              <a:rPr lang="en-US" dirty="0"/>
            </a:br>
            <a:r>
              <a:rPr lang="en-US" dirty="0"/>
              <a:t>why is safety important to car design? </a:t>
            </a:r>
          </a:p>
        </p:txBody>
      </p:sp>
      <p:sp>
        <p:nvSpPr>
          <p:cNvPr id="3" name="Content Placeholder 2">
            <a:extLst>
              <a:ext uri="{FF2B5EF4-FFF2-40B4-BE49-F238E27FC236}">
                <a16:creationId xmlns:a16="http://schemas.microsoft.com/office/drawing/2014/main" id="{19386081-B94A-2A43-8E5C-EF8783D6B7B1}"/>
              </a:ext>
            </a:extLst>
          </p:cNvPr>
          <p:cNvSpPr>
            <a:spLocks noGrp="1"/>
          </p:cNvSpPr>
          <p:nvPr>
            <p:ph idx="1"/>
          </p:nvPr>
        </p:nvSpPr>
        <p:spPr/>
        <p:txBody>
          <a:bodyPr/>
          <a:lstStyle/>
          <a:p>
            <a:r>
              <a:rPr lang="en-US" dirty="0"/>
              <a:t>Designing safety features into a vehicle is extremely important. Incorporating safety features to vehicles protects everyone on the roads, and as roads get busier, this is a must for cars. The adding of safety features to cars reduce fatal injuries. </a:t>
            </a:r>
          </a:p>
        </p:txBody>
      </p:sp>
      <p:pic>
        <p:nvPicPr>
          <p:cNvPr id="1026" name="Picture 2" descr="Seat Belts - The Great Debate - AVATAR MS">
            <a:extLst>
              <a:ext uri="{FF2B5EF4-FFF2-40B4-BE49-F238E27FC236}">
                <a16:creationId xmlns:a16="http://schemas.microsoft.com/office/drawing/2014/main" id="{B44A66CE-30DB-45F7-B6BE-01768BE0A6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9318" y="3861781"/>
            <a:ext cx="3345712" cy="22207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ow Many Airbags Should An Indian Car Have?">
            <a:extLst>
              <a:ext uri="{FF2B5EF4-FFF2-40B4-BE49-F238E27FC236}">
                <a16:creationId xmlns:a16="http://schemas.microsoft.com/office/drawing/2014/main" id="{DACC2C54-3A3F-45DB-AD37-B89F95399F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7495" y="3861781"/>
            <a:ext cx="3516292" cy="2220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1950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25227-DBE6-7E42-9996-437F190AA0C6}"/>
              </a:ext>
            </a:extLst>
          </p:cNvPr>
          <p:cNvSpPr>
            <a:spLocks noGrp="1"/>
          </p:cNvSpPr>
          <p:nvPr>
            <p:ph type="title"/>
          </p:nvPr>
        </p:nvSpPr>
        <p:spPr/>
        <p:txBody>
          <a:bodyPr>
            <a:normAutofit/>
          </a:bodyPr>
          <a:lstStyle/>
          <a:p>
            <a:r>
              <a:rPr lang="en-US" dirty="0"/>
              <a:t>Improvements to car design </a:t>
            </a:r>
          </a:p>
        </p:txBody>
      </p:sp>
      <p:sp>
        <p:nvSpPr>
          <p:cNvPr id="3" name="Content Placeholder 2">
            <a:extLst>
              <a:ext uri="{FF2B5EF4-FFF2-40B4-BE49-F238E27FC236}">
                <a16:creationId xmlns:a16="http://schemas.microsoft.com/office/drawing/2014/main" id="{311D013F-0D77-D54F-9D0B-45C166F2E706}"/>
              </a:ext>
            </a:extLst>
          </p:cNvPr>
          <p:cNvSpPr>
            <a:spLocks noGrp="1"/>
          </p:cNvSpPr>
          <p:nvPr>
            <p:ph idx="1"/>
          </p:nvPr>
        </p:nvSpPr>
        <p:spPr/>
        <p:txBody>
          <a:bodyPr/>
          <a:lstStyle/>
          <a:p>
            <a:r>
              <a:rPr lang="en-AU" dirty="0"/>
              <a:t>Inertia is the “P</a:t>
            </a:r>
            <a:r>
              <a:rPr lang="en-AU" b="0" i="0" dirty="0">
                <a:effectLst/>
              </a:rPr>
              <a:t>roperty of matter by which it continues in its existing state of rest or uniform motion in a straight line, unless that state is changed by an external force”.</a:t>
            </a:r>
            <a:r>
              <a:rPr lang="en-US" b="0" i="0" dirty="0">
                <a:effectLst/>
              </a:rPr>
              <a:t> </a:t>
            </a:r>
            <a:r>
              <a:rPr lang="en-US" dirty="0"/>
              <a:t> </a:t>
            </a:r>
          </a:p>
          <a:p>
            <a:r>
              <a:rPr lang="en-US" dirty="0"/>
              <a:t>Improvements that could be made to car safety design could include designing in automatic braking systems, double strapped seatbelts to reduce apposing forces, and increasing crumple zones.  </a:t>
            </a:r>
          </a:p>
        </p:txBody>
      </p:sp>
    </p:spTree>
    <p:extLst>
      <p:ext uri="{BB962C8B-B14F-4D97-AF65-F5344CB8AC3E}">
        <p14:creationId xmlns:p14="http://schemas.microsoft.com/office/powerpoint/2010/main" val="3923807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References </a:t>
            </a:r>
          </a:p>
        </p:txBody>
      </p:sp>
      <p:sp>
        <p:nvSpPr>
          <p:cNvPr id="3" name="Content Placeholder 2"/>
          <p:cNvSpPr>
            <a:spLocks noGrp="1"/>
          </p:cNvSpPr>
          <p:nvPr>
            <p:ph idx="1"/>
          </p:nvPr>
        </p:nvSpPr>
        <p:spPr>
          <a:xfrm>
            <a:off x="1141412" y="1725611"/>
            <a:ext cx="9905999" cy="4513871"/>
          </a:xfrm>
        </p:spPr>
        <p:txBody>
          <a:bodyPr>
            <a:normAutofit fontScale="92500" lnSpcReduction="20000"/>
          </a:bodyPr>
          <a:lstStyle/>
          <a:p>
            <a:r>
              <a:rPr lang="en-AU" dirty="0">
                <a:hlinkClick r:id="rId2"/>
              </a:rPr>
              <a:t>https://www.google.com/url?sa=t&amp;rct=j&amp;q=&amp;esrc=s&amp;source=web&amp;cd=&amp;cad=rja&amp;uact=8&amp;ved=2ahUKEwjZvcGMyOP5AhXcTGwGHbdoCTcQFnoECBEQAw&amp;url=https%3A%2F%2Fhowsafeisyourcar.com.au%2Fkia%2Frio%2F2020&amp;usg=AOvVaw17HULS4nrZXpLtU3lI8ffQ</a:t>
            </a:r>
            <a:r>
              <a:rPr lang="en-AU" dirty="0"/>
              <a:t> </a:t>
            </a:r>
          </a:p>
          <a:p>
            <a:r>
              <a:rPr lang="en-AU" dirty="0">
                <a:hlinkClick r:id="rId3"/>
              </a:rPr>
              <a:t>Is it possible that antique vehicles from the 50’s-60’s may actually be safer than more modern cars even with all the new technology and safety features because they were made with harder metal back than? – Quora</a:t>
            </a:r>
            <a:r>
              <a:rPr lang="en-AU" dirty="0"/>
              <a:t> </a:t>
            </a:r>
          </a:p>
          <a:p>
            <a:r>
              <a:rPr lang="en-AU" dirty="0">
                <a:hlinkClick r:id="rId4"/>
              </a:rPr>
              <a:t>https://www.google.com/url?sa=t&amp;rct=j&amp;q=&amp;esrc=s&amp;source=web&amp;cd=&amp;cad=rja&amp;uact=8&amp;ved=2ahUKEwjrnYeEzOP5AhWlDrcAHZ__CsYQFnoECAUQAw&amp;url=https%3A%2F%2Fwww.thoughtco.com%2Fmajor-laws-of-physics-2699071&amp;usg=AOvVaw1K9VmNnMuKS-l35lnGCcGm</a:t>
            </a:r>
            <a:r>
              <a:rPr lang="en-AU" dirty="0"/>
              <a:t> </a:t>
            </a:r>
          </a:p>
          <a:p>
            <a:r>
              <a:rPr lang="en-AU" dirty="0">
                <a:hlinkClick r:id="rId5"/>
              </a:rPr>
              <a:t>what is inertia - Google Search</a:t>
            </a:r>
            <a:r>
              <a:rPr lang="en-AU" dirty="0"/>
              <a:t> </a:t>
            </a:r>
          </a:p>
        </p:txBody>
      </p:sp>
      <p:pic>
        <p:nvPicPr>
          <p:cNvPr id="5" name="Graphic 4" descr="Subtitles RTL">
            <a:extLst>
              <a:ext uri="{FF2B5EF4-FFF2-40B4-BE49-F238E27FC236}">
                <a16:creationId xmlns:a16="http://schemas.microsoft.com/office/drawing/2014/main" id="{48D50900-727D-8E4F-AC5C-C745BD07146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680922" y="1007514"/>
            <a:ext cx="700577" cy="700577"/>
          </a:xfrm>
          <a:prstGeom prst="rect">
            <a:avLst/>
          </a:prstGeom>
        </p:spPr>
      </p:pic>
    </p:spTree>
    <p:extLst>
      <p:ext uri="{BB962C8B-B14F-4D97-AF65-F5344CB8AC3E}">
        <p14:creationId xmlns:p14="http://schemas.microsoft.com/office/powerpoint/2010/main" val="830072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CC404-1453-E24E-8FBE-D4867DA82AD0}"/>
              </a:ext>
            </a:extLst>
          </p:cNvPr>
          <p:cNvSpPr>
            <a:spLocks noGrp="1"/>
          </p:cNvSpPr>
          <p:nvPr>
            <p:ph type="title"/>
          </p:nvPr>
        </p:nvSpPr>
        <p:spPr>
          <a:xfrm>
            <a:off x="1141412" y="661380"/>
            <a:ext cx="9905998" cy="1478570"/>
          </a:xfrm>
        </p:spPr>
        <p:txBody>
          <a:bodyPr>
            <a:normAutofit fontScale="90000"/>
          </a:bodyPr>
          <a:lstStyle/>
          <a:p>
            <a:r>
              <a:rPr lang="en-AU" b="1" dirty="0"/>
              <a:t>Increasing the time of the collision and the time the occupants take to stop</a:t>
            </a:r>
            <a:br>
              <a:rPr lang="en-US" dirty="0"/>
            </a:br>
            <a:endParaRPr lang="en-US" dirty="0"/>
          </a:p>
        </p:txBody>
      </p:sp>
      <p:sp>
        <p:nvSpPr>
          <p:cNvPr id="3" name="Content Placeholder 2">
            <a:extLst>
              <a:ext uri="{FF2B5EF4-FFF2-40B4-BE49-F238E27FC236}">
                <a16:creationId xmlns:a16="http://schemas.microsoft.com/office/drawing/2014/main" id="{26F2F939-0137-3F4B-AB4E-2B02C28FD333}"/>
              </a:ext>
            </a:extLst>
          </p:cNvPr>
          <p:cNvSpPr>
            <a:spLocks noGrp="1"/>
          </p:cNvSpPr>
          <p:nvPr>
            <p:ph idx="1"/>
          </p:nvPr>
        </p:nvSpPr>
        <p:spPr>
          <a:xfrm>
            <a:off x="1141412" y="1856509"/>
            <a:ext cx="9905999" cy="3934692"/>
          </a:xfrm>
        </p:spPr>
        <p:txBody>
          <a:bodyPr/>
          <a:lstStyle/>
          <a:p>
            <a:r>
              <a:rPr lang="en-US" dirty="0"/>
              <a:t>A safety feature that all cars need is the ability to stop accurately to minimize collisions. More modern cars can lessen the chance of collision more than older vehicles. </a:t>
            </a:r>
          </a:p>
          <a:p>
            <a:r>
              <a:rPr lang="en-US" dirty="0"/>
              <a:t>Having the ability to stop a collision reduces the impact of drivers and passengers, in modern vehicles methods to reduce harm during collisions include better working brake systems. </a:t>
            </a:r>
          </a:p>
          <a:p>
            <a:r>
              <a:rPr lang="en-US" dirty="0"/>
              <a:t>Quicker and more reactive braking systems allow for  driver to best avoid a collision with another driver or obstacle. </a:t>
            </a:r>
          </a:p>
          <a:p>
            <a:endParaRPr lang="en-US" dirty="0"/>
          </a:p>
        </p:txBody>
      </p:sp>
      <p:pic>
        <p:nvPicPr>
          <p:cNvPr id="5" name="Graphic 4" descr="Traffic light">
            <a:extLst>
              <a:ext uri="{FF2B5EF4-FFF2-40B4-BE49-F238E27FC236}">
                <a16:creationId xmlns:a16="http://schemas.microsoft.com/office/drawing/2014/main" id="{F639F8FB-8315-9642-9BBA-10606A784F0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75484" y="1140905"/>
            <a:ext cx="686928" cy="686928"/>
          </a:xfrm>
          <a:prstGeom prst="rect">
            <a:avLst/>
          </a:prstGeom>
        </p:spPr>
      </p:pic>
    </p:spTree>
    <p:extLst>
      <p:ext uri="{BB962C8B-B14F-4D97-AF65-F5344CB8AC3E}">
        <p14:creationId xmlns:p14="http://schemas.microsoft.com/office/powerpoint/2010/main" val="1724173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8195F-BAC1-A945-81A8-0B544AE546B2}"/>
              </a:ext>
            </a:extLst>
          </p:cNvPr>
          <p:cNvSpPr>
            <a:spLocks noGrp="1"/>
          </p:cNvSpPr>
          <p:nvPr>
            <p:ph type="title"/>
          </p:nvPr>
        </p:nvSpPr>
        <p:spPr>
          <a:xfrm>
            <a:off x="1007486" y="618518"/>
            <a:ext cx="9905998" cy="1478570"/>
          </a:xfrm>
        </p:spPr>
        <p:txBody>
          <a:bodyPr>
            <a:normAutofit/>
          </a:bodyPr>
          <a:lstStyle/>
          <a:p>
            <a:r>
              <a:rPr lang="en-US" dirty="0"/>
              <a:t>Stability and spreading of external forces. </a:t>
            </a:r>
          </a:p>
        </p:txBody>
      </p:sp>
      <p:sp>
        <p:nvSpPr>
          <p:cNvPr id="3" name="Content Placeholder 2">
            <a:extLst>
              <a:ext uri="{FF2B5EF4-FFF2-40B4-BE49-F238E27FC236}">
                <a16:creationId xmlns:a16="http://schemas.microsoft.com/office/drawing/2014/main" id="{79CA332D-F28A-5B41-8E0D-37077A0CFC39}"/>
              </a:ext>
            </a:extLst>
          </p:cNvPr>
          <p:cNvSpPr>
            <a:spLocks noGrp="1"/>
          </p:cNvSpPr>
          <p:nvPr>
            <p:ph idx="1"/>
          </p:nvPr>
        </p:nvSpPr>
        <p:spPr>
          <a:xfrm>
            <a:off x="1141412" y="2097087"/>
            <a:ext cx="9905999" cy="4276003"/>
          </a:xfrm>
        </p:spPr>
        <p:txBody>
          <a:bodyPr>
            <a:normAutofit/>
          </a:bodyPr>
          <a:lstStyle/>
          <a:p>
            <a:r>
              <a:rPr lang="en-US" dirty="0"/>
              <a:t>Modern cars have a stronger outer body casing that protects the passengers and drivers from dangers, this also helps give weight to the car making it much more stable on the roads. </a:t>
            </a:r>
          </a:p>
          <a:p>
            <a:r>
              <a:rPr lang="en-US" dirty="0"/>
              <a:t>Wider wheels are added to new cars and body of cars are made to be more stable on roads. </a:t>
            </a:r>
          </a:p>
          <a:p>
            <a:r>
              <a:rPr lang="en-US" dirty="0"/>
              <a:t>Lowering of the car explain. </a:t>
            </a:r>
            <a:r>
              <a:rPr lang="en-AU" dirty="0"/>
              <a:t>Principle B - example 'crumple zones' impact/force is spread, </a:t>
            </a:r>
            <a:br>
              <a:rPr lang="en-AU" dirty="0"/>
            </a:br>
            <a:r>
              <a:rPr lang="en-AU" dirty="0"/>
              <a:t>Principle B - example 'cars lower to ground' - ensures stability - refers to lower centre of gravity.</a:t>
            </a:r>
            <a:endParaRPr lang="en-US" dirty="0"/>
          </a:p>
        </p:txBody>
      </p:sp>
      <p:pic>
        <p:nvPicPr>
          <p:cNvPr id="5" name="Graphic 4" descr="Gears">
            <a:extLst>
              <a:ext uri="{FF2B5EF4-FFF2-40B4-BE49-F238E27FC236}">
                <a16:creationId xmlns:a16="http://schemas.microsoft.com/office/drawing/2014/main" id="{C0015FCF-9A7F-A24E-B3EC-E31ACDE21E5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90211" y="900603"/>
            <a:ext cx="914400" cy="914400"/>
          </a:xfrm>
          <a:prstGeom prst="rect">
            <a:avLst/>
          </a:prstGeom>
        </p:spPr>
      </p:pic>
    </p:spTree>
    <p:extLst>
      <p:ext uri="{BB962C8B-B14F-4D97-AF65-F5344CB8AC3E}">
        <p14:creationId xmlns:p14="http://schemas.microsoft.com/office/powerpoint/2010/main" val="504434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DBF62-8017-534F-AD51-A033E332BA8D}"/>
              </a:ext>
            </a:extLst>
          </p:cNvPr>
          <p:cNvSpPr>
            <a:spLocks noGrp="1"/>
          </p:cNvSpPr>
          <p:nvPr>
            <p:ph type="title"/>
          </p:nvPr>
        </p:nvSpPr>
        <p:spPr>
          <a:xfrm>
            <a:off x="1030576" y="452263"/>
            <a:ext cx="9905998" cy="1478570"/>
          </a:xfrm>
        </p:spPr>
        <p:txBody>
          <a:bodyPr/>
          <a:lstStyle/>
          <a:p>
            <a:r>
              <a:rPr lang="en-AU" b="1" dirty="0"/>
              <a:t>Protecting occupants of vehicle</a:t>
            </a:r>
            <a:endParaRPr lang="en-US" dirty="0"/>
          </a:p>
        </p:txBody>
      </p:sp>
      <p:sp>
        <p:nvSpPr>
          <p:cNvPr id="3" name="Content Placeholder 2">
            <a:extLst>
              <a:ext uri="{FF2B5EF4-FFF2-40B4-BE49-F238E27FC236}">
                <a16:creationId xmlns:a16="http://schemas.microsoft.com/office/drawing/2014/main" id="{D1A82C23-44F1-E64C-8F6E-BBB1D1D199D5}"/>
              </a:ext>
            </a:extLst>
          </p:cNvPr>
          <p:cNvSpPr>
            <a:spLocks noGrp="1"/>
          </p:cNvSpPr>
          <p:nvPr>
            <p:ph idx="1"/>
          </p:nvPr>
        </p:nvSpPr>
        <p:spPr>
          <a:xfrm>
            <a:off x="1030576" y="1819563"/>
            <a:ext cx="9905999" cy="4867564"/>
          </a:xfrm>
        </p:spPr>
        <p:txBody>
          <a:bodyPr>
            <a:normAutofit fontScale="92500"/>
          </a:bodyPr>
          <a:lstStyle/>
          <a:p>
            <a:r>
              <a:rPr lang="en-US" dirty="0"/>
              <a:t>If collisions do occur, then there have to be ways in keeping all people in a car to be safe. </a:t>
            </a:r>
          </a:p>
          <a:p>
            <a:r>
              <a:rPr lang="en-US" dirty="0"/>
              <a:t>In modern day cars, post 1970s, car companies have added features to keep all passengers of a vehicle to avoid injury when confronted with a crash. These methods include seatbelts and air bags. </a:t>
            </a:r>
          </a:p>
          <a:p>
            <a:r>
              <a:rPr lang="en-US" dirty="0"/>
              <a:t>Seatbelts keep the passenger from flying forward into or out the car. They are adjustable until a curtain level of force acts on it, then it locks into place to reduce forces from moving to occupant forward. </a:t>
            </a:r>
          </a:p>
          <a:p>
            <a:r>
              <a:rPr lang="en-US" dirty="0"/>
              <a:t>Air bags are placed in the front two seats to help protect the driver or passenger from slamming their head into the dashboard when the collision force acts on them. </a:t>
            </a:r>
          </a:p>
          <a:p>
            <a:endParaRPr lang="en-US" dirty="0"/>
          </a:p>
        </p:txBody>
      </p:sp>
      <p:pic>
        <p:nvPicPr>
          <p:cNvPr id="5" name="Graphic 4" descr="Sling outline">
            <a:extLst>
              <a:ext uri="{FF2B5EF4-FFF2-40B4-BE49-F238E27FC236}">
                <a16:creationId xmlns:a16="http://schemas.microsoft.com/office/drawing/2014/main" id="{7F2F2DD0-8D87-4941-A121-FDB63E60EBF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787534" y="726338"/>
            <a:ext cx="819150" cy="819150"/>
          </a:xfrm>
          <a:prstGeom prst="rect">
            <a:avLst/>
          </a:prstGeom>
        </p:spPr>
      </p:pic>
    </p:spTree>
    <p:extLst>
      <p:ext uri="{BB962C8B-B14F-4D97-AF65-F5344CB8AC3E}">
        <p14:creationId xmlns:p14="http://schemas.microsoft.com/office/powerpoint/2010/main" val="245677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C4B07-B194-8C41-9197-8314FDF0AA3D}"/>
              </a:ext>
            </a:extLst>
          </p:cNvPr>
          <p:cNvSpPr>
            <a:spLocks noGrp="1"/>
          </p:cNvSpPr>
          <p:nvPr>
            <p:ph type="title"/>
          </p:nvPr>
        </p:nvSpPr>
        <p:spPr>
          <a:xfrm>
            <a:off x="1141413" y="220922"/>
            <a:ext cx="9905998" cy="1478570"/>
          </a:xfrm>
        </p:spPr>
        <p:txBody>
          <a:bodyPr/>
          <a:lstStyle/>
          <a:p>
            <a:r>
              <a:rPr lang="en-AU" b="1" dirty="0"/>
              <a:t>Keeping the person inside the vehicle</a:t>
            </a:r>
            <a:r>
              <a:rPr lang="en-US" dirty="0"/>
              <a:t> </a:t>
            </a:r>
          </a:p>
        </p:txBody>
      </p:sp>
      <p:sp>
        <p:nvSpPr>
          <p:cNvPr id="3" name="Content Placeholder 2">
            <a:extLst>
              <a:ext uri="{FF2B5EF4-FFF2-40B4-BE49-F238E27FC236}">
                <a16:creationId xmlns:a16="http://schemas.microsoft.com/office/drawing/2014/main" id="{282696E6-D32A-E943-B97B-7705C69F99FD}"/>
              </a:ext>
            </a:extLst>
          </p:cNvPr>
          <p:cNvSpPr>
            <a:spLocks noGrp="1"/>
          </p:cNvSpPr>
          <p:nvPr>
            <p:ph idx="1"/>
          </p:nvPr>
        </p:nvSpPr>
        <p:spPr>
          <a:xfrm>
            <a:off x="1141412" y="1487055"/>
            <a:ext cx="9905999" cy="5107709"/>
          </a:xfrm>
        </p:spPr>
        <p:txBody>
          <a:bodyPr>
            <a:normAutofit lnSpcReduction="10000"/>
          </a:bodyPr>
          <a:lstStyle/>
          <a:p>
            <a:r>
              <a:rPr lang="en-US" dirty="0"/>
              <a:t>Keeping the occupants inside the vehicle is the most important safety feature. To have methods to keep a person inside a vehicle while the vehicle is driving is important because it prevents severe injuries and even death. </a:t>
            </a:r>
          </a:p>
          <a:p>
            <a:r>
              <a:rPr lang="en-US" dirty="0"/>
              <a:t>Cars have many features that prevent someone from falling out of itself, these include seatbelts, doors, and locking systems. </a:t>
            </a:r>
          </a:p>
          <a:p>
            <a:r>
              <a:rPr lang="en-US" dirty="0"/>
              <a:t>Of course, doors and seatbelts help stop a person from slipping out the vehicle in a very affective manner, but if in the case for example, you have a child and can open the door where they sit, then the child increases the risk of injury and death significantly. In these kinds of situations, locking systems within car doors allows for all passengers to stay in the vehicle without the risk of the doors being opened. </a:t>
            </a:r>
          </a:p>
        </p:txBody>
      </p:sp>
      <p:pic>
        <p:nvPicPr>
          <p:cNvPr id="5" name="Graphic 4" descr="Seat Belt outline">
            <a:extLst>
              <a:ext uri="{FF2B5EF4-FFF2-40B4-BE49-F238E27FC236}">
                <a16:creationId xmlns:a16="http://schemas.microsoft.com/office/drawing/2014/main" id="{04D7052B-1FEC-448C-826E-1264C01D891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07302" y="396789"/>
            <a:ext cx="914400" cy="914400"/>
          </a:xfrm>
          <a:prstGeom prst="rect">
            <a:avLst/>
          </a:prstGeom>
        </p:spPr>
      </p:pic>
    </p:spTree>
    <p:extLst>
      <p:ext uri="{BB962C8B-B14F-4D97-AF65-F5344CB8AC3E}">
        <p14:creationId xmlns:p14="http://schemas.microsoft.com/office/powerpoint/2010/main" val="2977029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E0483-C924-5943-8814-E53E12E5908E}"/>
              </a:ext>
            </a:extLst>
          </p:cNvPr>
          <p:cNvSpPr>
            <a:spLocks noGrp="1"/>
          </p:cNvSpPr>
          <p:nvPr>
            <p:ph type="title"/>
          </p:nvPr>
        </p:nvSpPr>
        <p:spPr>
          <a:xfrm>
            <a:off x="1335377" y="239827"/>
            <a:ext cx="9905998" cy="1478570"/>
          </a:xfrm>
        </p:spPr>
        <p:txBody>
          <a:bodyPr/>
          <a:lstStyle/>
          <a:p>
            <a:r>
              <a:rPr lang="en-US" dirty="0"/>
              <a:t>KIA RIO 2020 model  </a:t>
            </a:r>
          </a:p>
        </p:txBody>
      </p:sp>
      <p:pic>
        <p:nvPicPr>
          <p:cNvPr id="4" name="Content Placeholder 3">
            <a:extLst>
              <a:ext uri="{FF2B5EF4-FFF2-40B4-BE49-F238E27FC236}">
                <a16:creationId xmlns:a16="http://schemas.microsoft.com/office/drawing/2014/main" id="{62C8FE90-9E53-435B-919C-02595CCB6FFF}"/>
              </a:ext>
            </a:extLst>
          </p:cNvPr>
          <p:cNvPicPr>
            <a:picLocks noGrp="1" noChangeAspect="1"/>
          </p:cNvPicPr>
          <p:nvPr>
            <p:ph idx="1"/>
          </p:nvPr>
        </p:nvPicPr>
        <p:blipFill>
          <a:blip r:embed="rId2"/>
          <a:stretch>
            <a:fillRect/>
          </a:stretch>
        </p:blipFill>
        <p:spPr>
          <a:xfrm>
            <a:off x="1620133" y="1439863"/>
            <a:ext cx="8243710" cy="4637087"/>
          </a:xfrm>
          <a:prstGeom prst="rect">
            <a:avLst/>
          </a:prstGeom>
        </p:spPr>
      </p:pic>
    </p:spTree>
    <p:extLst>
      <p:ext uri="{BB962C8B-B14F-4D97-AF65-F5344CB8AC3E}">
        <p14:creationId xmlns:p14="http://schemas.microsoft.com/office/powerpoint/2010/main" val="517848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2123C-D654-274D-86AF-F67FAB2E9BA5}"/>
              </a:ext>
            </a:extLst>
          </p:cNvPr>
          <p:cNvSpPr>
            <a:spLocks noGrp="1"/>
          </p:cNvSpPr>
          <p:nvPr>
            <p:ph type="title"/>
          </p:nvPr>
        </p:nvSpPr>
        <p:spPr>
          <a:xfrm>
            <a:off x="1397891" y="618518"/>
            <a:ext cx="9905998" cy="1478570"/>
          </a:xfrm>
        </p:spPr>
        <p:txBody>
          <a:bodyPr>
            <a:normAutofit/>
          </a:bodyPr>
          <a:lstStyle/>
          <a:p>
            <a:r>
              <a:rPr lang="en-US" dirty="0"/>
              <a:t>Safety features of the 2020 KIA RIO</a:t>
            </a:r>
            <a:br>
              <a:rPr lang="en-US" dirty="0"/>
            </a:br>
            <a:endParaRPr lang="en-US" dirty="0"/>
          </a:p>
        </p:txBody>
      </p:sp>
      <p:sp>
        <p:nvSpPr>
          <p:cNvPr id="3" name="Content Placeholder 2">
            <a:extLst>
              <a:ext uri="{FF2B5EF4-FFF2-40B4-BE49-F238E27FC236}">
                <a16:creationId xmlns:a16="http://schemas.microsoft.com/office/drawing/2014/main" id="{5FDBBE30-D0EB-8743-83A0-1562C09BE0DC}"/>
              </a:ext>
            </a:extLst>
          </p:cNvPr>
          <p:cNvSpPr>
            <a:spLocks noGrp="1"/>
          </p:cNvSpPr>
          <p:nvPr>
            <p:ph idx="1"/>
          </p:nvPr>
        </p:nvSpPr>
        <p:spPr>
          <a:xfrm>
            <a:off x="1079499" y="1736530"/>
            <a:ext cx="9905999" cy="4352036"/>
          </a:xfrm>
        </p:spPr>
        <p:txBody>
          <a:bodyPr>
            <a:normAutofit/>
          </a:bodyPr>
          <a:lstStyle/>
          <a:p>
            <a:pPr algn="l">
              <a:buFont typeface="Arial" panose="020B0604020202020204" pitchFamily="34" charset="0"/>
              <a:buChar char="•"/>
            </a:pPr>
            <a:r>
              <a:rPr lang="en-AU" b="0" i="0" dirty="0">
                <a:effectLst/>
                <a:latin typeface="arial" panose="020B0604020202020204" pitchFamily="34" charset="0"/>
              </a:rPr>
              <a:t>The 2020 model of th</a:t>
            </a:r>
            <a:r>
              <a:rPr lang="en-AU" dirty="0">
                <a:latin typeface="arial" panose="020B0604020202020204" pitchFamily="34" charset="0"/>
              </a:rPr>
              <a:t>e </a:t>
            </a:r>
            <a:r>
              <a:rPr lang="en-AU" b="0" i="0" dirty="0">
                <a:effectLst/>
                <a:latin typeface="arial" panose="020B0604020202020204" pitchFamily="34" charset="0"/>
              </a:rPr>
              <a:t>KIA RIO has many safet</a:t>
            </a:r>
            <a:r>
              <a:rPr lang="en-AU" dirty="0">
                <a:latin typeface="arial" panose="020B0604020202020204" pitchFamily="34" charset="0"/>
              </a:rPr>
              <a:t>y features. These features include, an electronic stability control system, side curtain airbags on all ends of the interior part of the car to protect people from hitting their heads on the side of the car in the situation of a crash, airbags on both sides of the front console to protect driver and front passenger, and a reversing camera that allows the driver to part safely and accurately. The exterior of the vehicle is shaped to be more aerodynamic and to be able to cope with collision forces better than that of older vehicles.  </a:t>
            </a:r>
            <a:endParaRPr lang="en-AU" b="0" i="0" dirty="0">
              <a:effectLst/>
              <a:latin typeface="arial" panose="020B0604020202020204" pitchFamily="34" charset="0"/>
            </a:endParaRPr>
          </a:p>
          <a:p>
            <a:endParaRPr lang="en-US" dirty="0"/>
          </a:p>
        </p:txBody>
      </p:sp>
      <p:pic>
        <p:nvPicPr>
          <p:cNvPr id="5" name="Graphic 4" descr="Lock">
            <a:extLst>
              <a:ext uri="{FF2B5EF4-FFF2-40B4-BE49-F238E27FC236}">
                <a16:creationId xmlns:a16="http://schemas.microsoft.com/office/drawing/2014/main" id="{E029D1FE-6E87-454C-84C7-0CDAAE815AA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71098" y="443403"/>
            <a:ext cx="914400" cy="914400"/>
          </a:xfrm>
          <a:prstGeom prst="rect">
            <a:avLst/>
          </a:prstGeom>
        </p:spPr>
      </p:pic>
    </p:spTree>
    <p:extLst>
      <p:ext uri="{BB962C8B-B14F-4D97-AF65-F5344CB8AC3E}">
        <p14:creationId xmlns:p14="http://schemas.microsoft.com/office/powerpoint/2010/main" val="37285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F66F0-E924-304F-9A70-47DA32896069}"/>
              </a:ext>
            </a:extLst>
          </p:cNvPr>
          <p:cNvSpPr>
            <a:spLocks noGrp="1"/>
          </p:cNvSpPr>
          <p:nvPr>
            <p:ph type="title"/>
          </p:nvPr>
        </p:nvSpPr>
        <p:spPr>
          <a:xfrm>
            <a:off x="1141413" y="151793"/>
            <a:ext cx="9905998" cy="1478570"/>
          </a:xfrm>
        </p:spPr>
        <p:txBody>
          <a:bodyPr/>
          <a:lstStyle/>
          <a:p>
            <a:r>
              <a:rPr lang="en-US" dirty="0"/>
              <a:t>Cadillac 1950s series 62 </a:t>
            </a:r>
          </a:p>
        </p:txBody>
      </p:sp>
      <p:pic>
        <p:nvPicPr>
          <p:cNvPr id="4" name="Content Placeholder 3">
            <a:extLst>
              <a:ext uri="{FF2B5EF4-FFF2-40B4-BE49-F238E27FC236}">
                <a16:creationId xmlns:a16="http://schemas.microsoft.com/office/drawing/2014/main" id="{007E7DC0-11D6-4E54-AC74-E79FE2A4E31A}"/>
              </a:ext>
            </a:extLst>
          </p:cNvPr>
          <p:cNvPicPr>
            <a:picLocks noGrp="1" noChangeAspect="1"/>
          </p:cNvPicPr>
          <p:nvPr>
            <p:ph idx="1"/>
          </p:nvPr>
        </p:nvPicPr>
        <p:blipFill>
          <a:blip r:embed="rId2"/>
          <a:stretch>
            <a:fillRect/>
          </a:stretch>
        </p:blipFill>
        <p:spPr>
          <a:xfrm>
            <a:off x="2277974" y="1630363"/>
            <a:ext cx="7632876" cy="4293493"/>
          </a:xfrm>
          <a:prstGeom prst="rect">
            <a:avLst/>
          </a:prstGeom>
        </p:spPr>
      </p:pic>
    </p:spTree>
    <p:extLst>
      <p:ext uri="{BB962C8B-B14F-4D97-AF65-F5344CB8AC3E}">
        <p14:creationId xmlns:p14="http://schemas.microsoft.com/office/powerpoint/2010/main" val="3848517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1EE58-EE64-6F4A-908E-6CAA062736E4}"/>
              </a:ext>
            </a:extLst>
          </p:cNvPr>
          <p:cNvSpPr>
            <a:spLocks noGrp="1"/>
          </p:cNvSpPr>
          <p:nvPr>
            <p:ph type="title"/>
          </p:nvPr>
        </p:nvSpPr>
        <p:spPr/>
        <p:txBody>
          <a:bodyPr>
            <a:normAutofit/>
          </a:bodyPr>
          <a:lstStyle/>
          <a:p>
            <a:r>
              <a:rPr lang="en-US" dirty="0"/>
              <a:t>Unsafe features of the series 62 1950s Cadillac </a:t>
            </a:r>
          </a:p>
        </p:txBody>
      </p:sp>
      <p:sp>
        <p:nvSpPr>
          <p:cNvPr id="3" name="Content Placeholder 2">
            <a:extLst>
              <a:ext uri="{FF2B5EF4-FFF2-40B4-BE49-F238E27FC236}">
                <a16:creationId xmlns:a16="http://schemas.microsoft.com/office/drawing/2014/main" id="{94B508D0-4EB5-1C42-8669-EABEDBC65B5B}"/>
              </a:ext>
            </a:extLst>
          </p:cNvPr>
          <p:cNvSpPr>
            <a:spLocks noGrp="1"/>
          </p:cNvSpPr>
          <p:nvPr>
            <p:ph idx="1"/>
          </p:nvPr>
        </p:nvSpPr>
        <p:spPr>
          <a:xfrm>
            <a:off x="1141412" y="2110432"/>
            <a:ext cx="9905999" cy="4140162"/>
          </a:xfrm>
        </p:spPr>
        <p:txBody>
          <a:bodyPr>
            <a:normAutofit lnSpcReduction="10000"/>
          </a:bodyPr>
          <a:lstStyle/>
          <a:p>
            <a:r>
              <a:rPr lang="en-US" dirty="0"/>
              <a:t>Cars like the Cadillac in 1950-60s were very rigid in driving and dangerous when collisions occurred. The car had been created with an unreliable braking system, “wandering” power steering, poor suspensions, iron hard dashboard that did not include airbags to protect the driver or passenger, and the body of the car was not designed to protect the occupants of the vehicle. This meant that when people did in fact become part f a collision, they were subjected to hitting the windshield, side pillars, steering wheel and these injuries would usually hospitalize people and even lead people's lives being taken. Cars like this Cadillac were not equipped with air bags and seatbelts, and when they were they were usually of poor quality. </a:t>
            </a:r>
          </a:p>
        </p:txBody>
      </p:sp>
      <p:pic>
        <p:nvPicPr>
          <p:cNvPr id="5" name="Graphic 4" descr="Unlock">
            <a:extLst>
              <a:ext uri="{FF2B5EF4-FFF2-40B4-BE49-F238E27FC236}">
                <a16:creationId xmlns:a16="http://schemas.microsoft.com/office/drawing/2014/main" id="{4E737236-0A6D-994C-B15C-A6CEB735832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47324" y="801688"/>
            <a:ext cx="914400" cy="914400"/>
          </a:xfrm>
          <a:prstGeom prst="rect">
            <a:avLst/>
          </a:prstGeom>
        </p:spPr>
      </p:pic>
    </p:spTree>
    <p:extLst>
      <p:ext uri="{BB962C8B-B14F-4D97-AF65-F5344CB8AC3E}">
        <p14:creationId xmlns:p14="http://schemas.microsoft.com/office/powerpoint/2010/main" val="30241478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157990E5B9394AB60DC397E95032F9" ma:contentTypeVersion="17" ma:contentTypeDescription="Create a new document." ma:contentTypeScope="" ma:versionID="a80bebadbce44e7a05ce0f8ed1bf3577">
  <xsd:schema xmlns:xsd="http://www.w3.org/2001/XMLSchema" xmlns:xs="http://www.w3.org/2001/XMLSchema" xmlns:p="http://schemas.microsoft.com/office/2006/metadata/properties" xmlns:ns2="8f659357-f805-491c-ad0b-5621b2de6466" xmlns:ns3="d5c732d2-f217-444a-91d8-37c5714ca695" targetNamespace="http://schemas.microsoft.com/office/2006/metadata/properties" ma:root="true" ma:fieldsID="400fe0a1a6d11ddc4d41185554cf8274" ns2:_="" ns3:_="">
    <xsd:import namespace="8f659357-f805-491c-ad0b-5621b2de6466"/>
    <xsd:import namespace="d5c732d2-f217-444a-91d8-37c5714ca6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59357-f805-491c-ad0b-5621b2de64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5c732d2-f217-444a-91d8-37c5714ca69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87221a7-1fed-4694-a1ec-bb608177e353}" ma:internalName="TaxCatchAll" ma:showField="CatchAllData" ma:web="d5c732d2-f217-444a-91d8-37c5714ca6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5c732d2-f217-444a-91d8-37c5714ca695" xsi:nil="true"/>
    <lcf76f155ced4ddcb4097134ff3c332f xmlns="8f659357-f805-491c-ad0b-5621b2de646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7C5D09C5-8DF0-431A-8159-CFFD40FC69F1}"/>
</file>

<file path=customXml/itemProps2.xml><?xml version="1.0" encoding="utf-8"?>
<ds:datastoreItem xmlns:ds="http://schemas.openxmlformats.org/officeDocument/2006/customXml" ds:itemID="{5B95F76D-2060-4BD0-8FE8-5C7B94F2AF66}"/>
</file>

<file path=customXml/itemProps3.xml><?xml version="1.0" encoding="utf-8"?>
<ds:datastoreItem xmlns:ds="http://schemas.openxmlformats.org/officeDocument/2006/customXml" ds:itemID="{BC8D18E0-F186-437F-B5BC-3AC39DFF0420}"/>
</file>

<file path=docProps/app.xml><?xml version="1.0" encoding="utf-8"?>
<Properties xmlns="http://schemas.openxmlformats.org/officeDocument/2006/extended-properties" xmlns:vt="http://schemas.openxmlformats.org/officeDocument/2006/docPropsVTypes">
  <Template>TM04033919[[fn=Circuit]]</Template>
  <TotalTime>195</TotalTime>
  <Words>1059</Words>
  <Application>Microsoft Office PowerPoint</Application>
  <PresentationFormat>Widescreen</PresentationFormat>
  <Paragraphs>36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Arial</vt:lpstr>
      <vt:lpstr>Tw Cen MT</vt:lpstr>
      <vt:lpstr>Circuit</vt:lpstr>
      <vt:lpstr>Vehicle safety new vs old cars </vt:lpstr>
      <vt:lpstr>Increasing the time of the collision and the time the occupants take to stop </vt:lpstr>
      <vt:lpstr>Stability and spreading of external forces. </vt:lpstr>
      <vt:lpstr>Protecting occupants of vehicle</vt:lpstr>
      <vt:lpstr>Keeping the person inside the vehicle </vt:lpstr>
      <vt:lpstr>KIA RIO 2020 model  </vt:lpstr>
      <vt:lpstr>Safety features of the 2020 KIA RIO </vt:lpstr>
      <vt:lpstr>Cadillac 1950s series 62 </vt:lpstr>
      <vt:lpstr>Unsafe features of the series 62 1950s Cadillac </vt:lpstr>
      <vt:lpstr> why is safety important to car design? </vt:lpstr>
      <vt:lpstr>Improvements to car design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safety new vs old cars</dc:title>
  <dc:creator>Microsoft Office User</dc:creator>
  <cp:lastModifiedBy>RICKMAN Willow</cp:lastModifiedBy>
  <cp:revision>22</cp:revision>
  <dcterms:created xsi:type="dcterms:W3CDTF">2022-08-24T00:56:48Z</dcterms:created>
  <dcterms:modified xsi:type="dcterms:W3CDTF">2022-09-01T04:12:30Z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0x010100C8157990E5B9394AB60DC397E95032F9</vt:lpwstr>
  </property>
</Properties>
</file>