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7"/>
  </p:notesMasterIdLst>
  <p:sldIdLst>
    <p:sldId id="256" r:id="rId2"/>
    <p:sldId id="258" r:id="rId3"/>
    <p:sldId id="268" r:id="rId4"/>
    <p:sldId id="305" r:id="rId5"/>
    <p:sldId id="306" r:id="rId6"/>
  </p:sldIdLst>
  <p:sldSz cx="9144000" cy="5143500" type="screen16x9"/>
  <p:notesSz cx="6858000" cy="9144000"/>
  <p:embeddedFontLst>
    <p:embeddedFont>
      <p:font typeface="Roboto Slab" charset="0"/>
      <p:regular r:id="rId8"/>
      <p:bold r:id="rId9"/>
    </p:embeddedFont>
    <p:embeddedFont>
      <p:font typeface="Roboto"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guide id="3" pos="453">
          <p15:clr>
            <a:srgbClr val="9AA0A6"/>
          </p15:clr>
        </p15:guide>
        <p15:guide id="4" orient="horz" pos="339">
          <p15:clr>
            <a:srgbClr val="9AA0A6"/>
          </p15:clr>
        </p15:guide>
        <p15:guide id="5" pos="5307">
          <p15:clr>
            <a:srgbClr val="9AA0A6"/>
          </p15:clr>
        </p15:guide>
        <p15:guide id="6"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19B2A40-D84A-4BC3-9690-CDFF8A27A78E}">
  <a:tblStyle styleId="{819B2A40-D84A-4BC3-9690-CDFF8A27A7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orient="horz" pos="339"/>
        <p:guide orient="horz" pos="2900"/>
        <p:guide pos="2880"/>
        <p:guide pos="453"/>
        <p:guide pos="530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a6bc3c44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a6bc3c44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1da06d9ad0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11da06d9ad0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93825" y="1121925"/>
            <a:ext cx="5937300" cy="2126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47600" y="3679425"/>
            <a:ext cx="3707700" cy="275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97" flipH="1">
            <a:off x="3608613" y="-982671"/>
            <a:ext cx="1085939" cy="276225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539073" flipH="1">
            <a:off x="7697179" y="3559489"/>
            <a:ext cx="1004613" cy="2555391"/>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985115" y="349850"/>
            <a:ext cx="779385" cy="730013"/>
            <a:chOff x="7985115" y="197450"/>
            <a:chExt cx="779385" cy="730013"/>
          </a:xfrm>
        </p:grpSpPr>
        <p:sp>
          <p:nvSpPr>
            <p:cNvPr id="14" name="Google Shape;14;p2"/>
            <p:cNvSpPr/>
            <p:nvPr/>
          </p:nvSpPr>
          <p:spPr>
            <a:xfrm>
              <a:off x="8303088" y="197450"/>
              <a:ext cx="255600" cy="2556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85115" y="600364"/>
              <a:ext cx="157200" cy="157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900" y="593863"/>
              <a:ext cx="333600" cy="333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13100" y="5385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6" name="Google Shape;46;p6"/>
          <p:cNvSpPr/>
          <p:nvPr/>
        </p:nvSpPr>
        <p:spPr>
          <a:xfrm rot="105" flipH="1">
            <a:off x="-163379" y="2917931"/>
            <a:ext cx="1004617" cy="255542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a:off x="7312208" y="-38712"/>
            <a:ext cx="1886267" cy="1154413"/>
          </a:xfrm>
          <a:custGeom>
            <a:avLst/>
            <a:gdLst/>
            <a:ahLst/>
            <a:cxnLst/>
            <a:rect l="l" t="t" r="r" b="b"/>
            <a:pathLst>
              <a:path w="66682" h="40810" extrusionOk="0">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6"/>
          <p:cNvGrpSpPr/>
          <p:nvPr/>
        </p:nvGrpSpPr>
        <p:grpSpPr>
          <a:xfrm>
            <a:off x="8034309" y="4145244"/>
            <a:ext cx="844775" cy="792319"/>
            <a:chOff x="8034309" y="4145244"/>
            <a:chExt cx="844775" cy="792319"/>
          </a:xfrm>
        </p:grpSpPr>
        <p:sp>
          <p:nvSpPr>
            <p:cNvPr id="49" name="Google Shape;49;p6"/>
            <p:cNvSpPr/>
            <p:nvPr/>
          </p:nvSpPr>
          <p:spPr>
            <a:xfrm>
              <a:off x="8034309" y="4692169"/>
              <a:ext cx="157200" cy="1572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8545465" y="4603963"/>
              <a:ext cx="333600" cy="3336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721884" y="4145244"/>
              <a:ext cx="157200" cy="157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p:nvPr/>
        </p:nvSpPr>
        <p:spPr>
          <a:xfrm flipH="1">
            <a:off x="251700" y="200616"/>
            <a:ext cx="157200" cy="1572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6"/>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subTitle" idx="1"/>
          </p:nvPr>
        </p:nvSpPr>
        <p:spPr>
          <a:xfrm>
            <a:off x="1216200" y="2243213"/>
            <a:ext cx="4038600" cy="135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77" name="Google Shape;77;p9"/>
          <p:cNvSpPr txBox="1">
            <a:spLocks noGrp="1"/>
          </p:cNvSpPr>
          <p:nvPr>
            <p:ph type="title"/>
          </p:nvPr>
        </p:nvSpPr>
        <p:spPr>
          <a:xfrm>
            <a:off x="1216200" y="1551513"/>
            <a:ext cx="4038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6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9"/>
          <p:cNvSpPr/>
          <p:nvPr/>
        </p:nvSpPr>
        <p:spPr>
          <a:xfrm flipH="1">
            <a:off x="-48150" y="0"/>
            <a:ext cx="1041597" cy="1889994"/>
          </a:xfrm>
          <a:custGeom>
            <a:avLst/>
            <a:gdLst/>
            <a:ahLst/>
            <a:cxnLst/>
            <a:rect l="l" t="t" r="r" b="b"/>
            <a:pathLst>
              <a:path w="21053" h="38201" extrusionOk="0">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48150" y="4166019"/>
            <a:ext cx="1667050" cy="1020250"/>
          </a:xfrm>
          <a:custGeom>
            <a:avLst/>
            <a:gdLst/>
            <a:ahLst/>
            <a:cxnLst/>
            <a:rect l="l" t="t" r="r" b="b"/>
            <a:pathLst>
              <a:path w="66682" h="40810" extrusionOk="0">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6399993" y="2333417"/>
            <a:ext cx="2474718" cy="3145447"/>
          </a:xfrm>
          <a:custGeom>
            <a:avLst/>
            <a:gdLst/>
            <a:ahLst/>
            <a:cxnLst/>
            <a:rect l="l" t="t" r="r" b="b"/>
            <a:pathLst>
              <a:path w="13169" h="16738" extrusionOk="0">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BLANK_12">
    <p:spTree>
      <p:nvGrpSpPr>
        <p:cNvPr id="1" name="Shape 248"/>
        <p:cNvGrpSpPr/>
        <p:nvPr/>
      </p:nvGrpSpPr>
      <p:grpSpPr>
        <a:xfrm>
          <a:off x="0" y="0"/>
          <a:ext cx="0" cy="0"/>
          <a:chOff x="0" y="0"/>
          <a:chExt cx="0" cy="0"/>
        </a:xfrm>
      </p:grpSpPr>
      <p:sp>
        <p:nvSpPr>
          <p:cNvPr id="249" name="Google Shape;249;p22"/>
          <p:cNvSpPr txBox="1">
            <a:spLocks noGrp="1"/>
          </p:cNvSpPr>
          <p:nvPr>
            <p:ph type="title"/>
          </p:nvPr>
        </p:nvSpPr>
        <p:spPr>
          <a:xfrm>
            <a:off x="4419600" y="1735225"/>
            <a:ext cx="3461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0" name="Google Shape;250;p22"/>
          <p:cNvSpPr txBox="1">
            <a:spLocks noGrp="1"/>
          </p:cNvSpPr>
          <p:nvPr>
            <p:ph type="subTitle" idx="1"/>
          </p:nvPr>
        </p:nvSpPr>
        <p:spPr>
          <a:xfrm>
            <a:off x="4419600" y="2419925"/>
            <a:ext cx="3461400" cy="9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1" name="Google Shape;251;p22"/>
          <p:cNvGrpSpPr/>
          <p:nvPr/>
        </p:nvGrpSpPr>
        <p:grpSpPr>
          <a:xfrm>
            <a:off x="7285550" y="433538"/>
            <a:ext cx="1072440" cy="1030675"/>
            <a:chOff x="7634550" y="371688"/>
            <a:chExt cx="1072440" cy="1030675"/>
          </a:xfrm>
        </p:grpSpPr>
        <p:sp>
          <p:nvSpPr>
            <p:cNvPr id="252" name="Google Shape;252;p22"/>
            <p:cNvSpPr/>
            <p:nvPr/>
          </p:nvSpPr>
          <p:spPr>
            <a:xfrm flipH="1">
              <a:off x="8451390" y="1146763"/>
              <a:ext cx="255600" cy="255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flipH="1">
              <a:off x="7634550" y="786264"/>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flipH="1">
              <a:off x="8264090" y="371688"/>
              <a:ext cx="333600" cy="333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2"/>
          <p:cNvSpPr/>
          <p:nvPr/>
        </p:nvSpPr>
        <p:spPr>
          <a:xfrm rot="-97">
            <a:off x="8202990" y="2343479"/>
            <a:ext cx="1085939" cy="276225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5400097" flipH="1">
            <a:off x="1600163" y="-982671"/>
            <a:ext cx="1085939" cy="276225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rot="5400000" flipH="1">
            <a:off x="541812" y="1673587"/>
            <a:ext cx="2928061" cy="4011764"/>
          </a:xfrm>
          <a:custGeom>
            <a:avLst/>
            <a:gdLst/>
            <a:ahLst/>
            <a:cxnLst/>
            <a:rect l="l" t="t" r="r" b="b"/>
            <a:pathLst>
              <a:path w="13169" h="16738" extrusionOk="0">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4">
    <p:spTree>
      <p:nvGrpSpPr>
        <p:cNvPr id="1" name="Shape 322"/>
        <p:cNvGrpSpPr/>
        <p:nvPr/>
      </p:nvGrpSpPr>
      <p:grpSpPr>
        <a:xfrm>
          <a:off x="0" y="0"/>
          <a:ext cx="0" cy="0"/>
          <a:chOff x="0" y="0"/>
          <a:chExt cx="0" cy="0"/>
        </a:xfrm>
      </p:grpSpPr>
      <p:sp>
        <p:nvSpPr>
          <p:cNvPr id="323" name="Google Shape;323;p29"/>
          <p:cNvSpPr/>
          <p:nvPr/>
        </p:nvSpPr>
        <p:spPr>
          <a:xfrm rot="10800000" flipH="1">
            <a:off x="-70168" y="-57595"/>
            <a:ext cx="1975954" cy="1209302"/>
          </a:xfrm>
          <a:custGeom>
            <a:avLst/>
            <a:gdLst/>
            <a:ahLst/>
            <a:cxnLst/>
            <a:rect l="l" t="t" r="r" b="b"/>
            <a:pathLst>
              <a:path w="66682" h="40810" extrusionOk="0">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539093">
            <a:off x="7208145" y="3351318"/>
            <a:ext cx="1080858" cy="2749388"/>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9"/>
          <p:cNvGrpSpPr/>
          <p:nvPr/>
        </p:nvGrpSpPr>
        <p:grpSpPr>
          <a:xfrm>
            <a:off x="7677240" y="252364"/>
            <a:ext cx="1088500" cy="875336"/>
            <a:chOff x="7677240" y="252364"/>
            <a:chExt cx="1088500" cy="875336"/>
          </a:xfrm>
        </p:grpSpPr>
        <p:sp>
          <p:nvSpPr>
            <p:cNvPr id="326" name="Google Shape;326;p29"/>
            <p:cNvSpPr/>
            <p:nvPr/>
          </p:nvSpPr>
          <p:spPr>
            <a:xfrm flipH="1">
              <a:off x="8510140" y="872100"/>
              <a:ext cx="255600" cy="255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flipH="1">
              <a:off x="8559350" y="252364"/>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7677240" y="538500"/>
              <a:ext cx="333600" cy="333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9"/>
          <p:cNvSpPr/>
          <p:nvPr/>
        </p:nvSpPr>
        <p:spPr>
          <a:xfrm flipH="1">
            <a:off x="265265" y="4603975"/>
            <a:ext cx="333600" cy="333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3">
    <p:spTree>
      <p:nvGrpSpPr>
        <p:cNvPr id="1" name="Shape 330"/>
        <p:cNvGrpSpPr/>
        <p:nvPr/>
      </p:nvGrpSpPr>
      <p:grpSpPr>
        <a:xfrm>
          <a:off x="0" y="0"/>
          <a:ext cx="0" cy="0"/>
          <a:chOff x="0" y="0"/>
          <a:chExt cx="0" cy="0"/>
        </a:xfrm>
      </p:grpSpPr>
      <p:sp>
        <p:nvSpPr>
          <p:cNvPr id="331" name="Google Shape;331;p30"/>
          <p:cNvSpPr/>
          <p:nvPr/>
        </p:nvSpPr>
        <p:spPr>
          <a:xfrm rot="5400097" flipH="1">
            <a:off x="1179888" y="-982671"/>
            <a:ext cx="1085939" cy="276225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rot="-5539073" flipH="1">
            <a:off x="7697179" y="3559489"/>
            <a:ext cx="1004613" cy="2555391"/>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48150" y="4166019"/>
            <a:ext cx="1667050" cy="1020250"/>
          </a:xfrm>
          <a:custGeom>
            <a:avLst/>
            <a:gdLst/>
            <a:ahLst/>
            <a:cxnLst/>
            <a:rect l="l" t="t" r="r" b="b"/>
            <a:pathLst>
              <a:path w="66682" h="40810" extrusionOk="0">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0"/>
          <p:cNvGrpSpPr/>
          <p:nvPr/>
        </p:nvGrpSpPr>
        <p:grpSpPr>
          <a:xfrm>
            <a:off x="7345465" y="319839"/>
            <a:ext cx="1438250" cy="824424"/>
            <a:chOff x="7345465" y="319839"/>
            <a:chExt cx="1438250" cy="824424"/>
          </a:xfrm>
        </p:grpSpPr>
        <p:sp>
          <p:nvSpPr>
            <p:cNvPr id="335" name="Google Shape;335;p30"/>
            <p:cNvSpPr/>
            <p:nvPr/>
          </p:nvSpPr>
          <p:spPr>
            <a:xfrm flipH="1">
              <a:off x="8528115" y="888663"/>
              <a:ext cx="255600" cy="2556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8167713" y="319839"/>
              <a:ext cx="157200" cy="157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flipH="1">
              <a:off x="7345465" y="618750"/>
              <a:ext cx="333600" cy="333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0"/>
          <p:cNvSpPr/>
          <p:nvPr/>
        </p:nvSpPr>
        <p:spPr>
          <a:xfrm flipH="1">
            <a:off x="252815" y="744525"/>
            <a:ext cx="333600" cy="333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flipH="1">
            <a:off x="6051015" y="4768813"/>
            <a:ext cx="255600" cy="2556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85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13100" y="1203950"/>
            <a:ext cx="7717800" cy="3399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8"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p:nvPr/>
        </p:nvSpPr>
        <p:spPr>
          <a:xfrm rot="5400000" flipH="1">
            <a:off x="335368" y="2333417"/>
            <a:ext cx="2474718" cy="3145447"/>
          </a:xfrm>
          <a:custGeom>
            <a:avLst/>
            <a:gdLst/>
            <a:ahLst/>
            <a:cxnLst/>
            <a:rect l="l" t="t" r="r" b="b"/>
            <a:pathLst>
              <a:path w="13169" h="16738" extrusionOk="0">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4475747" y="3382591"/>
            <a:ext cx="4255742" cy="88002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2" name="Google Shape;352;p34"/>
          <p:cNvSpPr txBox="1">
            <a:spLocks noGrp="1"/>
          </p:cNvSpPr>
          <p:nvPr>
            <p:ph type="ctrTitle"/>
          </p:nvPr>
        </p:nvSpPr>
        <p:spPr>
          <a:xfrm>
            <a:off x="728768" y="378135"/>
            <a:ext cx="8057721" cy="2691435"/>
          </a:xfrm>
          <a:prstGeom prst="rect">
            <a:avLst/>
          </a:prstGeom>
        </p:spPr>
        <p:txBody>
          <a:bodyPr spcFirstLastPara="1" wrap="square" lIns="91425" tIns="91425" rIns="91425" bIns="91425" anchor="ctr" anchorCtr="0">
            <a:noAutofit/>
          </a:bodyPr>
          <a:lstStyle/>
          <a:p>
            <a:pPr lvl="0"/>
            <a:r>
              <a:rPr lang="en-US" sz="2800" dirty="0" smtClean="0"/>
              <a:t>Visualization of the dependence of the occurrence of </a:t>
            </a:r>
            <a:r>
              <a:rPr lang="en-US" sz="2800" dirty="0" err="1" smtClean="0"/>
              <a:t>oncological</a:t>
            </a:r>
            <a:r>
              <a:rPr lang="en-US" sz="2800" dirty="0" smtClean="0"/>
              <a:t> diseases on the level of development of the country due to CO2 emissions</a:t>
            </a:r>
            <a:endParaRPr sz="2800" dirty="0">
              <a:solidFill>
                <a:schemeClr val="lt1"/>
              </a:solidFill>
            </a:endParaRPr>
          </a:p>
        </p:txBody>
      </p:sp>
      <p:sp>
        <p:nvSpPr>
          <p:cNvPr id="353" name="Google Shape;353;p34"/>
          <p:cNvSpPr txBox="1">
            <a:spLocks noGrp="1"/>
          </p:cNvSpPr>
          <p:nvPr>
            <p:ph type="subTitle" idx="1"/>
          </p:nvPr>
        </p:nvSpPr>
        <p:spPr>
          <a:xfrm>
            <a:off x="4647600" y="3679425"/>
            <a:ext cx="3707700" cy="27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Rystin Asset</a:t>
            </a:r>
          </a:p>
          <a:p>
            <a:pPr marL="0" lvl="0" indent="0" algn="r" rtl="0">
              <a:spcBef>
                <a:spcPts val="0"/>
              </a:spcBef>
              <a:spcAft>
                <a:spcPts val="0"/>
              </a:spcAft>
              <a:buNone/>
            </a:pPr>
            <a:r>
              <a:rPr lang="en" dirty="0" smtClean="0"/>
              <a:t>Toleutay Aldiyar</a:t>
            </a:r>
          </a:p>
          <a:p>
            <a:pPr marL="0" lvl="0" indent="0" algn="r" rtl="0">
              <a:spcBef>
                <a:spcPts val="0"/>
              </a:spcBef>
              <a:spcAft>
                <a:spcPts val="0"/>
              </a:spcAft>
              <a:buNone/>
            </a:pPr>
            <a:r>
              <a:rPr lang="en" dirty="0" smtClean="0"/>
              <a:t>Zhakipbayev Almas</a:t>
            </a:r>
            <a:endParaRPr dirty="0"/>
          </a:p>
        </p:txBody>
      </p:sp>
      <p:grpSp>
        <p:nvGrpSpPr>
          <p:cNvPr id="354" name="Google Shape;354;p34"/>
          <p:cNvGrpSpPr/>
          <p:nvPr/>
        </p:nvGrpSpPr>
        <p:grpSpPr>
          <a:xfrm>
            <a:off x="320548" y="397281"/>
            <a:ext cx="1533335" cy="936901"/>
            <a:chOff x="499303" y="1126051"/>
            <a:chExt cx="1533335" cy="936901"/>
          </a:xfrm>
        </p:grpSpPr>
        <p:sp>
          <p:nvSpPr>
            <p:cNvPr id="355" name="Google Shape;355;p34"/>
            <p:cNvSpPr/>
            <p:nvPr/>
          </p:nvSpPr>
          <p:spPr>
            <a:xfrm>
              <a:off x="1777038" y="1691363"/>
              <a:ext cx="255600" cy="255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499303" y="1905752"/>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159988" y="1126051"/>
              <a:ext cx="333600" cy="333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4"/>
          <p:cNvGrpSpPr/>
          <p:nvPr/>
        </p:nvGrpSpPr>
        <p:grpSpPr>
          <a:xfrm>
            <a:off x="458851" y="1996146"/>
            <a:ext cx="2311606" cy="2839527"/>
            <a:chOff x="458851" y="1996146"/>
            <a:chExt cx="2311606" cy="2839527"/>
          </a:xfrm>
        </p:grpSpPr>
        <p:sp>
          <p:nvSpPr>
            <p:cNvPr id="359" name="Google Shape;359;p34"/>
            <p:cNvSpPr/>
            <p:nvPr/>
          </p:nvSpPr>
          <p:spPr>
            <a:xfrm>
              <a:off x="2314403" y="3182323"/>
              <a:ext cx="81670" cy="1144568"/>
            </a:xfrm>
            <a:custGeom>
              <a:avLst/>
              <a:gdLst/>
              <a:ahLst/>
              <a:cxnLst/>
              <a:rect l="l" t="t" r="r" b="b"/>
              <a:pathLst>
                <a:path w="5150" h="72175" extrusionOk="0">
                  <a:moveTo>
                    <a:pt x="5150" y="0"/>
                  </a:moveTo>
                  <a:lnTo>
                    <a:pt x="0" y="2932"/>
                  </a:lnTo>
                  <a:lnTo>
                    <a:pt x="0" y="72174"/>
                  </a:lnTo>
                  <a:lnTo>
                    <a:pt x="5150" y="69164"/>
                  </a:lnTo>
                  <a:lnTo>
                    <a:pt x="5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2232738" y="3182323"/>
              <a:ext cx="81670" cy="1144568"/>
            </a:xfrm>
            <a:custGeom>
              <a:avLst/>
              <a:gdLst/>
              <a:ahLst/>
              <a:cxnLst/>
              <a:rect l="l" t="t" r="r" b="b"/>
              <a:pathLst>
                <a:path w="5150" h="72175" extrusionOk="0">
                  <a:moveTo>
                    <a:pt x="0" y="0"/>
                  </a:moveTo>
                  <a:lnTo>
                    <a:pt x="0" y="69164"/>
                  </a:lnTo>
                  <a:lnTo>
                    <a:pt x="5150" y="72174"/>
                  </a:lnTo>
                  <a:lnTo>
                    <a:pt x="5150" y="293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2226458" y="4598163"/>
              <a:ext cx="198513" cy="98147"/>
            </a:xfrm>
            <a:custGeom>
              <a:avLst/>
              <a:gdLst/>
              <a:ahLst/>
              <a:cxnLst/>
              <a:rect l="l" t="t" r="r" b="b"/>
              <a:pathLst>
                <a:path w="12518" h="6189" extrusionOk="0">
                  <a:moveTo>
                    <a:pt x="0" y="1"/>
                  </a:moveTo>
                  <a:cubicBezTo>
                    <a:pt x="0" y="1"/>
                    <a:pt x="2060" y="3962"/>
                    <a:pt x="4358" y="5309"/>
                  </a:cubicBezTo>
                  <a:cubicBezTo>
                    <a:pt x="5625" y="6033"/>
                    <a:pt x="7669" y="6189"/>
                    <a:pt x="9306" y="6189"/>
                  </a:cubicBezTo>
                  <a:cubicBezTo>
                    <a:pt x="10534" y="6189"/>
                    <a:pt x="11533" y="6101"/>
                    <a:pt x="11805" y="6101"/>
                  </a:cubicBezTo>
                  <a:cubicBezTo>
                    <a:pt x="12518" y="6101"/>
                    <a:pt x="11329" y="239"/>
                    <a:pt x="11329" y="239"/>
                  </a:cubicBezTo>
                  <a:lnTo>
                    <a:pt x="4358" y="1"/>
                  </a:ln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2172258" y="4605410"/>
              <a:ext cx="271572" cy="157076"/>
            </a:xfrm>
            <a:custGeom>
              <a:avLst/>
              <a:gdLst/>
              <a:ahLst/>
              <a:cxnLst/>
              <a:rect l="l" t="t" r="r" b="b"/>
              <a:pathLst>
                <a:path w="17125" h="9905" extrusionOk="0">
                  <a:moveTo>
                    <a:pt x="17045" y="7070"/>
                  </a:moveTo>
                  <a:lnTo>
                    <a:pt x="17045" y="7085"/>
                  </a:lnTo>
                  <a:lnTo>
                    <a:pt x="17045" y="7085"/>
                  </a:lnTo>
                  <a:cubicBezTo>
                    <a:pt x="17077" y="7107"/>
                    <a:pt x="17104" y="7129"/>
                    <a:pt x="17124" y="7150"/>
                  </a:cubicBezTo>
                  <a:lnTo>
                    <a:pt x="17045" y="7070"/>
                  </a:lnTo>
                  <a:close/>
                  <a:moveTo>
                    <a:pt x="1728" y="0"/>
                  </a:moveTo>
                  <a:cubicBezTo>
                    <a:pt x="552" y="0"/>
                    <a:pt x="1" y="904"/>
                    <a:pt x="1834" y="3822"/>
                  </a:cubicBezTo>
                  <a:cubicBezTo>
                    <a:pt x="2626" y="5090"/>
                    <a:pt x="9756" y="7783"/>
                    <a:pt x="9756" y="7783"/>
                  </a:cubicBezTo>
                  <a:cubicBezTo>
                    <a:pt x="9756" y="7783"/>
                    <a:pt x="9598" y="8655"/>
                    <a:pt x="9994" y="8734"/>
                  </a:cubicBezTo>
                  <a:cubicBezTo>
                    <a:pt x="10073" y="8734"/>
                    <a:pt x="13084" y="9843"/>
                    <a:pt x="13163" y="9843"/>
                  </a:cubicBezTo>
                  <a:cubicBezTo>
                    <a:pt x="13382" y="9885"/>
                    <a:pt x="13593" y="9904"/>
                    <a:pt x="13795" y="9904"/>
                  </a:cubicBezTo>
                  <a:cubicBezTo>
                    <a:pt x="15494" y="9904"/>
                    <a:pt x="16570" y="8576"/>
                    <a:pt x="16570" y="8576"/>
                  </a:cubicBezTo>
                  <a:lnTo>
                    <a:pt x="17045" y="7229"/>
                  </a:lnTo>
                  <a:lnTo>
                    <a:pt x="17045" y="7085"/>
                  </a:lnTo>
                  <a:lnTo>
                    <a:pt x="17045" y="7085"/>
                  </a:lnTo>
                  <a:cubicBezTo>
                    <a:pt x="16706" y="6846"/>
                    <a:pt x="15740" y="6516"/>
                    <a:pt x="14510" y="6516"/>
                  </a:cubicBezTo>
                  <a:cubicBezTo>
                    <a:pt x="14034" y="6516"/>
                    <a:pt x="13084" y="6199"/>
                    <a:pt x="11895" y="5723"/>
                  </a:cubicBezTo>
                  <a:cubicBezTo>
                    <a:pt x="11658" y="5644"/>
                    <a:pt x="11420" y="5486"/>
                    <a:pt x="11103" y="5327"/>
                  </a:cubicBezTo>
                  <a:cubicBezTo>
                    <a:pt x="9281" y="4535"/>
                    <a:pt x="7142" y="3347"/>
                    <a:pt x="6112" y="2475"/>
                  </a:cubicBezTo>
                  <a:cubicBezTo>
                    <a:pt x="5874" y="2238"/>
                    <a:pt x="5637" y="2079"/>
                    <a:pt x="5557" y="1841"/>
                  </a:cubicBezTo>
                  <a:cubicBezTo>
                    <a:pt x="5139" y="1131"/>
                    <a:pt x="3043" y="0"/>
                    <a:pt x="1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2181234" y="4593818"/>
              <a:ext cx="262596" cy="148274"/>
            </a:xfrm>
            <a:custGeom>
              <a:avLst/>
              <a:gdLst/>
              <a:ahLst/>
              <a:cxnLst/>
              <a:rect l="l" t="t" r="r" b="b"/>
              <a:pathLst>
                <a:path w="16559" h="9350" extrusionOk="0">
                  <a:moveTo>
                    <a:pt x="3260" y="0"/>
                  </a:moveTo>
                  <a:cubicBezTo>
                    <a:pt x="2339" y="0"/>
                    <a:pt x="1523" y="74"/>
                    <a:pt x="1189" y="275"/>
                  </a:cubicBezTo>
                  <a:cubicBezTo>
                    <a:pt x="0" y="988"/>
                    <a:pt x="396" y="2572"/>
                    <a:pt x="1426" y="4236"/>
                  </a:cubicBezTo>
                  <a:cubicBezTo>
                    <a:pt x="2377" y="5821"/>
                    <a:pt x="8398" y="8435"/>
                    <a:pt x="11805" y="9069"/>
                  </a:cubicBezTo>
                  <a:cubicBezTo>
                    <a:pt x="12042" y="9148"/>
                    <a:pt x="12359" y="9227"/>
                    <a:pt x="12518" y="9307"/>
                  </a:cubicBezTo>
                  <a:cubicBezTo>
                    <a:pt x="12761" y="9336"/>
                    <a:pt x="12999" y="9349"/>
                    <a:pt x="13229" y="9349"/>
                  </a:cubicBezTo>
                  <a:cubicBezTo>
                    <a:pt x="14870" y="9349"/>
                    <a:pt x="16132" y="8655"/>
                    <a:pt x="16479" y="7960"/>
                  </a:cubicBezTo>
                  <a:cubicBezTo>
                    <a:pt x="16479" y="7960"/>
                    <a:pt x="16479" y="7881"/>
                    <a:pt x="16558" y="7881"/>
                  </a:cubicBezTo>
                  <a:cubicBezTo>
                    <a:pt x="16558" y="7722"/>
                    <a:pt x="16558" y="7643"/>
                    <a:pt x="16558" y="7564"/>
                  </a:cubicBezTo>
                  <a:cubicBezTo>
                    <a:pt x="16558" y="6564"/>
                    <a:pt x="16110" y="2800"/>
                    <a:pt x="14996" y="2800"/>
                  </a:cubicBezTo>
                  <a:cubicBezTo>
                    <a:pt x="14963" y="2800"/>
                    <a:pt x="14929" y="2803"/>
                    <a:pt x="14894" y="2810"/>
                  </a:cubicBezTo>
                  <a:cubicBezTo>
                    <a:pt x="14736" y="2889"/>
                    <a:pt x="14657" y="2889"/>
                    <a:pt x="14578" y="2969"/>
                  </a:cubicBezTo>
                  <a:cubicBezTo>
                    <a:pt x="14198" y="3348"/>
                    <a:pt x="14255" y="4162"/>
                    <a:pt x="12525" y="4162"/>
                  </a:cubicBezTo>
                  <a:cubicBezTo>
                    <a:pt x="12447" y="4162"/>
                    <a:pt x="12365" y="4160"/>
                    <a:pt x="12280" y="4157"/>
                  </a:cubicBezTo>
                  <a:cubicBezTo>
                    <a:pt x="11646" y="4157"/>
                    <a:pt x="11012" y="4078"/>
                    <a:pt x="10299" y="3998"/>
                  </a:cubicBezTo>
                  <a:cubicBezTo>
                    <a:pt x="8477" y="3761"/>
                    <a:pt x="4754" y="2493"/>
                    <a:pt x="4120" y="1067"/>
                  </a:cubicBezTo>
                  <a:cubicBezTo>
                    <a:pt x="3645" y="196"/>
                    <a:pt x="5942" y="592"/>
                    <a:pt x="6417" y="354"/>
                  </a:cubicBezTo>
                  <a:cubicBezTo>
                    <a:pt x="6497" y="354"/>
                    <a:pt x="6576" y="354"/>
                    <a:pt x="6655" y="275"/>
                  </a:cubicBezTo>
                  <a:cubicBezTo>
                    <a:pt x="5969" y="138"/>
                    <a:pt x="4517" y="0"/>
                    <a:pt x="3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2207604" y="3478808"/>
              <a:ext cx="414629" cy="1158301"/>
            </a:xfrm>
            <a:custGeom>
              <a:avLst/>
              <a:gdLst/>
              <a:ahLst/>
              <a:cxnLst/>
              <a:rect l="l" t="t" r="r" b="b"/>
              <a:pathLst>
                <a:path w="26146" h="73041" extrusionOk="0">
                  <a:moveTo>
                    <a:pt x="26145" y="0"/>
                  </a:moveTo>
                  <a:lnTo>
                    <a:pt x="1902" y="7448"/>
                  </a:lnTo>
                  <a:cubicBezTo>
                    <a:pt x="1902" y="7448"/>
                    <a:pt x="1" y="17985"/>
                    <a:pt x="476" y="26382"/>
                  </a:cubicBezTo>
                  <a:cubicBezTo>
                    <a:pt x="1189" y="38425"/>
                    <a:pt x="1744" y="44921"/>
                    <a:pt x="3645" y="48645"/>
                  </a:cubicBezTo>
                  <a:cubicBezTo>
                    <a:pt x="6735" y="54666"/>
                    <a:pt x="5309" y="70590"/>
                    <a:pt x="5309" y="70590"/>
                  </a:cubicBezTo>
                  <a:cubicBezTo>
                    <a:pt x="5309" y="70669"/>
                    <a:pt x="5388" y="70669"/>
                    <a:pt x="5388" y="70669"/>
                  </a:cubicBezTo>
                  <a:cubicBezTo>
                    <a:pt x="6022" y="71224"/>
                    <a:pt x="7131" y="71620"/>
                    <a:pt x="8953" y="72333"/>
                  </a:cubicBezTo>
                  <a:cubicBezTo>
                    <a:pt x="9112" y="72333"/>
                    <a:pt x="9191" y="72412"/>
                    <a:pt x="9270" y="72491"/>
                  </a:cubicBezTo>
                  <a:cubicBezTo>
                    <a:pt x="10094" y="72766"/>
                    <a:pt x="12184" y="73040"/>
                    <a:pt x="13790" y="73040"/>
                  </a:cubicBezTo>
                  <a:cubicBezTo>
                    <a:pt x="14965" y="73040"/>
                    <a:pt x="15879" y="72893"/>
                    <a:pt x="15846" y="72491"/>
                  </a:cubicBezTo>
                  <a:cubicBezTo>
                    <a:pt x="15054" y="61638"/>
                    <a:pt x="16797" y="61796"/>
                    <a:pt x="16559" y="57518"/>
                  </a:cubicBezTo>
                  <a:cubicBezTo>
                    <a:pt x="16400" y="53240"/>
                    <a:pt x="15529" y="49675"/>
                    <a:pt x="15291" y="47535"/>
                  </a:cubicBezTo>
                  <a:cubicBezTo>
                    <a:pt x="15054" y="45872"/>
                    <a:pt x="16559" y="19807"/>
                    <a:pt x="16559" y="19807"/>
                  </a:cubicBezTo>
                  <a:cubicBezTo>
                    <a:pt x="16559" y="19807"/>
                    <a:pt x="24481" y="15291"/>
                    <a:pt x="24164" y="12122"/>
                  </a:cubicBezTo>
                  <a:cubicBezTo>
                    <a:pt x="23689" y="7765"/>
                    <a:pt x="26145" y="1"/>
                    <a:pt x="26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660907" y="2933566"/>
              <a:ext cx="81670" cy="1144568"/>
            </a:xfrm>
            <a:custGeom>
              <a:avLst/>
              <a:gdLst/>
              <a:ahLst/>
              <a:cxnLst/>
              <a:rect l="l" t="t" r="r" b="b"/>
              <a:pathLst>
                <a:path w="5150" h="72175" extrusionOk="0">
                  <a:moveTo>
                    <a:pt x="0" y="1"/>
                  </a:moveTo>
                  <a:lnTo>
                    <a:pt x="0" y="69164"/>
                  </a:lnTo>
                  <a:lnTo>
                    <a:pt x="5150" y="72175"/>
                  </a:lnTo>
                  <a:lnTo>
                    <a:pt x="5150" y="301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766646" y="3511474"/>
              <a:ext cx="80433" cy="1143315"/>
            </a:xfrm>
            <a:custGeom>
              <a:avLst/>
              <a:gdLst/>
              <a:ahLst/>
              <a:cxnLst/>
              <a:rect l="l" t="t" r="r" b="b"/>
              <a:pathLst>
                <a:path w="5072" h="72096" extrusionOk="0">
                  <a:moveTo>
                    <a:pt x="5071" y="0"/>
                  </a:moveTo>
                  <a:lnTo>
                    <a:pt x="1" y="2932"/>
                  </a:lnTo>
                  <a:lnTo>
                    <a:pt x="1" y="72095"/>
                  </a:lnTo>
                  <a:lnTo>
                    <a:pt x="5071" y="69164"/>
                  </a:lnTo>
                  <a:lnTo>
                    <a:pt x="50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684997" y="3511474"/>
              <a:ext cx="81670" cy="1143315"/>
            </a:xfrm>
            <a:custGeom>
              <a:avLst/>
              <a:gdLst/>
              <a:ahLst/>
              <a:cxnLst/>
              <a:rect l="l" t="t" r="r" b="b"/>
              <a:pathLst>
                <a:path w="5150" h="72096" extrusionOk="0">
                  <a:moveTo>
                    <a:pt x="0" y="0"/>
                  </a:moveTo>
                  <a:lnTo>
                    <a:pt x="0" y="69164"/>
                  </a:lnTo>
                  <a:lnTo>
                    <a:pt x="5150" y="72095"/>
                  </a:lnTo>
                  <a:lnTo>
                    <a:pt x="5150" y="293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42775" y="2933569"/>
              <a:ext cx="81686" cy="1144568"/>
            </a:xfrm>
            <a:custGeom>
              <a:avLst/>
              <a:gdLst/>
              <a:ahLst/>
              <a:cxnLst/>
              <a:rect l="l" t="t" r="r" b="b"/>
              <a:pathLst>
                <a:path w="5151" h="72175" extrusionOk="0">
                  <a:moveTo>
                    <a:pt x="5150" y="1"/>
                  </a:moveTo>
                  <a:lnTo>
                    <a:pt x="1" y="3011"/>
                  </a:lnTo>
                  <a:lnTo>
                    <a:pt x="1" y="72175"/>
                  </a:lnTo>
                  <a:lnTo>
                    <a:pt x="5150" y="69164"/>
                  </a:lnTo>
                  <a:lnTo>
                    <a:pt x="5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1291769" y="2604418"/>
              <a:ext cx="81686" cy="1144568"/>
            </a:xfrm>
            <a:custGeom>
              <a:avLst/>
              <a:gdLst/>
              <a:ahLst/>
              <a:cxnLst/>
              <a:rect l="l" t="t" r="r" b="b"/>
              <a:pathLst>
                <a:path w="5151" h="72175" extrusionOk="0">
                  <a:moveTo>
                    <a:pt x="5151" y="1"/>
                  </a:moveTo>
                  <a:lnTo>
                    <a:pt x="1" y="3011"/>
                  </a:lnTo>
                  <a:lnTo>
                    <a:pt x="1" y="72175"/>
                  </a:lnTo>
                  <a:lnTo>
                    <a:pt x="5151" y="69164"/>
                  </a:lnTo>
                  <a:lnTo>
                    <a:pt x="5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1210120" y="2604418"/>
              <a:ext cx="81670" cy="1144568"/>
            </a:xfrm>
            <a:custGeom>
              <a:avLst/>
              <a:gdLst/>
              <a:ahLst/>
              <a:cxnLst/>
              <a:rect l="l" t="t" r="r" b="b"/>
              <a:pathLst>
                <a:path w="5150" h="72175" extrusionOk="0">
                  <a:moveTo>
                    <a:pt x="0" y="1"/>
                  </a:moveTo>
                  <a:lnTo>
                    <a:pt x="0" y="69164"/>
                  </a:lnTo>
                  <a:lnTo>
                    <a:pt x="5150" y="72175"/>
                  </a:lnTo>
                  <a:lnTo>
                    <a:pt x="5150" y="301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460120" y="2894623"/>
              <a:ext cx="2116995" cy="841787"/>
            </a:xfrm>
            <a:custGeom>
              <a:avLst/>
              <a:gdLst/>
              <a:ahLst/>
              <a:cxnLst/>
              <a:rect l="l" t="t" r="r" b="b"/>
              <a:pathLst>
                <a:path w="133495" h="53082" extrusionOk="0">
                  <a:moveTo>
                    <a:pt x="0" y="1"/>
                  </a:moveTo>
                  <a:lnTo>
                    <a:pt x="0" y="4675"/>
                  </a:lnTo>
                  <a:lnTo>
                    <a:pt x="80572" y="53082"/>
                  </a:lnTo>
                  <a:lnTo>
                    <a:pt x="133494" y="21629"/>
                  </a:lnTo>
                  <a:lnTo>
                    <a:pt x="133494" y="1695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460120" y="2397131"/>
              <a:ext cx="2116995" cy="1263933"/>
            </a:xfrm>
            <a:custGeom>
              <a:avLst/>
              <a:gdLst/>
              <a:ahLst/>
              <a:cxnLst/>
              <a:rect l="l" t="t" r="r" b="b"/>
              <a:pathLst>
                <a:path w="133495" h="79702" extrusionOk="0">
                  <a:moveTo>
                    <a:pt x="52922" y="1"/>
                  </a:moveTo>
                  <a:lnTo>
                    <a:pt x="0" y="31374"/>
                  </a:lnTo>
                  <a:lnTo>
                    <a:pt x="80572" y="79701"/>
                  </a:lnTo>
                  <a:lnTo>
                    <a:pt x="133494" y="48328"/>
                  </a:lnTo>
                  <a:lnTo>
                    <a:pt x="52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223932" y="2821759"/>
              <a:ext cx="304066" cy="241251"/>
            </a:xfrm>
            <a:custGeom>
              <a:avLst/>
              <a:gdLst/>
              <a:ahLst/>
              <a:cxnLst/>
              <a:rect l="l" t="t" r="r" b="b"/>
              <a:pathLst>
                <a:path w="19174" h="15213" extrusionOk="0">
                  <a:moveTo>
                    <a:pt x="5230" y="1"/>
                  </a:moveTo>
                  <a:lnTo>
                    <a:pt x="1" y="7131"/>
                  </a:lnTo>
                  <a:lnTo>
                    <a:pt x="13865" y="15212"/>
                  </a:lnTo>
                  <a:lnTo>
                    <a:pt x="19173" y="8003"/>
                  </a:lnTo>
                  <a:lnTo>
                    <a:pt x="52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443792" y="2757695"/>
              <a:ext cx="414613" cy="305319"/>
            </a:xfrm>
            <a:custGeom>
              <a:avLst/>
              <a:gdLst/>
              <a:ahLst/>
              <a:cxnLst/>
              <a:rect l="l" t="t" r="r" b="b"/>
              <a:pathLst>
                <a:path w="26145" h="19253" extrusionOk="0">
                  <a:moveTo>
                    <a:pt x="26144" y="0"/>
                  </a:moveTo>
                  <a:lnTo>
                    <a:pt x="5308" y="12043"/>
                  </a:lnTo>
                  <a:lnTo>
                    <a:pt x="0" y="19252"/>
                  </a:lnTo>
                  <a:lnTo>
                    <a:pt x="26144" y="4041"/>
                  </a:lnTo>
                  <a:lnTo>
                    <a:pt x="26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306849" y="2629552"/>
              <a:ext cx="551565" cy="319131"/>
            </a:xfrm>
            <a:custGeom>
              <a:avLst/>
              <a:gdLst/>
              <a:ahLst/>
              <a:cxnLst/>
              <a:rect l="l" t="t" r="r" b="b"/>
              <a:pathLst>
                <a:path w="34781" h="20124" extrusionOk="0">
                  <a:moveTo>
                    <a:pt x="20837" y="0"/>
                  </a:moveTo>
                  <a:lnTo>
                    <a:pt x="1" y="12122"/>
                  </a:lnTo>
                  <a:lnTo>
                    <a:pt x="13944" y="20124"/>
                  </a:lnTo>
                  <a:lnTo>
                    <a:pt x="34780" y="8081"/>
                  </a:lnTo>
                  <a:lnTo>
                    <a:pt x="20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558107" y="2333067"/>
              <a:ext cx="167114" cy="464868"/>
            </a:xfrm>
            <a:custGeom>
              <a:avLst/>
              <a:gdLst/>
              <a:ahLst/>
              <a:cxnLst/>
              <a:rect l="l" t="t" r="r" b="b"/>
              <a:pathLst>
                <a:path w="10538" h="29314" extrusionOk="0">
                  <a:moveTo>
                    <a:pt x="1" y="0"/>
                  </a:moveTo>
                  <a:lnTo>
                    <a:pt x="1" y="23213"/>
                  </a:lnTo>
                  <a:lnTo>
                    <a:pt x="10538" y="29314"/>
                  </a:lnTo>
                  <a:lnTo>
                    <a:pt x="10538" y="602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725195" y="2372013"/>
              <a:ext cx="103031" cy="425920"/>
            </a:xfrm>
            <a:custGeom>
              <a:avLst/>
              <a:gdLst/>
              <a:ahLst/>
              <a:cxnLst/>
              <a:rect l="l" t="t" r="r" b="b"/>
              <a:pathLst>
                <a:path w="6497" h="26858" extrusionOk="0">
                  <a:moveTo>
                    <a:pt x="6497" y="0"/>
                  </a:moveTo>
                  <a:lnTo>
                    <a:pt x="1" y="3565"/>
                  </a:lnTo>
                  <a:lnTo>
                    <a:pt x="1" y="26858"/>
                  </a:lnTo>
                  <a:lnTo>
                    <a:pt x="6497" y="23213"/>
                  </a:lnTo>
                  <a:lnTo>
                    <a:pt x="64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558107" y="2275267"/>
              <a:ext cx="270129" cy="153302"/>
            </a:xfrm>
            <a:custGeom>
              <a:avLst/>
              <a:gdLst/>
              <a:ahLst/>
              <a:cxnLst/>
              <a:rect l="l" t="t" r="r" b="b"/>
              <a:pathLst>
                <a:path w="17034" h="9667" extrusionOk="0">
                  <a:moveTo>
                    <a:pt x="6497" y="1"/>
                  </a:moveTo>
                  <a:lnTo>
                    <a:pt x="1" y="3645"/>
                  </a:lnTo>
                  <a:lnTo>
                    <a:pt x="10538" y="9666"/>
                  </a:lnTo>
                  <a:lnTo>
                    <a:pt x="17034" y="6101"/>
                  </a:lnTo>
                  <a:lnTo>
                    <a:pt x="6497" y="1"/>
                  </a:lnTo>
                  <a:close/>
                </a:path>
              </a:pathLst>
            </a:custGeom>
            <a:solidFill>
              <a:srgbClr val="FF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1306849" y="2630805"/>
              <a:ext cx="221143" cy="150780"/>
            </a:xfrm>
            <a:custGeom>
              <a:avLst/>
              <a:gdLst/>
              <a:ahLst/>
              <a:cxnLst/>
              <a:rect l="l" t="t" r="r" b="b"/>
              <a:pathLst>
                <a:path w="13945" h="9508" extrusionOk="0">
                  <a:moveTo>
                    <a:pt x="1" y="1"/>
                  </a:moveTo>
                  <a:lnTo>
                    <a:pt x="1" y="1506"/>
                  </a:lnTo>
                  <a:lnTo>
                    <a:pt x="13944" y="9508"/>
                  </a:lnTo>
                  <a:lnTo>
                    <a:pt x="13944" y="800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1527963" y="2624525"/>
              <a:ext cx="223649" cy="157060"/>
            </a:xfrm>
            <a:custGeom>
              <a:avLst/>
              <a:gdLst/>
              <a:ahLst/>
              <a:cxnLst/>
              <a:rect l="l" t="t" r="r" b="b"/>
              <a:pathLst>
                <a:path w="14103" h="9904" extrusionOk="0">
                  <a:moveTo>
                    <a:pt x="14102" y="1"/>
                  </a:moveTo>
                  <a:lnTo>
                    <a:pt x="0" y="8398"/>
                  </a:lnTo>
                  <a:lnTo>
                    <a:pt x="0" y="9904"/>
                  </a:lnTo>
                  <a:lnTo>
                    <a:pt x="14102" y="1585"/>
                  </a:lnTo>
                  <a:lnTo>
                    <a:pt x="14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1306849" y="2496382"/>
              <a:ext cx="444776" cy="261344"/>
            </a:xfrm>
            <a:custGeom>
              <a:avLst/>
              <a:gdLst/>
              <a:ahLst/>
              <a:cxnLst/>
              <a:rect l="l" t="t" r="r" b="b"/>
              <a:pathLst>
                <a:path w="28047" h="16480" extrusionOk="0">
                  <a:moveTo>
                    <a:pt x="14182" y="1"/>
                  </a:moveTo>
                  <a:lnTo>
                    <a:pt x="1" y="8398"/>
                  </a:lnTo>
                  <a:lnTo>
                    <a:pt x="13944" y="16479"/>
                  </a:lnTo>
                  <a:lnTo>
                    <a:pt x="28046" y="8082"/>
                  </a:lnTo>
                  <a:lnTo>
                    <a:pt x="14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1462631" y="2540354"/>
              <a:ext cx="227423" cy="128483"/>
            </a:xfrm>
            <a:custGeom>
              <a:avLst/>
              <a:gdLst/>
              <a:ahLst/>
              <a:cxnLst/>
              <a:rect l="l" t="t" r="r" b="b"/>
              <a:pathLst>
                <a:path w="14341" h="8102" extrusionOk="0">
                  <a:moveTo>
                    <a:pt x="9111" y="0"/>
                  </a:moveTo>
                  <a:lnTo>
                    <a:pt x="1427" y="4437"/>
                  </a:lnTo>
                  <a:cubicBezTo>
                    <a:pt x="1" y="5309"/>
                    <a:pt x="1" y="6576"/>
                    <a:pt x="1427" y="7448"/>
                  </a:cubicBezTo>
                  <a:cubicBezTo>
                    <a:pt x="2140" y="7883"/>
                    <a:pt x="3090" y="8101"/>
                    <a:pt x="4041" y="8101"/>
                  </a:cubicBezTo>
                  <a:cubicBezTo>
                    <a:pt x="4992" y="8101"/>
                    <a:pt x="5942" y="7883"/>
                    <a:pt x="6655" y="7448"/>
                  </a:cubicBezTo>
                  <a:lnTo>
                    <a:pt x="14340" y="3011"/>
                  </a:lnTo>
                  <a:lnTo>
                    <a:pt x="9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1409874" y="2534075"/>
              <a:ext cx="283942" cy="167114"/>
            </a:xfrm>
            <a:custGeom>
              <a:avLst/>
              <a:gdLst/>
              <a:ahLst/>
              <a:cxnLst/>
              <a:rect l="l" t="t" r="r" b="b"/>
              <a:pathLst>
                <a:path w="17905" h="10538" extrusionOk="0">
                  <a:moveTo>
                    <a:pt x="9428" y="476"/>
                  </a:moveTo>
                  <a:cubicBezTo>
                    <a:pt x="11092" y="476"/>
                    <a:pt x="12676" y="793"/>
                    <a:pt x="13785" y="1506"/>
                  </a:cubicBezTo>
                  <a:lnTo>
                    <a:pt x="15687" y="2615"/>
                  </a:lnTo>
                  <a:cubicBezTo>
                    <a:pt x="16796" y="3249"/>
                    <a:pt x="17430" y="4041"/>
                    <a:pt x="17430" y="4912"/>
                  </a:cubicBezTo>
                  <a:cubicBezTo>
                    <a:pt x="17430" y="5863"/>
                    <a:pt x="16796" y="6655"/>
                    <a:pt x="15687" y="7289"/>
                  </a:cubicBezTo>
                  <a:lnTo>
                    <a:pt x="12755" y="9032"/>
                  </a:lnTo>
                  <a:cubicBezTo>
                    <a:pt x="11567" y="9666"/>
                    <a:pt x="10062" y="10062"/>
                    <a:pt x="8398" y="10062"/>
                  </a:cubicBezTo>
                  <a:cubicBezTo>
                    <a:pt x="6734" y="10062"/>
                    <a:pt x="5229" y="9666"/>
                    <a:pt x="4041" y="9032"/>
                  </a:cubicBezTo>
                  <a:lnTo>
                    <a:pt x="2139" y="7923"/>
                  </a:lnTo>
                  <a:cubicBezTo>
                    <a:pt x="1030" y="7289"/>
                    <a:pt x="475" y="6418"/>
                    <a:pt x="475" y="5546"/>
                  </a:cubicBezTo>
                  <a:cubicBezTo>
                    <a:pt x="475" y="4675"/>
                    <a:pt x="1030" y="3803"/>
                    <a:pt x="2139" y="3169"/>
                  </a:cubicBezTo>
                  <a:lnTo>
                    <a:pt x="5150" y="1506"/>
                  </a:lnTo>
                  <a:cubicBezTo>
                    <a:pt x="6259" y="793"/>
                    <a:pt x="7843" y="476"/>
                    <a:pt x="9428" y="476"/>
                  </a:cubicBezTo>
                  <a:close/>
                  <a:moveTo>
                    <a:pt x="9428" y="0"/>
                  </a:moveTo>
                  <a:cubicBezTo>
                    <a:pt x="7764" y="0"/>
                    <a:pt x="6100" y="396"/>
                    <a:pt x="4912" y="1030"/>
                  </a:cubicBezTo>
                  <a:lnTo>
                    <a:pt x="1901" y="2773"/>
                  </a:lnTo>
                  <a:cubicBezTo>
                    <a:pt x="634" y="3486"/>
                    <a:pt x="0" y="4516"/>
                    <a:pt x="0" y="5546"/>
                  </a:cubicBezTo>
                  <a:cubicBezTo>
                    <a:pt x="0" y="6655"/>
                    <a:pt x="634" y="7606"/>
                    <a:pt x="1901" y="8319"/>
                  </a:cubicBezTo>
                  <a:lnTo>
                    <a:pt x="3803" y="9428"/>
                  </a:lnTo>
                  <a:cubicBezTo>
                    <a:pt x="5070" y="10141"/>
                    <a:pt x="6655" y="10537"/>
                    <a:pt x="8398" y="10537"/>
                  </a:cubicBezTo>
                  <a:cubicBezTo>
                    <a:pt x="10141" y="10537"/>
                    <a:pt x="11725" y="10141"/>
                    <a:pt x="12993" y="9428"/>
                  </a:cubicBezTo>
                  <a:lnTo>
                    <a:pt x="15924" y="7764"/>
                  </a:lnTo>
                  <a:cubicBezTo>
                    <a:pt x="17192" y="6972"/>
                    <a:pt x="17905" y="6021"/>
                    <a:pt x="17905" y="4912"/>
                  </a:cubicBezTo>
                  <a:cubicBezTo>
                    <a:pt x="17905" y="3882"/>
                    <a:pt x="17192" y="2932"/>
                    <a:pt x="15924" y="2139"/>
                  </a:cubicBezTo>
                  <a:lnTo>
                    <a:pt x="14023" y="1030"/>
                  </a:lnTo>
                  <a:cubicBezTo>
                    <a:pt x="12835" y="396"/>
                    <a:pt x="11171" y="0"/>
                    <a:pt x="9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505350" y="2506435"/>
              <a:ext cx="61578" cy="96133"/>
            </a:xfrm>
            <a:custGeom>
              <a:avLst/>
              <a:gdLst/>
              <a:ahLst/>
              <a:cxnLst/>
              <a:rect l="l" t="t" r="r" b="b"/>
              <a:pathLst>
                <a:path w="3883" h="6062" extrusionOk="0">
                  <a:moveTo>
                    <a:pt x="0" y="0"/>
                  </a:moveTo>
                  <a:lnTo>
                    <a:pt x="0" y="4912"/>
                  </a:lnTo>
                  <a:cubicBezTo>
                    <a:pt x="0" y="5229"/>
                    <a:pt x="159" y="5546"/>
                    <a:pt x="555" y="5705"/>
                  </a:cubicBezTo>
                  <a:cubicBezTo>
                    <a:pt x="951" y="5942"/>
                    <a:pt x="1446" y="6061"/>
                    <a:pt x="1941" y="6061"/>
                  </a:cubicBezTo>
                  <a:cubicBezTo>
                    <a:pt x="2436" y="6061"/>
                    <a:pt x="2931" y="5942"/>
                    <a:pt x="3328" y="5705"/>
                  </a:cubicBezTo>
                  <a:cubicBezTo>
                    <a:pt x="3724" y="5546"/>
                    <a:pt x="3882" y="5229"/>
                    <a:pt x="3882" y="4912"/>
                  </a:cubicBezTo>
                  <a:lnTo>
                    <a:pt x="3882" y="0"/>
                  </a:lnTo>
                  <a:cubicBezTo>
                    <a:pt x="3882" y="317"/>
                    <a:pt x="3724" y="634"/>
                    <a:pt x="3328" y="793"/>
                  </a:cubicBezTo>
                  <a:cubicBezTo>
                    <a:pt x="2931" y="1030"/>
                    <a:pt x="2436" y="1149"/>
                    <a:pt x="1941" y="1149"/>
                  </a:cubicBezTo>
                  <a:cubicBezTo>
                    <a:pt x="1446" y="1149"/>
                    <a:pt x="951" y="1030"/>
                    <a:pt x="555" y="793"/>
                  </a:cubicBezTo>
                  <a:cubicBezTo>
                    <a:pt x="159" y="634"/>
                    <a:pt x="0" y="31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505350" y="2489167"/>
              <a:ext cx="61578" cy="35507"/>
            </a:xfrm>
            <a:custGeom>
              <a:avLst/>
              <a:gdLst/>
              <a:ahLst/>
              <a:cxnLst/>
              <a:rect l="l" t="t" r="r" b="b"/>
              <a:pathLst>
                <a:path w="3883" h="2239" extrusionOk="0">
                  <a:moveTo>
                    <a:pt x="1941" y="0"/>
                  </a:moveTo>
                  <a:cubicBezTo>
                    <a:pt x="1446" y="0"/>
                    <a:pt x="951" y="99"/>
                    <a:pt x="555" y="297"/>
                  </a:cubicBezTo>
                  <a:cubicBezTo>
                    <a:pt x="159" y="535"/>
                    <a:pt x="0" y="852"/>
                    <a:pt x="0" y="1089"/>
                  </a:cubicBezTo>
                  <a:cubicBezTo>
                    <a:pt x="0" y="1406"/>
                    <a:pt x="159" y="1723"/>
                    <a:pt x="555" y="1882"/>
                  </a:cubicBezTo>
                  <a:cubicBezTo>
                    <a:pt x="951" y="2119"/>
                    <a:pt x="1446" y="2238"/>
                    <a:pt x="1941" y="2238"/>
                  </a:cubicBezTo>
                  <a:cubicBezTo>
                    <a:pt x="2436" y="2238"/>
                    <a:pt x="2931" y="2119"/>
                    <a:pt x="3328" y="1882"/>
                  </a:cubicBezTo>
                  <a:cubicBezTo>
                    <a:pt x="3724" y="1723"/>
                    <a:pt x="3882" y="1406"/>
                    <a:pt x="3882" y="1089"/>
                  </a:cubicBezTo>
                  <a:cubicBezTo>
                    <a:pt x="3882" y="931"/>
                    <a:pt x="3803" y="693"/>
                    <a:pt x="3565" y="456"/>
                  </a:cubicBezTo>
                  <a:cubicBezTo>
                    <a:pt x="3486" y="456"/>
                    <a:pt x="3407" y="376"/>
                    <a:pt x="3328" y="297"/>
                  </a:cubicBezTo>
                  <a:cubicBezTo>
                    <a:pt x="2931" y="99"/>
                    <a:pt x="2436" y="0"/>
                    <a:pt x="1941" y="0"/>
                  </a:cubicBezTo>
                  <a:close/>
                </a:path>
              </a:pathLst>
            </a:custGeom>
            <a:solidFill>
              <a:srgbClr val="68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1432486" y="2377039"/>
              <a:ext cx="207315" cy="170254"/>
            </a:xfrm>
            <a:custGeom>
              <a:avLst/>
              <a:gdLst/>
              <a:ahLst/>
              <a:cxnLst/>
              <a:rect l="l" t="t" r="r" b="b"/>
              <a:pathLst>
                <a:path w="13073" h="10736" extrusionOk="0">
                  <a:moveTo>
                    <a:pt x="0" y="0"/>
                  </a:moveTo>
                  <a:lnTo>
                    <a:pt x="0" y="6972"/>
                  </a:lnTo>
                  <a:cubicBezTo>
                    <a:pt x="0" y="7923"/>
                    <a:pt x="634" y="8953"/>
                    <a:pt x="1902" y="9666"/>
                  </a:cubicBezTo>
                  <a:cubicBezTo>
                    <a:pt x="3169" y="10379"/>
                    <a:pt x="4853" y="10735"/>
                    <a:pt x="6536" y="10735"/>
                  </a:cubicBezTo>
                  <a:cubicBezTo>
                    <a:pt x="8220" y="10735"/>
                    <a:pt x="9903" y="10379"/>
                    <a:pt x="11171" y="9666"/>
                  </a:cubicBezTo>
                  <a:cubicBezTo>
                    <a:pt x="12438" y="8953"/>
                    <a:pt x="13072" y="7923"/>
                    <a:pt x="13072" y="6972"/>
                  </a:cubicBezTo>
                  <a:lnTo>
                    <a:pt x="13072" y="0"/>
                  </a:lnTo>
                  <a:cubicBezTo>
                    <a:pt x="13072" y="1030"/>
                    <a:pt x="12438" y="1981"/>
                    <a:pt x="11171" y="2694"/>
                  </a:cubicBezTo>
                  <a:cubicBezTo>
                    <a:pt x="9903" y="3446"/>
                    <a:pt x="8220" y="3823"/>
                    <a:pt x="6536" y="3823"/>
                  </a:cubicBezTo>
                  <a:cubicBezTo>
                    <a:pt x="4853" y="3823"/>
                    <a:pt x="3169" y="3446"/>
                    <a:pt x="1902" y="2694"/>
                  </a:cubicBezTo>
                  <a:cubicBezTo>
                    <a:pt x="634" y="1981"/>
                    <a:pt x="0" y="103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432486" y="2317669"/>
              <a:ext cx="207315" cy="119999"/>
            </a:xfrm>
            <a:custGeom>
              <a:avLst/>
              <a:gdLst/>
              <a:ahLst/>
              <a:cxnLst/>
              <a:rect l="l" t="t" r="r" b="b"/>
              <a:pathLst>
                <a:path w="13073" h="7567" extrusionOk="0">
                  <a:moveTo>
                    <a:pt x="6536" y="1"/>
                  </a:moveTo>
                  <a:cubicBezTo>
                    <a:pt x="4853" y="1"/>
                    <a:pt x="3169" y="377"/>
                    <a:pt x="1902" y="1130"/>
                  </a:cubicBezTo>
                  <a:cubicBezTo>
                    <a:pt x="634" y="1843"/>
                    <a:pt x="0" y="2794"/>
                    <a:pt x="0" y="3744"/>
                  </a:cubicBezTo>
                  <a:cubicBezTo>
                    <a:pt x="0" y="4774"/>
                    <a:pt x="634" y="5725"/>
                    <a:pt x="1902" y="6438"/>
                  </a:cubicBezTo>
                  <a:cubicBezTo>
                    <a:pt x="3169" y="7190"/>
                    <a:pt x="4853" y="7567"/>
                    <a:pt x="6536" y="7567"/>
                  </a:cubicBezTo>
                  <a:cubicBezTo>
                    <a:pt x="8220" y="7567"/>
                    <a:pt x="9903" y="7190"/>
                    <a:pt x="11171" y="6438"/>
                  </a:cubicBezTo>
                  <a:cubicBezTo>
                    <a:pt x="12438" y="5725"/>
                    <a:pt x="13072" y="4774"/>
                    <a:pt x="13072" y="3744"/>
                  </a:cubicBezTo>
                  <a:cubicBezTo>
                    <a:pt x="13072" y="3031"/>
                    <a:pt x="12676" y="2239"/>
                    <a:pt x="11884" y="1605"/>
                  </a:cubicBezTo>
                  <a:cubicBezTo>
                    <a:pt x="11646" y="1447"/>
                    <a:pt x="11409" y="1288"/>
                    <a:pt x="11171" y="1130"/>
                  </a:cubicBezTo>
                  <a:cubicBezTo>
                    <a:pt x="9903" y="377"/>
                    <a:pt x="8220" y="1"/>
                    <a:pt x="6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407352" y="2252654"/>
              <a:ext cx="168367" cy="145769"/>
            </a:xfrm>
            <a:custGeom>
              <a:avLst/>
              <a:gdLst/>
              <a:ahLst/>
              <a:cxnLst/>
              <a:rect l="l" t="t" r="r" b="b"/>
              <a:pathLst>
                <a:path w="10617" h="9192" extrusionOk="0">
                  <a:moveTo>
                    <a:pt x="1" y="1"/>
                  </a:moveTo>
                  <a:lnTo>
                    <a:pt x="1" y="3011"/>
                  </a:lnTo>
                  <a:lnTo>
                    <a:pt x="10617" y="9191"/>
                  </a:lnTo>
                  <a:lnTo>
                    <a:pt x="10617" y="610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1575693" y="2324266"/>
              <a:ext cx="252542" cy="104300"/>
            </a:xfrm>
            <a:custGeom>
              <a:avLst/>
              <a:gdLst/>
              <a:ahLst/>
              <a:cxnLst/>
              <a:rect l="l" t="t" r="r" b="b"/>
              <a:pathLst>
                <a:path w="15925" h="6577" extrusionOk="0">
                  <a:moveTo>
                    <a:pt x="15925" y="1"/>
                  </a:moveTo>
                  <a:lnTo>
                    <a:pt x="1" y="1585"/>
                  </a:lnTo>
                  <a:lnTo>
                    <a:pt x="1" y="4675"/>
                  </a:lnTo>
                  <a:lnTo>
                    <a:pt x="9429" y="6576"/>
                  </a:lnTo>
                  <a:lnTo>
                    <a:pt x="15925" y="3011"/>
                  </a:lnTo>
                  <a:lnTo>
                    <a:pt x="15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407352" y="2226283"/>
              <a:ext cx="420893" cy="123139"/>
            </a:xfrm>
            <a:custGeom>
              <a:avLst/>
              <a:gdLst/>
              <a:ahLst/>
              <a:cxnLst/>
              <a:rect l="l" t="t" r="r" b="b"/>
              <a:pathLst>
                <a:path w="26541" h="7765" extrusionOk="0">
                  <a:moveTo>
                    <a:pt x="15925" y="0"/>
                  </a:moveTo>
                  <a:lnTo>
                    <a:pt x="1" y="1664"/>
                  </a:lnTo>
                  <a:lnTo>
                    <a:pt x="10617" y="7764"/>
                  </a:lnTo>
                  <a:lnTo>
                    <a:pt x="26541" y="6180"/>
                  </a:lnTo>
                  <a:lnTo>
                    <a:pt x="15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251571" y="2148392"/>
              <a:ext cx="400801" cy="194755"/>
            </a:xfrm>
            <a:custGeom>
              <a:avLst/>
              <a:gdLst/>
              <a:ahLst/>
              <a:cxnLst/>
              <a:rect l="l" t="t" r="r" b="b"/>
              <a:pathLst>
                <a:path w="25274" h="12281" extrusionOk="0">
                  <a:moveTo>
                    <a:pt x="14816" y="0"/>
                  </a:moveTo>
                  <a:lnTo>
                    <a:pt x="6339" y="1347"/>
                  </a:lnTo>
                  <a:lnTo>
                    <a:pt x="1" y="12280"/>
                  </a:lnTo>
                  <a:lnTo>
                    <a:pt x="25273" y="6101"/>
                  </a:lnTo>
                  <a:lnTo>
                    <a:pt x="14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418659" y="2245122"/>
              <a:ext cx="233703" cy="193502"/>
            </a:xfrm>
            <a:custGeom>
              <a:avLst/>
              <a:gdLst/>
              <a:ahLst/>
              <a:cxnLst/>
              <a:rect l="l" t="t" r="r" b="b"/>
              <a:pathLst>
                <a:path w="14737" h="12202" extrusionOk="0">
                  <a:moveTo>
                    <a:pt x="14736" y="1"/>
                  </a:moveTo>
                  <a:lnTo>
                    <a:pt x="6259" y="1268"/>
                  </a:lnTo>
                  <a:lnTo>
                    <a:pt x="1" y="12201"/>
                  </a:lnTo>
                  <a:lnTo>
                    <a:pt x="14736" y="3724"/>
                  </a:lnTo>
                  <a:lnTo>
                    <a:pt x="14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1383487" y="2242617"/>
              <a:ext cx="140726" cy="218622"/>
            </a:xfrm>
            <a:custGeom>
              <a:avLst/>
              <a:gdLst/>
              <a:ahLst/>
              <a:cxnLst/>
              <a:rect l="l" t="t" r="r" b="b"/>
              <a:pathLst>
                <a:path w="8874" h="13786" extrusionOk="0">
                  <a:moveTo>
                    <a:pt x="7527" y="0"/>
                  </a:moveTo>
                  <a:lnTo>
                    <a:pt x="0" y="13072"/>
                  </a:lnTo>
                  <a:lnTo>
                    <a:pt x="1426" y="13785"/>
                  </a:lnTo>
                  <a:lnTo>
                    <a:pt x="2219" y="12359"/>
                  </a:lnTo>
                  <a:lnTo>
                    <a:pt x="8477" y="1426"/>
                  </a:lnTo>
                  <a:lnTo>
                    <a:pt x="8874" y="792"/>
                  </a:lnTo>
                  <a:lnTo>
                    <a:pt x="7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217652" y="2147139"/>
              <a:ext cx="285210" cy="302797"/>
            </a:xfrm>
            <a:custGeom>
              <a:avLst/>
              <a:gdLst/>
              <a:ahLst/>
              <a:cxnLst/>
              <a:rect l="l" t="t" r="r" b="b"/>
              <a:pathLst>
                <a:path w="17985" h="19094" extrusionOk="0">
                  <a:moveTo>
                    <a:pt x="7448" y="0"/>
                  </a:moveTo>
                  <a:lnTo>
                    <a:pt x="1" y="12914"/>
                  </a:lnTo>
                  <a:lnTo>
                    <a:pt x="10617" y="19093"/>
                  </a:lnTo>
                  <a:lnTo>
                    <a:pt x="17985" y="602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1169922" y="2163457"/>
              <a:ext cx="179674" cy="148592"/>
            </a:xfrm>
            <a:custGeom>
              <a:avLst/>
              <a:gdLst/>
              <a:ahLst/>
              <a:cxnLst/>
              <a:rect l="l" t="t" r="r" b="b"/>
              <a:pathLst>
                <a:path w="11330" h="9370" extrusionOk="0">
                  <a:moveTo>
                    <a:pt x="2773" y="1"/>
                  </a:moveTo>
                  <a:lnTo>
                    <a:pt x="0" y="4596"/>
                  </a:lnTo>
                  <a:lnTo>
                    <a:pt x="7685" y="9191"/>
                  </a:lnTo>
                  <a:cubicBezTo>
                    <a:pt x="7923" y="9310"/>
                    <a:pt x="8180" y="9369"/>
                    <a:pt x="8447" y="9369"/>
                  </a:cubicBezTo>
                  <a:cubicBezTo>
                    <a:pt x="8715" y="9369"/>
                    <a:pt x="8992" y="9310"/>
                    <a:pt x="9269" y="9191"/>
                  </a:cubicBezTo>
                  <a:cubicBezTo>
                    <a:pt x="10458" y="8636"/>
                    <a:pt x="11329" y="7210"/>
                    <a:pt x="11171" y="5943"/>
                  </a:cubicBezTo>
                  <a:cubicBezTo>
                    <a:pt x="11092" y="5230"/>
                    <a:pt x="10775" y="4675"/>
                    <a:pt x="10299" y="4517"/>
                  </a:cubicBez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1154842" y="2159540"/>
              <a:ext cx="70379" cy="78752"/>
            </a:xfrm>
            <a:custGeom>
              <a:avLst/>
              <a:gdLst/>
              <a:ahLst/>
              <a:cxnLst/>
              <a:rect l="l" t="t" r="r" b="b"/>
              <a:pathLst>
                <a:path w="4438" h="4966" extrusionOk="0">
                  <a:moveTo>
                    <a:pt x="2798" y="0"/>
                  </a:moveTo>
                  <a:cubicBezTo>
                    <a:pt x="2541" y="0"/>
                    <a:pt x="2266" y="55"/>
                    <a:pt x="1981" y="169"/>
                  </a:cubicBezTo>
                  <a:cubicBezTo>
                    <a:pt x="872" y="723"/>
                    <a:pt x="0" y="2149"/>
                    <a:pt x="80" y="3417"/>
                  </a:cubicBezTo>
                  <a:cubicBezTo>
                    <a:pt x="139" y="4371"/>
                    <a:pt x="782" y="4966"/>
                    <a:pt x="1569" y="4966"/>
                  </a:cubicBezTo>
                  <a:cubicBezTo>
                    <a:pt x="1828" y="4966"/>
                    <a:pt x="2102" y="4901"/>
                    <a:pt x="2377" y="4764"/>
                  </a:cubicBezTo>
                  <a:cubicBezTo>
                    <a:pt x="3566" y="4288"/>
                    <a:pt x="4437" y="2783"/>
                    <a:pt x="4358" y="1516"/>
                  </a:cubicBezTo>
                  <a:cubicBezTo>
                    <a:pt x="4237" y="552"/>
                    <a:pt x="3613" y="0"/>
                    <a:pt x="2798" y="0"/>
                  </a:cubicBezTo>
                  <a:close/>
                </a:path>
              </a:pathLst>
            </a:custGeom>
            <a:solidFill>
              <a:srgbClr val="1356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167401" y="2174287"/>
              <a:ext cx="43991" cy="48907"/>
            </a:xfrm>
            <a:custGeom>
              <a:avLst/>
              <a:gdLst/>
              <a:ahLst/>
              <a:cxnLst/>
              <a:rect l="l" t="t" r="r" b="b"/>
              <a:pathLst>
                <a:path w="2774" h="3084" extrusionOk="0">
                  <a:moveTo>
                    <a:pt x="1761" y="1"/>
                  </a:moveTo>
                  <a:cubicBezTo>
                    <a:pt x="1603" y="1"/>
                    <a:pt x="1435" y="36"/>
                    <a:pt x="1268" y="110"/>
                  </a:cubicBezTo>
                  <a:cubicBezTo>
                    <a:pt x="555" y="427"/>
                    <a:pt x="1" y="1378"/>
                    <a:pt x="80" y="2170"/>
                  </a:cubicBezTo>
                  <a:cubicBezTo>
                    <a:pt x="139" y="2758"/>
                    <a:pt x="502" y="3084"/>
                    <a:pt x="977" y="3084"/>
                  </a:cubicBezTo>
                  <a:cubicBezTo>
                    <a:pt x="1143" y="3084"/>
                    <a:pt x="1322" y="3044"/>
                    <a:pt x="1506" y="2962"/>
                  </a:cubicBezTo>
                  <a:cubicBezTo>
                    <a:pt x="2219" y="2645"/>
                    <a:pt x="2774" y="1774"/>
                    <a:pt x="2694" y="982"/>
                  </a:cubicBezTo>
                  <a:cubicBezTo>
                    <a:pt x="2694" y="375"/>
                    <a:pt x="2276" y="1"/>
                    <a:pt x="1761" y="1"/>
                  </a:cubicBezTo>
                  <a:close/>
                </a:path>
              </a:pathLst>
            </a:custGeom>
            <a:solidFill>
              <a:srgbClr val="434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1257850" y="2213709"/>
              <a:ext cx="178421" cy="148592"/>
            </a:xfrm>
            <a:custGeom>
              <a:avLst/>
              <a:gdLst/>
              <a:ahLst/>
              <a:cxnLst/>
              <a:rect l="l" t="t" r="r" b="b"/>
              <a:pathLst>
                <a:path w="11251" h="9370" extrusionOk="0">
                  <a:moveTo>
                    <a:pt x="2695" y="1"/>
                  </a:moveTo>
                  <a:lnTo>
                    <a:pt x="1" y="4596"/>
                  </a:lnTo>
                  <a:lnTo>
                    <a:pt x="7686" y="9191"/>
                  </a:lnTo>
                  <a:cubicBezTo>
                    <a:pt x="7884" y="9310"/>
                    <a:pt x="8121" y="9369"/>
                    <a:pt x="8379" y="9369"/>
                  </a:cubicBezTo>
                  <a:cubicBezTo>
                    <a:pt x="8636" y="9369"/>
                    <a:pt x="8914" y="9310"/>
                    <a:pt x="9191" y="9191"/>
                  </a:cubicBezTo>
                  <a:cubicBezTo>
                    <a:pt x="10379" y="8636"/>
                    <a:pt x="11251" y="7210"/>
                    <a:pt x="11172" y="5943"/>
                  </a:cubicBezTo>
                  <a:cubicBezTo>
                    <a:pt x="11092" y="5230"/>
                    <a:pt x="10775" y="4675"/>
                    <a:pt x="10221" y="4517"/>
                  </a:cubicBezTo>
                  <a:lnTo>
                    <a:pt x="26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241517" y="2209935"/>
              <a:ext cx="72884" cy="76104"/>
            </a:xfrm>
            <a:custGeom>
              <a:avLst/>
              <a:gdLst/>
              <a:ahLst/>
              <a:cxnLst/>
              <a:rect l="l" t="t" r="r" b="b"/>
              <a:pathLst>
                <a:path w="4596" h="4799" extrusionOk="0">
                  <a:moveTo>
                    <a:pt x="2786" y="1"/>
                  </a:moveTo>
                  <a:cubicBezTo>
                    <a:pt x="2557" y="1"/>
                    <a:pt x="2313" y="52"/>
                    <a:pt x="2061" y="160"/>
                  </a:cubicBezTo>
                  <a:cubicBezTo>
                    <a:pt x="872" y="714"/>
                    <a:pt x="1" y="2140"/>
                    <a:pt x="80" y="3408"/>
                  </a:cubicBezTo>
                  <a:cubicBezTo>
                    <a:pt x="211" y="4453"/>
                    <a:pt x="880" y="4798"/>
                    <a:pt x="1822" y="4798"/>
                  </a:cubicBezTo>
                  <a:cubicBezTo>
                    <a:pt x="2022" y="4798"/>
                    <a:pt x="2235" y="4783"/>
                    <a:pt x="2457" y="4755"/>
                  </a:cubicBezTo>
                  <a:cubicBezTo>
                    <a:pt x="3962" y="4676"/>
                    <a:pt x="4596" y="3012"/>
                    <a:pt x="4358" y="1507"/>
                  </a:cubicBezTo>
                  <a:cubicBezTo>
                    <a:pt x="4175" y="588"/>
                    <a:pt x="3565" y="1"/>
                    <a:pt x="2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1255345" y="2224539"/>
              <a:ext cx="43991" cy="49446"/>
            </a:xfrm>
            <a:custGeom>
              <a:avLst/>
              <a:gdLst/>
              <a:ahLst/>
              <a:cxnLst/>
              <a:rect l="l" t="t" r="r" b="b"/>
              <a:pathLst>
                <a:path w="2774" h="3118" extrusionOk="0">
                  <a:moveTo>
                    <a:pt x="1750" y="1"/>
                  </a:moveTo>
                  <a:cubicBezTo>
                    <a:pt x="1598" y="1"/>
                    <a:pt x="1435" y="36"/>
                    <a:pt x="1268" y="110"/>
                  </a:cubicBezTo>
                  <a:cubicBezTo>
                    <a:pt x="555" y="427"/>
                    <a:pt x="0" y="1378"/>
                    <a:pt x="80" y="2170"/>
                  </a:cubicBezTo>
                  <a:cubicBezTo>
                    <a:pt x="80" y="2750"/>
                    <a:pt x="462" y="3118"/>
                    <a:pt x="946" y="3118"/>
                  </a:cubicBezTo>
                  <a:cubicBezTo>
                    <a:pt x="1124" y="3118"/>
                    <a:pt x="1315" y="3068"/>
                    <a:pt x="1506" y="2962"/>
                  </a:cubicBezTo>
                  <a:cubicBezTo>
                    <a:pt x="2219" y="2645"/>
                    <a:pt x="2773" y="1774"/>
                    <a:pt x="2694" y="982"/>
                  </a:cubicBezTo>
                  <a:cubicBezTo>
                    <a:pt x="2633" y="375"/>
                    <a:pt x="224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485238" y="4051766"/>
              <a:ext cx="159581" cy="131956"/>
            </a:xfrm>
            <a:custGeom>
              <a:avLst/>
              <a:gdLst/>
              <a:ahLst/>
              <a:cxnLst/>
              <a:rect l="l" t="t" r="r" b="b"/>
              <a:pathLst>
                <a:path w="10063" h="8321" extrusionOk="0">
                  <a:moveTo>
                    <a:pt x="7322" y="1"/>
                  </a:moveTo>
                  <a:cubicBezTo>
                    <a:pt x="6784" y="1"/>
                    <a:pt x="5826" y="263"/>
                    <a:pt x="4833" y="629"/>
                  </a:cubicBezTo>
                  <a:cubicBezTo>
                    <a:pt x="2932" y="1263"/>
                    <a:pt x="872" y="2134"/>
                    <a:pt x="872" y="2134"/>
                  </a:cubicBezTo>
                  <a:cubicBezTo>
                    <a:pt x="872" y="2134"/>
                    <a:pt x="714" y="2847"/>
                    <a:pt x="555" y="3798"/>
                  </a:cubicBezTo>
                  <a:cubicBezTo>
                    <a:pt x="555" y="4036"/>
                    <a:pt x="476" y="4194"/>
                    <a:pt x="476" y="4432"/>
                  </a:cubicBezTo>
                  <a:cubicBezTo>
                    <a:pt x="238" y="5858"/>
                    <a:pt x="1" y="7601"/>
                    <a:pt x="159" y="8076"/>
                  </a:cubicBezTo>
                  <a:cubicBezTo>
                    <a:pt x="238" y="8155"/>
                    <a:pt x="238" y="8234"/>
                    <a:pt x="317" y="8234"/>
                  </a:cubicBezTo>
                  <a:cubicBezTo>
                    <a:pt x="603" y="8234"/>
                    <a:pt x="1601" y="8320"/>
                    <a:pt x="2833" y="8320"/>
                  </a:cubicBezTo>
                  <a:cubicBezTo>
                    <a:pt x="3654" y="8320"/>
                    <a:pt x="4580" y="8282"/>
                    <a:pt x="5467" y="8155"/>
                  </a:cubicBezTo>
                  <a:cubicBezTo>
                    <a:pt x="6418" y="7997"/>
                    <a:pt x="7368" y="7759"/>
                    <a:pt x="8002" y="7363"/>
                  </a:cubicBezTo>
                  <a:cubicBezTo>
                    <a:pt x="9032" y="6808"/>
                    <a:pt x="9508" y="6016"/>
                    <a:pt x="9745" y="5224"/>
                  </a:cubicBezTo>
                  <a:cubicBezTo>
                    <a:pt x="10062" y="4194"/>
                    <a:pt x="9904" y="3323"/>
                    <a:pt x="9904" y="3323"/>
                  </a:cubicBezTo>
                  <a:lnTo>
                    <a:pt x="8874" y="2530"/>
                  </a:lnTo>
                  <a:lnTo>
                    <a:pt x="8478" y="2293"/>
                  </a:lnTo>
                  <a:lnTo>
                    <a:pt x="8002" y="1976"/>
                  </a:lnTo>
                  <a:cubicBezTo>
                    <a:pt x="8002" y="1976"/>
                    <a:pt x="7765" y="1263"/>
                    <a:pt x="7765" y="233"/>
                  </a:cubicBezTo>
                  <a:cubicBezTo>
                    <a:pt x="7765" y="71"/>
                    <a:pt x="7599" y="1"/>
                    <a:pt x="7322" y="1"/>
                  </a:cubicBezTo>
                  <a:close/>
                </a:path>
              </a:pathLst>
            </a:custGeom>
            <a:solidFill>
              <a:srgbClr val="1356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458851" y="4096036"/>
              <a:ext cx="291506" cy="157377"/>
            </a:xfrm>
            <a:custGeom>
              <a:avLst/>
              <a:gdLst/>
              <a:ahLst/>
              <a:cxnLst/>
              <a:rect l="l" t="t" r="r" b="b"/>
              <a:pathLst>
                <a:path w="18382" h="9924" extrusionOk="0">
                  <a:moveTo>
                    <a:pt x="17100" y="1"/>
                  </a:moveTo>
                  <a:cubicBezTo>
                    <a:pt x="16014" y="1"/>
                    <a:pt x="13357" y="1262"/>
                    <a:pt x="11409" y="2311"/>
                  </a:cubicBezTo>
                  <a:cubicBezTo>
                    <a:pt x="10142" y="2945"/>
                    <a:pt x="9191" y="3499"/>
                    <a:pt x="9191" y="3499"/>
                  </a:cubicBezTo>
                  <a:lnTo>
                    <a:pt x="7131" y="3975"/>
                  </a:lnTo>
                  <a:lnTo>
                    <a:pt x="1823" y="5163"/>
                  </a:lnTo>
                  <a:lnTo>
                    <a:pt x="714" y="5401"/>
                  </a:lnTo>
                  <a:cubicBezTo>
                    <a:pt x="714" y="5401"/>
                    <a:pt x="476" y="6114"/>
                    <a:pt x="318" y="6748"/>
                  </a:cubicBezTo>
                  <a:cubicBezTo>
                    <a:pt x="159" y="7302"/>
                    <a:pt x="1" y="7857"/>
                    <a:pt x="1" y="8015"/>
                  </a:cubicBezTo>
                  <a:cubicBezTo>
                    <a:pt x="1" y="8174"/>
                    <a:pt x="1110" y="9362"/>
                    <a:pt x="2536" y="9758"/>
                  </a:cubicBezTo>
                  <a:cubicBezTo>
                    <a:pt x="2879" y="9856"/>
                    <a:pt x="3222" y="9924"/>
                    <a:pt x="3564" y="9924"/>
                  </a:cubicBezTo>
                  <a:cubicBezTo>
                    <a:pt x="3776" y="9924"/>
                    <a:pt x="3988" y="9898"/>
                    <a:pt x="4200" y="9837"/>
                  </a:cubicBezTo>
                  <a:cubicBezTo>
                    <a:pt x="5230" y="9600"/>
                    <a:pt x="6576" y="8570"/>
                    <a:pt x="7844" y="7619"/>
                  </a:cubicBezTo>
                  <a:lnTo>
                    <a:pt x="7844" y="6668"/>
                  </a:lnTo>
                  <a:cubicBezTo>
                    <a:pt x="7844" y="6668"/>
                    <a:pt x="9825" y="5401"/>
                    <a:pt x="10538" y="5401"/>
                  </a:cubicBezTo>
                  <a:cubicBezTo>
                    <a:pt x="11330" y="5401"/>
                    <a:pt x="16638" y="5084"/>
                    <a:pt x="17589" y="3024"/>
                  </a:cubicBezTo>
                  <a:cubicBezTo>
                    <a:pt x="18381" y="1202"/>
                    <a:pt x="18143" y="568"/>
                    <a:pt x="18064" y="410"/>
                  </a:cubicBezTo>
                  <a:cubicBezTo>
                    <a:pt x="17906" y="251"/>
                    <a:pt x="17668" y="93"/>
                    <a:pt x="17351" y="13"/>
                  </a:cubicBezTo>
                  <a:lnTo>
                    <a:pt x="17272" y="13"/>
                  </a:lnTo>
                  <a:cubicBezTo>
                    <a:pt x="17220" y="5"/>
                    <a:pt x="17163" y="1"/>
                    <a:pt x="17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35523" y="4221166"/>
              <a:ext cx="289476" cy="167193"/>
            </a:xfrm>
            <a:custGeom>
              <a:avLst/>
              <a:gdLst/>
              <a:ahLst/>
              <a:cxnLst/>
              <a:rect l="l" t="t" r="r" b="b"/>
              <a:pathLst>
                <a:path w="18254" h="10543" extrusionOk="0">
                  <a:moveTo>
                    <a:pt x="16847" y="0"/>
                  </a:moveTo>
                  <a:cubicBezTo>
                    <a:pt x="16846" y="0"/>
                    <a:pt x="16855" y="14"/>
                    <a:pt x="16875" y="45"/>
                  </a:cubicBezTo>
                  <a:cubicBezTo>
                    <a:pt x="16880" y="55"/>
                    <a:pt x="16890" y="65"/>
                    <a:pt x="16903" y="77"/>
                  </a:cubicBezTo>
                  <a:lnTo>
                    <a:pt x="16903" y="77"/>
                  </a:lnTo>
                  <a:cubicBezTo>
                    <a:pt x="16870" y="30"/>
                    <a:pt x="16848" y="0"/>
                    <a:pt x="16847" y="0"/>
                  </a:cubicBezTo>
                  <a:close/>
                  <a:moveTo>
                    <a:pt x="16903" y="77"/>
                  </a:moveTo>
                  <a:cubicBezTo>
                    <a:pt x="17018" y="238"/>
                    <a:pt x="17271" y="599"/>
                    <a:pt x="17271" y="599"/>
                  </a:cubicBezTo>
                  <a:cubicBezTo>
                    <a:pt x="17222" y="591"/>
                    <a:pt x="17168" y="587"/>
                    <a:pt x="17109" y="587"/>
                  </a:cubicBezTo>
                  <a:cubicBezTo>
                    <a:pt x="16020" y="587"/>
                    <a:pt x="13287" y="1920"/>
                    <a:pt x="11409" y="2897"/>
                  </a:cubicBezTo>
                  <a:cubicBezTo>
                    <a:pt x="10141" y="3610"/>
                    <a:pt x="9191" y="4165"/>
                    <a:pt x="9191" y="4165"/>
                  </a:cubicBezTo>
                  <a:lnTo>
                    <a:pt x="7051" y="4640"/>
                  </a:lnTo>
                  <a:lnTo>
                    <a:pt x="1823" y="5749"/>
                  </a:lnTo>
                  <a:lnTo>
                    <a:pt x="713" y="5987"/>
                  </a:lnTo>
                  <a:cubicBezTo>
                    <a:pt x="713" y="5987"/>
                    <a:pt x="476" y="6700"/>
                    <a:pt x="317" y="7334"/>
                  </a:cubicBezTo>
                  <a:cubicBezTo>
                    <a:pt x="159" y="7967"/>
                    <a:pt x="0" y="8522"/>
                    <a:pt x="0" y="8601"/>
                  </a:cubicBezTo>
                  <a:cubicBezTo>
                    <a:pt x="0" y="8839"/>
                    <a:pt x="1110" y="9948"/>
                    <a:pt x="2456" y="10423"/>
                  </a:cubicBezTo>
                  <a:cubicBezTo>
                    <a:pt x="2734" y="10503"/>
                    <a:pt x="3011" y="10542"/>
                    <a:pt x="3288" y="10542"/>
                  </a:cubicBezTo>
                  <a:cubicBezTo>
                    <a:pt x="3566" y="10542"/>
                    <a:pt x="3843" y="10503"/>
                    <a:pt x="4120" y="10423"/>
                  </a:cubicBezTo>
                  <a:cubicBezTo>
                    <a:pt x="5229" y="10186"/>
                    <a:pt x="6497" y="9156"/>
                    <a:pt x="7764" y="8205"/>
                  </a:cubicBezTo>
                  <a:lnTo>
                    <a:pt x="7764" y="7334"/>
                  </a:lnTo>
                  <a:cubicBezTo>
                    <a:pt x="7764" y="7334"/>
                    <a:pt x="16638" y="4402"/>
                    <a:pt x="17509" y="2342"/>
                  </a:cubicBezTo>
                  <a:cubicBezTo>
                    <a:pt x="18253" y="705"/>
                    <a:pt x="17110" y="256"/>
                    <a:pt x="16903"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461373" y="4085665"/>
              <a:ext cx="282689" cy="145024"/>
            </a:xfrm>
            <a:custGeom>
              <a:avLst/>
              <a:gdLst/>
              <a:ahLst/>
              <a:cxnLst/>
              <a:rect l="l" t="t" r="r" b="b"/>
              <a:pathLst>
                <a:path w="17826" h="9145" extrusionOk="0">
                  <a:moveTo>
                    <a:pt x="14983" y="1"/>
                  </a:moveTo>
                  <a:cubicBezTo>
                    <a:pt x="13819" y="1"/>
                    <a:pt x="12711" y="372"/>
                    <a:pt x="11991" y="372"/>
                  </a:cubicBezTo>
                  <a:cubicBezTo>
                    <a:pt x="11895" y="372"/>
                    <a:pt x="11807" y="365"/>
                    <a:pt x="11726" y="350"/>
                  </a:cubicBezTo>
                  <a:cubicBezTo>
                    <a:pt x="11244" y="297"/>
                    <a:pt x="10943" y="63"/>
                    <a:pt x="10701" y="63"/>
                  </a:cubicBezTo>
                  <a:cubicBezTo>
                    <a:pt x="10585" y="63"/>
                    <a:pt x="10482" y="117"/>
                    <a:pt x="10379" y="271"/>
                  </a:cubicBezTo>
                  <a:cubicBezTo>
                    <a:pt x="10379" y="350"/>
                    <a:pt x="10300" y="509"/>
                    <a:pt x="10220" y="588"/>
                  </a:cubicBezTo>
                  <a:cubicBezTo>
                    <a:pt x="9824" y="1539"/>
                    <a:pt x="8953" y="3123"/>
                    <a:pt x="6814" y="3361"/>
                  </a:cubicBezTo>
                  <a:cubicBezTo>
                    <a:pt x="6367" y="3394"/>
                    <a:pt x="5948" y="3410"/>
                    <a:pt x="5558" y="3410"/>
                  </a:cubicBezTo>
                  <a:cubicBezTo>
                    <a:pt x="4077" y="3410"/>
                    <a:pt x="3004" y="3183"/>
                    <a:pt x="2377" y="2806"/>
                  </a:cubicBezTo>
                  <a:cubicBezTo>
                    <a:pt x="2377" y="2806"/>
                    <a:pt x="2219" y="2252"/>
                    <a:pt x="1981" y="2173"/>
                  </a:cubicBezTo>
                  <a:cubicBezTo>
                    <a:pt x="1902" y="2173"/>
                    <a:pt x="1743" y="2173"/>
                    <a:pt x="1585" y="2331"/>
                  </a:cubicBezTo>
                  <a:cubicBezTo>
                    <a:pt x="1030" y="2886"/>
                    <a:pt x="238" y="5659"/>
                    <a:pt x="0" y="6688"/>
                  </a:cubicBezTo>
                  <a:cubicBezTo>
                    <a:pt x="0" y="6926"/>
                    <a:pt x="0" y="7164"/>
                    <a:pt x="159" y="7402"/>
                  </a:cubicBezTo>
                  <a:cubicBezTo>
                    <a:pt x="634" y="8194"/>
                    <a:pt x="1902" y="9065"/>
                    <a:pt x="3328" y="9144"/>
                  </a:cubicBezTo>
                  <a:cubicBezTo>
                    <a:pt x="3645" y="9144"/>
                    <a:pt x="3962" y="9144"/>
                    <a:pt x="4278" y="9065"/>
                  </a:cubicBezTo>
                  <a:cubicBezTo>
                    <a:pt x="5150" y="8828"/>
                    <a:pt x="5863" y="8352"/>
                    <a:pt x="6655" y="7877"/>
                  </a:cubicBezTo>
                  <a:cubicBezTo>
                    <a:pt x="6655" y="7798"/>
                    <a:pt x="6734" y="7798"/>
                    <a:pt x="6814" y="7718"/>
                  </a:cubicBezTo>
                  <a:cubicBezTo>
                    <a:pt x="8081" y="6847"/>
                    <a:pt x="9349" y="5817"/>
                    <a:pt x="11171" y="5659"/>
                  </a:cubicBezTo>
                  <a:cubicBezTo>
                    <a:pt x="14182" y="5262"/>
                    <a:pt x="16954" y="4391"/>
                    <a:pt x="17588" y="2648"/>
                  </a:cubicBezTo>
                  <a:cubicBezTo>
                    <a:pt x="17826" y="1856"/>
                    <a:pt x="17826" y="1143"/>
                    <a:pt x="17192" y="667"/>
                  </a:cubicBezTo>
                  <a:cubicBezTo>
                    <a:pt x="16954" y="430"/>
                    <a:pt x="16558" y="271"/>
                    <a:pt x="16004" y="113"/>
                  </a:cubicBezTo>
                  <a:cubicBezTo>
                    <a:pt x="15664" y="32"/>
                    <a:pt x="15321" y="1"/>
                    <a:pt x="14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38028" y="4210193"/>
              <a:ext cx="282705" cy="152413"/>
            </a:xfrm>
            <a:custGeom>
              <a:avLst/>
              <a:gdLst/>
              <a:ahLst/>
              <a:cxnLst/>
              <a:rect l="l" t="t" r="r" b="b"/>
              <a:pathLst>
                <a:path w="17827" h="9611" extrusionOk="0">
                  <a:moveTo>
                    <a:pt x="14801" y="1"/>
                  </a:moveTo>
                  <a:cubicBezTo>
                    <a:pt x="13577" y="1"/>
                    <a:pt x="12603" y="829"/>
                    <a:pt x="11877" y="829"/>
                  </a:cubicBezTo>
                  <a:cubicBezTo>
                    <a:pt x="11825" y="829"/>
                    <a:pt x="11775" y="825"/>
                    <a:pt x="11726" y="816"/>
                  </a:cubicBezTo>
                  <a:cubicBezTo>
                    <a:pt x="11268" y="765"/>
                    <a:pt x="11007" y="551"/>
                    <a:pt x="10794" y="551"/>
                  </a:cubicBezTo>
                  <a:cubicBezTo>
                    <a:pt x="10675" y="551"/>
                    <a:pt x="10572" y="618"/>
                    <a:pt x="10459" y="816"/>
                  </a:cubicBezTo>
                  <a:cubicBezTo>
                    <a:pt x="10379" y="895"/>
                    <a:pt x="10300" y="975"/>
                    <a:pt x="10300" y="1054"/>
                  </a:cubicBezTo>
                  <a:cubicBezTo>
                    <a:pt x="9904" y="2084"/>
                    <a:pt x="8953" y="3668"/>
                    <a:pt x="6893" y="3827"/>
                  </a:cubicBezTo>
                  <a:lnTo>
                    <a:pt x="6814" y="3827"/>
                  </a:lnTo>
                  <a:cubicBezTo>
                    <a:pt x="6384" y="3860"/>
                    <a:pt x="5975" y="3876"/>
                    <a:pt x="5590" y="3876"/>
                  </a:cubicBezTo>
                  <a:cubicBezTo>
                    <a:pt x="4128" y="3876"/>
                    <a:pt x="3005" y="3648"/>
                    <a:pt x="2378" y="3272"/>
                  </a:cubicBezTo>
                  <a:cubicBezTo>
                    <a:pt x="2378" y="3272"/>
                    <a:pt x="2298" y="2718"/>
                    <a:pt x="1982" y="2638"/>
                  </a:cubicBezTo>
                  <a:cubicBezTo>
                    <a:pt x="1902" y="2638"/>
                    <a:pt x="1744" y="2638"/>
                    <a:pt x="1585" y="2797"/>
                  </a:cubicBezTo>
                  <a:cubicBezTo>
                    <a:pt x="1110" y="3351"/>
                    <a:pt x="318" y="6124"/>
                    <a:pt x="80" y="7154"/>
                  </a:cubicBezTo>
                  <a:cubicBezTo>
                    <a:pt x="1" y="7392"/>
                    <a:pt x="80" y="7629"/>
                    <a:pt x="159" y="7867"/>
                  </a:cubicBezTo>
                  <a:cubicBezTo>
                    <a:pt x="635" y="8739"/>
                    <a:pt x="1902" y="9610"/>
                    <a:pt x="3408" y="9610"/>
                  </a:cubicBezTo>
                  <a:cubicBezTo>
                    <a:pt x="3645" y="9610"/>
                    <a:pt x="3962" y="9610"/>
                    <a:pt x="4279" y="9531"/>
                  </a:cubicBezTo>
                  <a:cubicBezTo>
                    <a:pt x="5151" y="9293"/>
                    <a:pt x="5864" y="8897"/>
                    <a:pt x="6656" y="8342"/>
                  </a:cubicBezTo>
                  <a:cubicBezTo>
                    <a:pt x="6735" y="8263"/>
                    <a:pt x="6735" y="8263"/>
                    <a:pt x="6814" y="8184"/>
                  </a:cubicBezTo>
                  <a:cubicBezTo>
                    <a:pt x="8082" y="7313"/>
                    <a:pt x="16242" y="4460"/>
                    <a:pt x="16876" y="2718"/>
                  </a:cubicBezTo>
                  <a:cubicBezTo>
                    <a:pt x="17113" y="1925"/>
                    <a:pt x="17827" y="1688"/>
                    <a:pt x="17193" y="1133"/>
                  </a:cubicBezTo>
                  <a:cubicBezTo>
                    <a:pt x="16955" y="895"/>
                    <a:pt x="16084" y="182"/>
                    <a:pt x="15529" y="103"/>
                  </a:cubicBezTo>
                  <a:cubicBezTo>
                    <a:pt x="15277" y="31"/>
                    <a:pt x="15034" y="1"/>
                    <a:pt x="14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489884" y="3083072"/>
              <a:ext cx="271778" cy="1061185"/>
            </a:xfrm>
            <a:custGeom>
              <a:avLst/>
              <a:gdLst/>
              <a:ahLst/>
              <a:cxnLst/>
              <a:rect l="l" t="t" r="r" b="b"/>
              <a:pathLst>
                <a:path w="17138" h="66917" extrusionOk="0">
                  <a:moveTo>
                    <a:pt x="4065" y="1"/>
                  </a:moveTo>
                  <a:cubicBezTo>
                    <a:pt x="3827" y="80"/>
                    <a:pt x="896" y="7448"/>
                    <a:pt x="3273" y="14657"/>
                  </a:cubicBezTo>
                  <a:cubicBezTo>
                    <a:pt x="5649" y="21867"/>
                    <a:pt x="6125" y="38425"/>
                    <a:pt x="4303" y="41673"/>
                  </a:cubicBezTo>
                  <a:cubicBezTo>
                    <a:pt x="262" y="49120"/>
                    <a:pt x="1767" y="54666"/>
                    <a:pt x="1371" y="57201"/>
                  </a:cubicBezTo>
                  <a:cubicBezTo>
                    <a:pt x="1054" y="59815"/>
                    <a:pt x="421" y="64331"/>
                    <a:pt x="262" y="64886"/>
                  </a:cubicBezTo>
                  <a:cubicBezTo>
                    <a:pt x="0" y="66247"/>
                    <a:pt x="534" y="66917"/>
                    <a:pt x="2322" y="66917"/>
                  </a:cubicBezTo>
                  <a:cubicBezTo>
                    <a:pt x="3239" y="66917"/>
                    <a:pt x="4486" y="66740"/>
                    <a:pt x="6125" y="66391"/>
                  </a:cubicBezTo>
                  <a:cubicBezTo>
                    <a:pt x="6283" y="66391"/>
                    <a:pt x="10957" y="63697"/>
                    <a:pt x="10799" y="62747"/>
                  </a:cubicBezTo>
                  <a:cubicBezTo>
                    <a:pt x="10007" y="55933"/>
                    <a:pt x="13730" y="47139"/>
                    <a:pt x="15473" y="42307"/>
                  </a:cubicBezTo>
                  <a:cubicBezTo>
                    <a:pt x="17137" y="37553"/>
                    <a:pt x="14998" y="27967"/>
                    <a:pt x="14602" y="23055"/>
                  </a:cubicBezTo>
                  <a:cubicBezTo>
                    <a:pt x="14285" y="18143"/>
                    <a:pt x="14681" y="4596"/>
                    <a:pt x="14681" y="4596"/>
                  </a:cubicBezTo>
                  <a:lnTo>
                    <a:pt x="8343" y="1823"/>
                  </a:lnTo>
                  <a:lnTo>
                    <a:pt x="4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634740" y="3144630"/>
              <a:ext cx="370639" cy="1148231"/>
            </a:xfrm>
            <a:custGeom>
              <a:avLst/>
              <a:gdLst/>
              <a:ahLst/>
              <a:cxnLst/>
              <a:rect l="l" t="t" r="r" b="b"/>
              <a:pathLst>
                <a:path w="23372" h="72406" extrusionOk="0">
                  <a:moveTo>
                    <a:pt x="951" y="1"/>
                  </a:moveTo>
                  <a:cubicBezTo>
                    <a:pt x="951" y="1"/>
                    <a:pt x="793" y="5626"/>
                    <a:pt x="317" y="10062"/>
                  </a:cubicBezTo>
                  <a:cubicBezTo>
                    <a:pt x="0" y="13310"/>
                    <a:pt x="5308" y="15529"/>
                    <a:pt x="5308" y="15529"/>
                  </a:cubicBezTo>
                  <a:cubicBezTo>
                    <a:pt x="5308" y="15529"/>
                    <a:pt x="8953" y="42148"/>
                    <a:pt x="8715" y="43891"/>
                  </a:cubicBezTo>
                  <a:cubicBezTo>
                    <a:pt x="8398" y="46030"/>
                    <a:pt x="7051" y="49199"/>
                    <a:pt x="6814" y="53557"/>
                  </a:cubicBezTo>
                  <a:cubicBezTo>
                    <a:pt x="6655" y="57914"/>
                    <a:pt x="8160" y="58865"/>
                    <a:pt x="7447" y="70036"/>
                  </a:cubicBezTo>
                  <a:cubicBezTo>
                    <a:pt x="7384" y="70863"/>
                    <a:pt x="9570" y="72406"/>
                    <a:pt x="11787" y="72406"/>
                  </a:cubicBezTo>
                  <a:cubicBezTo>
                    <a:pt x="12330" y="72406"/>
                    <a:pt x="12875" y="72314"/>
                    <a:pt x="13389" y="72095"/>
                  </a:cubicBezTo>
                  <a:cubicBezTo>
                    <a:pt x="14736" y="71541"/>
                    <a:pt x="17192" y="68768"/>
                    <a:pt x="17826" y="68134"/>
                  </a:cubicBezTo>
                  <a:cubicBezTo>
                    <a:pt x="17826" y="68134"/>
                    <a:pt x="16400" y="51735"/>
                    <a:pt x="19569" y="45555"/>
                  </a:cubicBezTo>
                  <a:cubicBezTo>
                    <a:pt x="21549" y="41752"/>
                    <a:pt x="22104" y="35018"/>
                    <a:pt x="22817" y="22738"/>
                  </a:cubicBezTo>
                  <a:cubicBezTo>
                    <a:pt x="23372" y="14023"/>
                    <a:pt x="21391" y="3170"/>
                    <a:pt x="21391" y="3170"/>
                  </a:cubicBezTo>
                  <a:lnTo>
                    <a:pt x="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919917" y="2323743"/>
              <a:ext cx="208092" cy="246580"/>
            </a:xfrm>
            <a:custGeom>
              <a:avLst/>
              <a:gdLst/>
              <a:ahLst/>
              <a:cxnLst/>
              <a:rect l="l" t="t" r="r" b="b"/>
              <a:pathLst>
                <a:path w="13122" h="15549" extrusionOk="0">
                  <a:moveTo>
                    <a:pt x="5560" y="1"/>
                  </a:moveTo>
                  <a:cubicBezTo>
                    <a:pt x="4746" y="1"/>
                    <a:pt x="4126" y="441"/>
                    <a:pt x="3882" y="1539"/>
                  </a:cubicBezTo>
                  <a:cubicBezTo>
                    <a:pt x="3083" y="4739"/>
                    <a:pt x="1996" y="5262"/>
                    <a:pt x="1439" y="5262"/>
                  </a:cubicBezTo>
                  <a:cubicBezTo>
                    <a:pt x="1279" y="5262"/>
                    <a:pt x="1163" y="5219"/>
                    <a:pt x="1110" y="5183"/>
                  </a:cubicBezTo>
                  <a:lnTo>
                    <a:pt x="1030" y="5183"/>
                  </a:lnTo>
                  <a:lnTo>
                    <a:pt x="0" y="13819"/>
                  </a:lnTo>
                  <a:cubicBezTo>
                    <a:pt x="1365" y="15094"/>
                    <a:pt x="2970" y="15548"/>
                    <a:pt x="4578" y="15548"/>
                  </a:cubicBezTo>
                  <a:cubicBezTo>
                    <a:pt x="8548" y="15548"/>
                    <a:pt x="12534" y="12782"/>
                    <a:pt x="12965" y="12782"/>
                  </a:cubicBezTo>
                  <a:cubicBezTo>
                    <a:pt x="12977" y="12782"/>
                    <a:pt x="12987" y="12784"/>
                    <a:pt x="12993" y="12789"/>
                  </a:cubicBezTo>
                  <a:cubicBezTo>
                    <a:pt x="13008" y="12804"/>
                    <a:pt x="13020" y="12811"/>
                    <a:pt x="13030" y="12811"/>
                  </a:cubicBezTo>
                  <a:cubicBezTo>
                    <a:pt x="13121" y="12811"/>
                    <a:pt x="12971" y="12152"/>
                    <a:pt x="12756" y="11363"/>
                  </a:cubicBezTo>
                  <a:cubicBezTo>
                    <a:pt x="12518" y="10491"/>
                    <a:pt x="12201" y="9462"/>
                    <a:pt x="11963" y="9065"/>
                  </a:cubicBezTo>
                  <a:cubicBezTo>
                    <a:pt x="11646" y="8669"/>
                    <a:pt x="11884" y="7006"/>
                    <a:pt x="12201" y="5738"/>
                  </a:cubicBezTo>
                  <a:cubicBezTo>
                    <a:pt x="12359" y="4787"/>
                    <a:pt x="12597" y="4074"/>
                    <a:pt x="12597" y="4074"/>
                  </a:cubicBezTo>
                  <a:cubicBezTo>
                    <a:pt x="12597" y="4074"/>
                    <a:pt x="10854" y="2490"/>
                    <a:pt x="8953" y="1301"/>
                  </a:cubicBezTo>
                  <a:cubicBezTo>
                    <a:pt x="8081" y="747"/>
                    <a:pt x="7131" y="271"/>
                    <a:pt x="6338" y="113"/>
                  </a:cubicBezTo>
                  <a:cubicBezTo>
                    <a:pt x="6065" y="40"/>
                    <a:pt x="5804" y="1"/>
                    <a:pt x="5560"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506597" y="2389678"/>
              <a:ext cx="721169" cy="1304815"/>
            </a:xfrm>
            <a:custGeom>
              <a:avLst/>
              <a:gdLst/>
              <a:ahLst/>
              <a:cxnLst/>
              <a:rect l="l" t="t" r="r" b="b"/>
              <a:pathLst>
                <a:path w="45476" h="82280" extrusionOk="0">
                  <a:moveTo>
                    <a:pt x="24623" y="0"/>
                  </a:moveTo>
                  <a:cubicBezTo>
                    <a:pt x="23523" y="0"/>
                    <a:pt x="21922" y="363"/>
                    <a:pt x="19648" y="1580"/>
                  </a:cubicBezTo>
                  <a:cubicBezTo>
                    <a:pt x="7210" y="8235"/>
                    <a:pt x="3328" y="23208"/>
                    <a:pt x="1347" y="29626"/>
                  </a:cubicBezTo>
                  <a:cubicBezTo>
                    <a:pt x="0" y="34221"/>
                    <a:pt x="1347" y="70347"/>
                    <a:pt x="1347" y="70347"/>
                  </a:cubicBezTo>
                  <a:cubicBezTo>
                    <a:pt x="1347" y="70347"/>
                    <a:pt x="11726" y="80963"/>
                    <a:pt x="22263" y="81993"/>
                  </a:cubicBezTo>
                  <a:cubicBezTo>
                    <a:pt x="24068" y="82180"/>
                    <a:pt x="25450" y="82280"/>
                    <a:pt x="26528" y="82280"/>
                  </a:cubicBezTo>
                  <a:cubicBezTo>
                    <a:pt x="29567" y="82280"/>
                    <a:pt x="30200" y="81488"/>
                    <a:pt x="31136" y="79617"/>
                  </a:cubicBezTo>
                  <a:cubicBezTo>
                    <a:pt x="33750" y="78507"/>
                    <a:pt x="31849" y="52680"/>
                    <a:pt x="31849" y="52680"/>
                  </a:cubicBezTo>
                  <a:cubicBezTo>
                    <a:pt x="31849" y="52680"/>
                    <a:pt x="30898" y="45946"/>
                    <a:pt x="29076" y="42302"/>
                  </a:cubicBezTo>
                  <a:cubicBezTo>
                    <a:pt x="27333" y="38736"/>
                    <a:pt x="37474" y="32795"/>
                    <a:pt x="38821" y="29229"/>
                  </a:cubicBezTo>
                  <a:cubicBezTo>
                    <a:pt x="39454" y="27724"/>
                    <a:pt x="40009" y="20673"/>
                    <a:pt x="40009" y="20039"/>
                  </a:cubicBezTo>
                  <a:cubicBezTo>
                    <a:pt x="39930" y="18138"/>
                    <a:pt x="45475" y="12117"/>
                    <a:pt x="44842" y="11404"/>
                  </a:cubicBezTo>
                  <a:cubicBezTo>
                    <a:pt x="43891" y="10453"/>
                    <a:pt x="38504" y="6175"/>
                    <a:pt x="38504" y="6175"/>
                  </a:cubicBezTo>
                  <a:cubicBezTo>
                    <a:pt x="38504" y="6175"/>
                    <a:pt x="38143" y="6280"/>
                    <a:pt x="37414" y="6280"/>
                  </a:cubicBezTo>
                  <a:cubicBezTo>
                    <a:pt x="36239" y="6280"/>
                    <a:pt x="34106" y="6008"/>
                    <a:pt x="30977" y="4591"/>
                  </a:cubicBezTo>
                  <a:cubicBezTo>
                    <a:pt x="26541" y="2610"/>
                    <a:pt x="26778" y="788"/>
                    <a:pt x="26778" y="788"/>
                  </a:cubicBezTo>
                  <a:cubicBezTo>
                    <a:pt x="26778" y="788"/>
                    <a:pt x="26244" y="0"/>
                    <a:pt x="24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962636" y="2086977"/>
              <a:ext cx="290222" cy="342030"/>
            </a:xfrm>
            <a:custGeom>
              <a:avLst/>
              <a:gdLst/>
              <a:ahLst/>
              <a:cxnLst/>
              <a:rect l="l" t="t" r="r" b="b"/>
              <a:pathLst>
                <a:path w="18301" h="21568" extrusionOk="0">
                  <a:moveTo>
                    <a:pt x="4476" y="1"/>
                  </a:moveTo>
                  <a:cubicBezTo>
                    <a:pt x="3347" y="1"/>
                    <a:pt x="2432" y="225"/>
                    <a:pt x="1901" y="783"/>
                  </a:cubicBezTo>
                  <a:cubicBezTo>
                    <a:pt x="0" y="2923"/>
                    <a:pt x="1822" y="10528"/>
                    <a:pt x="3644" y="15044"/>
                  </a:cubicBezTo>
                  <a:cubicBezTo>
                    <a:pt x="4199" y="16549"/>
                    <a:pt x="4833" y="17658"/>
                    <a:pt x="5308" y="18134"/>
                  </a:cubicBezTo>
                  <a:cubicBezTo>
                    <a:pt x="5546" y="18451"/>
                    <a:pt x="5863" y="18768"/>
                    <a:pt x="6100" y="18926"/>
                  </a:cubicBezTo>
                  <a:cubicBezTo>
                    <a:pt x="7130" y="19877"/>
                    <a:pt x="7923" y="20114"/>
                    <a:pt x="9507" y="20669"/>
                  </a:cubicBezTo>
                  <a:cubicBezTo>
                    <a:pt x="9982" y="20827"/>
                    <a:pt x="10537" y="21065"/>
                    <a:pt x="11171" y="21303"/>
                  </a:cubicBezTo>
                  <a:cubicBezTo>
                    <a:pt x="11678" y="21488"/>
                    <a:pt x="12090" y="21568"/>
                    <a:pt x="12428" y="21568"/>
                  </a:cubicBezTo>
                  <a:cubicBezTo>
                    <a:pt x="14254" y="21568"/>
                    <a:pt x="13896" y="19248"/>
                    <a:pt x="14498" y="18847"/>
                  </a:cubicBezTo>
                  <a:cubicBezTo>
                    <a:pt x="15370" y="18213"/>
                    <a:pt x="16400" y="15519"/>
                    <a:pt x="16320" y="12350"/>
                  </a:cubicBezTo>
                  <a:cubicBezTo>
                    <a:pt x="16241" y="9261"/>
                    <a:pt x="15924" y="11400"/>
                    <a:pt x="17113" y="8706"/>
                  </a:cubicBezTo>
                  <a:cubicBezTo>
                    <a:pt x="18301" y="6092"/>
                    <a:pt x="17588" y="3715"/>
                    <a:pt x="17588" y="3715"/>
                  </a:cubicBezTo>
                  <a:lnTo>
                    <a:pt x="17588" y="3715"/>
                  </a:lnTo>
                  <a:lnTo>
                    <a:pt x="17271" y="3794"/>
                  </a:lnTo>
                  <a:cubicBezTo>
                    <a:pt x="17271" y="3794"/>
                    <a:pt x="14736" y="2685"/>
                    <a:pt x="11805" y="1576"/>
                  </a:cubicBezTo>
                  <a:cubicBezTo>
                    <a:pt x="9343" y="755"/>
                    <a:pt x="6549" y="1"/>
                    <a:pt x="4476"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884745" y="1996146"/>
              <a:ext cx="400785" cy="403608"/>
            </a:xfrm>
            <a:custGeom>
              <a:avLst/>
              <a:gdLst/>
              <a:ahLst/>
              <a:cxnLst/>
              <a:rect l="l" t="t" r="r" b="b"/>
              <a:pathLst>
                <a:path w="25273" h="25451" extrusionOk="0">
                  <a:moveTo>
                    <a:pt x="12896" y="1"/>
                  </a:moveTo>
                  <a:cubicBezTo>
                    <a:pt x="12426" y="1"/>
                    <a:pt x="11931" y="31"/>
                    <a:pt x="11408" y="94"/>
                  </a:cubicBezTo>
                  <a:cubicBezTo>
                    <a:pt x="11408" y="94"/>
                    <a:pt x="11371" y="93"/>
                    <a:pt x="11301" y="93"/>
                  </a:cubicBezTo>
                  <a:cubicBezTo>
                    <a:pt x="10708" y="93"/>
                    <a:pt x="7802" y="157"/>
                    <a:pt x="6100" y="1362"/>
                  </a:cubicBezTo>
                  <a:cubicBezTo>
                    <a:pt x="5783" y="1600"/>
                    <a:pt x="2298" y="3739"/>
                    <a:pt x="1188" y="8413"/>
                  </a:cubicBezTo>
                  <a:cubicBezTo>
                    <a:pt x="0" y="13087"/>
                    <a:pt x="1822" y="17999"/>
                    <a:pt x="3644" y="20693"/>
                  </a:cubicBezTo>
                  <a:cubicBezTo>
                    <a:pt x="5467" y="23307"/>
                    <a:pt x="4754" y="23624"/>
                    <a:pt x="4754" y="23624"/>
                  </a:cubicBezTo>
                  <a:cubicBezTo>
                    <a:pt x="4754" y="23624"/>
                    <a:pt x="9903" y="25367"/>
                    <a:pt x="10695" y="25446"/>
                  </a:cubicBezTo>
                  <a:cubicBezTo>
                    <a:pt x="10709" y="25449"/>
                    <a:pt x="10724" y="25451"/>
                    <a:pt x="10741" y="25451"/>
                  </a:cubicBezTo>
                  <a:cubicBezTo>
                    <a:pt x="11547" y="25451"/>
                    <a:pt x="14974" y="21643"/>
                    <a:pt x="14974" y="21643"/>
                  </a:cubicBezTo>
                  <a:cubicBezTo>
                    <a:pt x="14974" y="21643"/>
                    <a:pt x="14102" y="15860"/>
                    <a:pt x="14736" y="15860"/>
                  </a:cubicBezTo>
                  <a:cubicBezTo>
                    <a:pt x="15449" y="15860"/>
                    <a:pt x="15370" y="17524"/>
                    <a:pt x="17509" y="18158"/>
                  </a:cubicBezTo>
                  <a:cubicBezTo>
                    <a:pt x="17509" y="18158"/>
                    <a:pt x="19172" y="13800"/>
                    <a:pt x="21470" y="13008"/>
                  </a:cubicBezTo>
                  <a:cubicBezTo>
                    <a:pt x="23688" y="12216"/>
                    <a:pt x="25273" y="8096"/>
                    <a:pt x="22738" y="5878"/>
                  </a:cubicBezTo>
                  <a:cubicBezTo>
                    <a:pt x="20406" y="3911"/>
                    <a:pt x="18276" y="1"/>
                    <a:pt x="12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1098311" y="2222176"/>
              <a:ext cx="56550" cy="99954"/>
            </a:xfrm>
            <a:custGeom>
              <a:avLst/>
              <a:gdLst/>
              <a:ahLst/>
              <a:cxnLst/>
              <a:rect l="l" t="t" r="r" b="b"/>
              <a:pathLst>
                <a:path w="3566" h="6303" extrusionOk="0">
                  <a:moveTo>
                    <a:pt x="2213" y="0"/>
                  </a:moveTo>
                  <a:cubicBezTo>
                    <a:pt x="2164" y="0"/>
                    <a:pt x="2113" y="7"/>
                    <a:pt x="2060" y="22"/>
                  </a:cubicBezTo>
                  <a:cubicBezTo>
                    <a:pt x="1189" y="338"/>
                    <a:pt x="396" y="1131"/>
                    <a:pt x="159" y="2478"/>
                  </a:cubicBezTo>
                  <a:cubicBezTo>
                    <a:pt x="0" y="3904"/>
                    <a:pt x="159" y="5726"/>
                    <a:pt x="1030" y="6043"/>
                  </a:cubicBezTo>
                  <a:cubicBezTo>
                    <a:pt x="1508" y="6173"/>
                    <a:pt x="1795" y="6303"/>
                    <a:pt x="2074" y="6303"/>
                  </a:cubicBezTo>
                  <a:cubicBezTo>
                    <a:pt x="2305" y="6303"/>
                    <a:pt x="2530" y="6214"/>
                    <a:pt x="2852" y="5963"/>
                  </a:cubicBezTo>
                  <a:cubicBezTo>
                    <a:pt x="3565" y="5409"/>
                    <a:pt x="3565" y="4537"/>
                    <a:pt x="3565" y="4537"/>
                  </a:cubicBezTo>
                  <a:lnTo>
                    <a:pt x="3169" y="1685"/>
                  </a:lnTo>
                  <a:cubicBezTo>
                    <a:pt x="3169" y="1611"/>
                    <a:pt x="2960" y="0"/>
                    <a:pt x="2213"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03337" y="2225935"/>
              <a:ext cx="56550" cy="99970"/>
            </a:xfrm>
            <a:custGeom>
              <a:avLst/>
              <a:gdLst/>
              <a:ahLst/>
              <a:cxnLst/>
              <a:rect l="l" t="t" r="r" b="b"/>
              <a:pathLst>
                <a:path w="3566" h="6304" extrusionOk="0">
                  <a:moveTo>
                    <a:pt x="2213" y="1"/>
                  </a:moveTo>
                  <a:cubicBezTo>
                    <a:pt x="2164" y="1"/>
                    <a:pt x="2113" y="8"/>
                    <a:pt x="2060" y="22"/>
                  </a:cubicBezTo>
                  <a:cubicBezTo>
                    <a:pt x="1189" y="339"/>
                    <a:pt x="396" y="1131"/>
                    <a:pt x="159" y="2557"/>
                  </a:cubicBezTo>
                  <a:cubicBezTo>
                    <a:pt x="0" y="3904"/>
                    <a:pt x="159" y="5726"/>
                    <a:pt x="1030" y="6043"/>
                  </a:cubicBezTo>
                  <a:cubicBezTo>
                    <a:pt x="1507" y="6173"/>
                    <a:pt x="1795" y="6304"/>
                    <a:pt x="2074" y="6304"/>
                  </a:cubicBezTo>
                  <a:cubicBezTo>
                    <a:pt x="2305" y="6304"/>
                    <a:pt x="2530" y="6215"/>
                    <a:pt x="2852" y="5964"/>
                  </a:cubicBezTo>
                  <a:cubicBezTo>
                    <a:pt x="3565" y="5410"/>
                    <a:pt x="3565" y="4538"/>
                    <a:pt x="3565" y="4538"/>
                  </a:cubicBezTo>
                  <a:lnTo>
                    <a:pt x="3169" y="1686"/>
                  </a:lnTo>
                  <a:cubicBezTo>
                    <a:pt x="3169" y="1612"/>
                    <a:pt x="2960" y="1"/>
                    <a:pt x="2213"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1221426" y="2623272"/>
              <a:ext cx="13828" cy="45244"/>
            </a:xfrm>
            <a:custGeom>
              <a:avLst/>
              <a:gdLst/>
              <a:ahLst/>
              <a:cxnLst/>
              <a:rect l="l" t="t" r="r" b="b"/>
              <a:pathLst>
                <a:path w="872" h="2853" extrusionOk="0">
                  <a:moveTo>
                    <a:pt x="0" y="0"/>
                  </a:moveTo>
                  <a:lnTo>
                    <a:pt x="0" y="0"/>
                  </a:lnTo>
                  <a:cubicBezTo>
                    <a:pt x="317" y="1030"/>
                    <a:pt x="634" y="1981"/>
                    <a:pt x="793" y="2852"/>
                  </a:cubicBezTo>
                  <a:cubicBezTo>
                    <a:pt x="872" y="2060"/>
                    <a:pt x="872" y="1347"/>
                    <a:pt x="793" y="713"/>
                  </a:cubicBezTo>
                  <a:cubicBezTo>
                    <a:pt x="555" y="476"/>
                    <a:pt x="238" y="159"/>
                    <a:pt x="0" y="0"/>
                  </a:cubicBezTo>
                  <a:close/>
                </a:path>
              </a:pathLst>
            </a:custGeom>
            <a:solidFill>
              <a:srgbClr val="E79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192534" y="2933569"/>
              <a:ext cx="400785" cy="243757"/>
            </a:xfrm>
            <a:custGeom>
              <a:avLst/>
              <a:gdLst/>
              <a:ahLst/>
              <a:cxnLst/>
              <a:rect l="l" t="t" r="r" b="b"/>
              <a:pathLst>
                <a:path w="25273" h="15371" extrusionOk="0">
                  <a:moveTo>
                    <a:pt x="4991" y="1"/>
                  </a:moveTo>
                  <a:cubicBezTo>
                    <a:pt x="2931" y="1"/>
                    <a:pt x="0" y="1110"/>
                    <a:pt x="238" y="1902"/>
                  </a:cubicBezTo>
                  <a:cubicBezTo>
                    <a:pt x="238" y="1902"/>
                    <a:pt x="555" y="5230"/>
                    <a:pt x="5308" y="7765"/>
                  </a:cubicBezTo>
                  <a:cubicBezTo>
                    <a:pt x="10062" y="10300"/>
                    <a:pt x="14181" y="13311"/>
                    <a:pt x="14181" y="13311"/>
                  </a:cubicBezTo>
                  <a:lnTo>
                    <a:pt x="17747" y="15371"/>
                  </a:lnTo>
                  <a:cubicBezTo>
                    <a:pt x="17747" y="15371"/>
                    <a:pt x="22579" y="13707"/>
                    <a:pt x="23609" y="13707"/>
                  </a:cubicBezTo>
                  <a:cubicBezTo>
                    <a:pt x="24718" y="13707"/>
                    <a:pt x="25273" y="10696"/>
                    <a:pt x="25273" y="9746"/>
                  </a:cubicBezTo>
                  <a:cubicBezTo>
                    <a:pt x="25273" y="8795"/>
                    <a:pt x="25035" y="7369"/>
                    <a:pt x="23055" y="7369"/>
                  </a:cubicBezTo>
                  <a:cubicBezTo>
                    <a:pt x="22500" y="7369"/>
                    <a:pt x="22025" y="7369"/>
                    <a:pt x="21629" y="7448"/>
                  </a:cubicBezTo>
                  <a:cubicBezTo>
                    <a:pt x="20836" y="7606"/>
                    <a:pt x="20519" y="7844"/>
                    <a:pt x="20519" y="7844"/>
                  </a:cubicBezTo>
                  <a:lnTo>
                    <a:pt x="17350" y="11251"/>
                  </a:lnTo>
                  <a:cubicBezTo>
                    <a:pt x="17350" y="11251"/>
                    <a:pt x="11409" y="7369"/>
                    <a:pt x="10220" y="5467"/>
                  </a:cubicBezTo>
                  <a:cubicBezTo>
                    <a:pt x="9032" y="3487"/>
                    <a:pt x="6972" y="1"/>
                    <a:pt x="4991"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1089510" y="2556640"/>
              <a:ext cx="266355" cy="498313"/>
            </a:xfrm>
            <a:custGeom>
              <a:avLst/>
              <a:gdLst/>
              <a:ahLst/>
              <a:cxnLst/>
              <a:rect l="l" t="t" r="r" b="b"/>
              <a:pathLst>
                <a:path w="16796" h="31423" extrusionOk="0">
                  <a:moveTo>
                    <a:pt x="6495" y="1"/>
                  </a:moveTo>
                  <a:cubicBezTo>
                    <a:pt x="5567" y="1"/>
                    <a:pt x="904" y="194"/>
                    <a:pt x="476" y="4044"/>
                  </a:cubicBezTo>
                  <a:cubicBezTo>
                    <a:pt x="1" y="8401"/>
                    <a:pt x="4041" y="18700"/>
                    <a:pt x="4596" y="22028"/>
                  </a:cubicBezTo>
                  <a:cubicBezTo>
                    <a:pt x="5230" y="25355"/>
                    <a:pt x="8002" y="30743"/>
                    <a:pt x="10538" y="31376"/>
                  </a:cubicBezTo>
                  <a:cubicBezTo>
                    <a:pt x="10671" y="31407"/>
                    <a:pt x="10801" y="31423"/>
                    <a:pt x="10929" y="31423"/>
                  </a:cubicBezTo>
                  <a:cubicBezTo>
                    <a:pt x="16348" y="31423"/>
                    <a:pt x="16795" y="4106"/>
                    <a:pt x="6656" y="3"/>
                  </a:cubicBezTo>
                  <a:cubicBezTo>
                    <a:pt x="6656" y="3"/>
                    <a:pt x="6599" y="1"/>
                    <a:pt x="6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035500" y="3800284"/>
              <a:ext cx="121871" cy="762765"/>
            </a:xfrm>
            <a:custGeom>
              <a:avLst/>
              <a:gdLst/>
              <a:ahLst/>
              <a:cxnLst/>
              <a:rect l="l" t="t" r="r" b="b"/>
              <a:pathLst>
                <a:path w="7685" h="48099" extrusionOk="0">
                  <a:moveTo>
                    <a:pt x="6264" y="1"/>
                  </a:moveTo>
                  <a:cubicBezTo>
                    <a:pt x="5615" y="1"/>
                    <a:pt x="5065" y="463"/>
                    <a:pt x="4991" y="1197"/>
                  </a:cubicBezTo>
                  <a:lnTo>
                    <a:pt x="79" y="46673"/>
                  </a:lnTo>
                  <a:cubicBezTo>
                    <a:pt x="0" y="47386"/>
                    <a:pt x="555" y="48019"/>
                    <a:pt x="1268" y="48099"/>
                  </a:cubicBezTo>
                  <a:lnTo>
                    <a:pt x="1426" y="48099"/>
                  </a:lnTo>
                  <a:cubicBezTo>
                    <a:pt x="2139" y="48099"/>
                    <a:pt x="2694" y="47623"/>
                    <a:pt x="2773" y="46910"/>
                  </a:cubicBezTo>
                  <a:lnTo>
                    <a:pt x="7606" y="1435"/>
                  </a:lnTo>
                  <a:cubicBezTo>
                    <a:pt x="7685" y="722"/>
                    <a:pt x="7130" y="88"/>
                    <a:pt x="6417" y="9"/>
                  </a:cubicBezTo>
                  <a:cubicBezTo>
                    <a:pt x="6366" y="3"/>
                    <a:pt x="6314" y="1"/>
                    <a:pt x="6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401073" y="3800300"/>
              <a:ext cx="130672" cy="774056"/>
            </a:xfrm>
            <a:custGeom>
              <a:avLst/>
              <a:gdLst/>
              <a:ahLst/>
              <a:cxnLst/>
              <a:rect l="l" t="t" r="r" b="b"/>
              <a:pathLst>
                <a:path w="8240" h="48811" extrusionOk="0">
                  <a:moveTo>
                    <a:pt x="1405" y="1"/>
                  </a:moveTo>
                  <a:cubicBezTo>
                    <a:pt x="1359" y="1"/>
                    <a:pt x="1314" y="3"/>
                    <a:pt x="1268" y="8"/>
                  </a:cubicBezTo>
                  <a:cubicBezTo>
                    <a:pt x="555" y="87"/>
                    <a:pt x="1" y="800"/>
                    <a:pt x="80" y="1513"/>
                  </a:cubicBezTo>
                  <a:lnTo>
                    <a:pt x="5467" y="47622"/>
                  </a:lnTo>
                  <a:cubicBezTo>
                    <a:pt x="5546" y="48335"/>
                    <a:pt x="6101" y="48811"/>
                    <a:pt x="6814" y="48811"/>
                  </a:cubicBezTo>
                  <a:lnTo>
                    <a:pt x="6972" y="48811"/>
                  </a:lnTo>
                  <a:cubicBezTo>
                    <a:pt x="7685" y="48731"/>
                    <a:pt x="8240" y="48018"/>
                    <a:pt x="8161" y="47305"/>
                  </a:cubicBezTo>
                  <a:lnTo>
                    <a:pt x="2773" y="1196"/>
                  </a:lnTo>
                  <a:cubicBezTo>
                    <a:pt x="2699" y="529"/>
                    <a:pt x="2070" y="1"/>
                    <a:pt x="1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1027952" y="4382091"/>
              <a:ext cx="531457" cy="292743"/>
            </a:xfrm>
            <a:custGeom>
              <a:avLst/>
              <a:gdLst/>
              <a:ahLst/>
              <a:cxnLst/>
              <a:rect l="l" t="t" r="r" b="b"/>
              <a:pathLst>
                <a:path w="33513" h="18460" extrusionOk="0">
                  <a:moveTo>
                    <a:pt x="16717" y="1109"/>
                  </a:moveTo>
                  <a:cubicBezTo>
                    <a:pt x="21154" y="1109"/>
                    <a:pt x="25194" y="2060"/>
                    <a:pt x="28284" y="3803"/>
                  </a:cubicBezTo>
                  <a:cubicBezTo>
                    <a:pt x="30978" y="5388"/>
                    <a:pt x="32404" y="7289"/>
                    <a:pt x="32404" y="9270"/>
                  </a:cubicBezTo>
                  <a:cubicBezTo>
                    <a:pt x="32404" y="11171"/>
                    <a:pt x="30978" y="13152"/>
                    <a:pt x="28284" y="14657"/>
                  </a:cubicBezTo>
                  <a:cubicBezTo>
                    <a:pt x="25194" y="16400"/>
                    <a:pt x="21154" y="17430"/>
                    <a:pt x="16717" y="17430"/>
                  </a:cubicBezTo>
                  <a:cubicBezTo>
                    <a:pt x="12360" y="17430"/>
                    <a:pt x="8240" y="16400"/>
                    <a:pt x="5230" y="14657"/>
                  </a:cubicBezTo>
                  <a:cubicBezTo>
                    <a:pt x="2536" y="13152"/>
                    <a:pt x="1031" y="11171"/>
                    <a:pt x="1031" y="9270"/>
                  </a:cubicBezTo>
                  <a:cubicBezTo>
                    <a:pt x="1031" y="7289"/>
                    <a:pt x="2536" y="5388"/>
                    <a:pt x="5230" y="3803"/>
                  </a:cubicBezTo>
                  <a:cubicBezTo>
                    <a:pt x="8240" y="2060"/>
                    <a:pt x="12360" y="1109"/>
                    <a:pt x="16717" y="1109"/>
                  </a:cubicBezTo>
                  <a:close/>
                  <a:moveTo>
                    <a:pt x="16717" y="0"/>
                  </a:moveTo>
                  <a:cubicBezTo>
                    <a:pt x="12201" y="0"/>
                    <a:pt x="7844" y="1030"/>
                    <a:pt x="4675" y="2852"/>
                  </a:cubicBezTo>
                  <a:cubicBezTo>
                    <a:pt x="1664" y="4595"/>
                    <a:pt x="1" y="6893"/>
                    <a:pt x="1" y="9270"/>
                  </a:cubicBezTo>
                  <a:cubicBezTo>
                    <a:pt x="1" y="11567"/>
                    <a:pt x="1664" y="13865"/>
                    <a:pt x="4675" y="15608"/>
                  </a:cubicBezTo>
                  <a:cubicBezTo>
                    <a:pt x="7844" y="17430"/>
                    <a:pt x="12201" y="18460"/>
                    <a:pt x="16717" y="18460"/>
                  </a:cubicBezTo>
                  <a:cubicBezTo>
                    <a:pt x="21312" y="18460"/>
                    <a:pt x="25590" y="17430"/>
                    <a:pt x="28839" y="15608"/>
                  </a:cubicBezTo>
                  <a:cubicBezTo>
                    <a:pt x="31849" y="13865"/>
                    <a:pt x="33513" y="11567"/>
                    <a:pt x="33513" y="9270"/>
                  </a:cubicBezTo>
                  <a:cubicBezTo>
                    <a:pt x="33513" y="6893"/>
                    <a:pt x="31849" y="4595"/>
                    <a:pt x="28839" y="2852"/>
                  </a:cubicBezTo>
                  <a:cubicBezTo>
                    <a:pt x="25590" y="1030"/>
                    <a:pt x="21312" y="0"/>
                    <a:pt x="16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060618" y="4010109"/>
              <a:ext cx="118112" cy="819284"/>
            </a:xfrm>
            <a:custGeom>
              <a:avLst/>
              <a:gdLst/>
              <a:ahLst/>
              <a:cxnLst/>
              <a:rect l="l" t="t" r="r" b="b"/>
              <a:pathLst>
                <a:path w="7448" h="51663" extrusionOk="0">
                  <a:moveTo>
                    <a:pt x="6030" y="0"/>
                  </a:moveTo>
                  <a:cubicBezTo>
                    <a:pt x="5309" y="0"/>
                    <a:pt x="4749" y="529"/>
                    <a:pt x="4675" y="1196"/>
                  </a:cubicBezTo>
                  <a:lnTo>
                    <a:pt x="80" y="50236"/>
                  </a:lnTo>
                  <a:cubicBezTo>
                    <a:pt x="1" y="50949"/>
                    <a:pt x="555" y="51583"/>
                    <a:pt x="1268" y="51662"/>
                  </a:cubicBezTo>
                  <a:lnTo>
                    <a:pt x="1427" y="51662"/>
                  </a:lnTo>
                  <a:cubicBezTo>
                    <a:pt x="2140" y="51662"/>
                    <a:pt x="2694" y="51108"/>
                    <a:pt x="2773" y="50474"/>
                  </a:cubicBezTo>
                  <a:lnTo>
                    <a:pt x="7368" y="1434"/>
                  </a:lnTo>
                  <a:cubicBezTo>
                    <a:pt x="7448" y="721"/>
                    <a:pt x="6893" y="87"/>
                    <a:pt x="6180" y="8"/>
                  </a:cubicBezTo>
                  <a:cubicBezTo>
                    <a:pt x="6129" y="3"/>
                    <a:pt x="6079" y="0"/>
                    <a:pt x="6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1396046" y="4003940"/>
              <a:ext cx="108058" cy="831733"/>
            </a:xfrm>
            <a:custGeom>
              <a:avLst/>
              <a:gdLst/>
              <a:ahLst/>
              <a:cxnLst/>
              <a:rect l="l" t="t" r="r" b="b"/>
              <a:pathLst>
                <a:path w="6814" h="52448" extrusionOk="0">
                  <a:moveTo>
                    <a:pt x="1268" y="1"/>
                  </a:moveTo>
                  <a:cubicBezTo>
                    <a:pt x="555" y="80"/>
                    <a:pt x="1" y="714"/>
                    <a:pt x="80" y="1506"/>
                  </a:cubicBezTo>
                  <a:lnTo>
                    <a:pt x="4041" y="51180"/>
                  </a:lnTo>
                  <a:cubicBezTo>
                    <a:pt x="4120" y="51893"/>
                    <a:pt x="4675" y="52447"/>
                    <a:pt x="5388" y="52447"/>
                  </a:cubicBezTo>
                  <a:cubicBezTo>
                    <a:pt x="5388" y="52447"/>
                    <a:pt x="5467" y="52368"/>
                    <a:pt x="5467" y="52368"/>
                  </a:cubicBezTo>
                  <a:cubicBezTo>
                    <a:pt x="6259" y="52368"/>
                    <a:pt x="6814" y="51734"/>
                    <a:pt x="6735" y="50942"/>
                  </a:cubicBezTo>
                  <a:lnTo>
                    <a:pt x="2694" y="1268"/>
                  </a:lnTo>
                  <a:cubicBezTo>
                    <a:pt x="2694" y="555"/>
                    <a:pt x="2060"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1000313" y="3923544"/>
              <a:ext cx="566646" cy="240284"/>
            </a:xfrm>
            <a:custGeom>
              <a:avLst/>
              <a:gdLst/>
              <a:ahLst/>
              <a:cxnLst/>
              <a:rect l="l" t="t" r="r" b="b"/>
              <a:pathLst>
                <a:path w="35732" h="15152" extrusionOk="0">
                  <a:moveTo>
                    <a:pt x="1" y="0"/>
                  </a:moveTo>
                  <a:lnTo>
                    <a:pt x="1" y="4833"/>
                  </a:lnTo>
                  <a:cubicBezTo>
                    <a:pt x="1" y="7447"/>
                    <a:pt x="1744" y="10062"/>
                    <a:pt x="5230" y="12122"/>
                  </a:cubicBezTo>
                  <a:cubicBezTo>
                    <a:pt x="8716" y="14142"/>
                    <a:pt x="13291" y="15152"/>
                    <a:pt x="17866" y="15152"/>
                  </a:cubicBezTo>
                  <a:cubicBezTo>
                    <a:pt x="22441" y="15152"/>
                    <a:pt x="27016" y="14142"/>
                    <a:pt x="30502" y="12122"/>
                  </a:cubicBezTo>
                  <a:cubicBezTo>
                    <a:pt x="33988" y="10062"/>
                    <a:pt x="35731" y="7447"/>
                    <a:pt x="35731" y="4833"/>
                  </a:cubicBezTo>
                  <a:lnTo>
                    <a:pt x="35731" y="0"/>
                  </a:lnTo>
                  <a:cubicBezTo>
                    <a:pt x="35731" y="2694"/>
                    <a:pt x="33988" y="5308"/>
                    <a:pt x="30502" y="7289"/>
                  </a:cubicBezTo>
                  <a:cubicBezTo>
                    <a:pt x="27016" y="9309"/>
                    <a:pt x="22441" y="10319"/>
                    <a:pt x="17866" y="10319"/>
                  </a:cubicBezTo>
                  <a:cubicBezTo>
                    <a:pt x="13291" y="10319"/>
                    <a:pt x="8716" y="9309"/>
                    <a:pt x="5230" y="7289"/>
                  </a:cubicBezTo>
                  <a:cubicBezTo>
                    <a:pt x="1744" y="5308"/>
                    <a:pt x="1" y="269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00313" y="3759912"/>
              <a:ext cx="566646" cy="327298"/>
            </a:xfrm>
            <a:custGeom>
              <a:avLst/>
              <a:gdLst/>
              <a:ahLst/>
              <a:cxnLst/>
              <a:rect l="l" t="t" r="r" b="b"/>
              <a:pathLst>
                <a:path w="35732" h="20639" extrusionOk="0">
                  <a:moveTo>
                    <a:pt x="17866" y="2159"/>
                  </a:moveTo>
                  <a:cubicBezTo>
                    <a:pt x="21491" y="2159"/>
                    <a:pt x="25115" y="2951"/>
                    <a:pt x="27888" y="4536"/>
                  </a:cubicBezTo>
                  <a:cubicBezTo>
                    <a:pt x="33434" y="7784"/>
                    <a:pt x="33434" y="12934"/>
                    <a:pt x="27888" y="16182"/>
                  </a:cubicBezTo>
                  <a:cubicBezTo>
                    <a:pt x="25115" y="17766"/>
                    <a:pt x="21491" y="18559"/>
                    <a:pt x="17866" y="18559"/>
                  </a:cubicBezTo>
                  <a:cubicBezTo>
                    <a:pt x="14241" y="18559"/>
                    <a:pt x="10617" y="17766"/>
                    <a:pt x="7844" y="16182"/>
                  </a:cubicBezTo>
                  <a:cubicBezTo>
                    <a:pt x="2298" y="12934"/>
                    <a:pt x="2298" y="7784"/>
                    <a:pt x="7844" y="4536"/>
                  </a:cubicBezTo>
                  <a:cubicBezTo>
                    <a:pt x="10617" y="2951"/>
                    <a:pt x="14241" y="2159"/>
                    <a:pt x="17866" y="2159"/>
                  </a:cubicBezTo>
                  <a:close/>
                  <a:moveTo>
                    <a:pt x="17866" y="0"/>
                  </a:moveTo>
                  <a:cubicBezTo>
                    <a:pt x="13291" y="0"/>
                    <a:pt x="8716" y="1010"/>
                    <a:pt x="5230" y="3030"/>
                  </a:cubicBezTo>
                  <a:cubicBezTo>
                    <a:pt x="1744" y="5090"/>
                    <a:pt x="1" y="7705"/>
                    <a:pt x="1" y="10319"/>
                  </a:cubicBezTo>
                  <a:cubicBezTo>
                    <a:pt x="1" y="13013"/>
                    <a:pt x="1744" y="15627"/>
                    <a:pt x="5230" y="17608"/>
                  </a:cubicBezTo>
                  <a:cubicBezTo>
                    <a:pt x="8716" y="19628"/>
                    <a:pt x="13291" y="20638"/>
                    <a:pt x="17866" y="20638"/>
                  </a:cubicBezTo>
                  <a:cubicBezTo>
                    <a:pt x="22441" y="20638"/>
                    <a:pt x="27016" y="19628"/>
                    <a:pt x="30502" y="17608"/>
                  </a:cubicBezTo>
                  <a:cubicBezTo>
                    <a:pt x="33988" y="15627"/>
                    <a:pt x="35731" y="13013"/>
                    <a:pt x="35731" y="10319"/>
                  </a:cubicBezTo>
                  <a:cubicBezTo>
                    <a:pt x="35731" y="7705"/>
                    <a:pt x="33988" y="5090"/>
                    <a:pt x="30502" y="3030"/>
                  </a:cubicBezTo>
                  <a:cubicBezTo>
                    <a:pt x="27016" y="1010"/>
                    <a:pt x="22441" y="0"/>
                    <a:pt x="17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36753" y="3794132"/>
              <a:ext cx="493762" cy="260091"/>
            </a:xfrm>
            <a:custGeom>
              <a:avLst/>
              <a:gdLst/>
              <a:ahLst/>
              <a:cxnLst/>
              <a:rect l="l" t="t" r="r" b="b"/>
              <a:pathLst>
                <a:path w="31136" h="16401" extrusionOk="0">
                  <a:moveTo>
                    <a:pt x="15568" y="1"/>
                  </a:moveTo>
                  <a:cubicBezTo>
                    <a:pt x="11943" y="1"/>
                    <a:pt x="8319" y="793"/>
                    <a:pt x="5546" y="2378"/>
                  </a:cubicBezTo>
                  <a:cubicBezTo>
                    <a:pt x="0" y="5626"/>
                    <a:pt x="0" y="10776"/>
                    <a:pt x="5546" y="14024"/>
                  </a:cubicBezTo>
                  <a:cubicBezTo>
                    <a:pt x="8319" y="15608"/>
                    <a:pt x="11943" y="16401"/>
                    <a:pt x="15568" y="16401"/>
                  </a:cubicBezTo>
                  <a:cubicBezTo>
                    <a:pt x="19193" y="16401"/>
                    <a:pt x="22817" y="15608"/>
                    <a:pt x="25590" y="14024"/>
                  </a:cubicBezTo>
                  <a:cubicBezTo>
                    <a:pt x="31136" y="10776"/>
                    <a:pt x="31136" y="5626"/>
                    <a:pt x="25590" y="2378"/>
                  </a:cubicBezTo>
                  <a:cubicBezTo>
                    <a:pt x="22817" y="793"/>
                    <a:pt x="19193" y="1"/>
                    <a:pt x="15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971426" y="3095631"/>
              <a:ext cx="193502" cy="239586"/>
            </a:xfrm>
            <a:custGeom>
              <a:avLst/>
              <a:gdLst/>
              <a:ahLst/>
              <a:cxnLst/>
              <a:rect l="l" t="t" r="r" b="b"/>
              <a:pathLst>
                <a:path w="12202" h="15108" extrusionOk="0">
                  <a:moveTo>
                    <a:pt x="2694" y="1"/>
                  </a:moveTo>
                  <a:cubicBezTo>
                    <a:pt x="2694" y="1"/>
                    <a:pt x="1" y="13152"/>
                    <a:pt x="4200" y="14816"/>
                  </a:cubicBezTo>
                  <a:cubicBezTo>
                    <a:pt x="4738" y="15019"/>
                    <a:pt x="5219" y="15108"/>
                    <a:pt x="5648" y="15108"/>
                  </a:cubicBezTo>
                  <a:cubicBezTo>
                    <a:pt x="8570" y="15108"/>
                    <a:pt x="9111" y="11013"/>
                    <a:pt x="9111" y="11013"/>
                  </a:cubicBezTo>
                  <a:lnTo>
                    <a:pt x="12201" y="4517"/>
                  </a:lnTo>
                  <a:lnTo>
                    <a:pt x="2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858364" y="2834334"/>
              <a:ext cx="456067" cy="417119"/>
            </a:xfrm>
            <a:custGeom>
              <a:avLst/>
              <a:gdLst/>
              <a:ahLst/>
              <a:cxnLst/>
              <a:rect l="l" t="t" r="r" b="b"/>
              <a:pathLst>
                <a:path w="28759" h="26303" extrusionOk="0">
                  <a:moveTo>
                    <a:pt x="15766" y="0"/>
                  </a:moveTo>
                  <a:lnTo>
                    <a:pt x="0" y="9982"/>
                  </a:lnTo>
                  <a:lnTo>
                    <a:pt x="14974" y="26303"/>
                  </a:lnTo>
                  <a:lnTo>
                    <a:pt x="28759" y="15211"/>
                  </a:lnTo>
                  <a:lnTo>
                    <a:pt x="15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897310" y="2866984"/>
              <a:ext cx="381946" cy="350546"/>
            </a:xfrm>
            <a:custGeom>
              <a:avLst/>
              <a:gdLst/>
              <a:ahLst/>
              <a:cxnLst/>
              <a:rect l="l" t="t" r="r" b="b"/>
              <a:pathLst>
                <a:path w="24085" h="22105" extrusionOk="0">
                  <a:moveTo>
                    <a:pt x="12993" y="1"/>
                  </a:moveTo>
                  <a:lnTo>
                    <a:pt x="0" y="8320"/>
                  </a:lnTo>
                  <a:lnTo>
                    <a:pt x="12676" y="22105"/>
                  </a:lnTo>
                  <a:lnTo>
                    <a:pt x="24085" y="12994"/>
                  </a:lnTo>
                  <a:lnTo>
                    <a:pt x="12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935002" y="2885838"/>
              <a:ext cx="128166" cy="96751"/>
            </a:xfrm>
            <a:custGeom>
              <a:avLst/>
              <a:gdLst/>
              <a:ahLst/>
              <a:cxnLst/>
              <a:rect l="l" t="t" r="r" b="b"/>
              <a:pathLst>
                <a:path w="8082" h="6101" extrusionOk="0">
                  <a:moveTo>
                    <a:pt x="6576" y="0"/>
                  </a:moveTo>
                  <a:lnTo>
                    <a:pt x="0" y="4358"/>
                  </a:lnTo>
                  <a:lnTo>
                    <a:pt x="1426" y="6101"/>
                  </a:lnTo>
                  <a:lnTo>
                    <a:pt x="8081" y="1506"/>
                  </a:lnTo>
                  <a:lnTo>
                    <a:pt x="65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2114031" y="2860704"/>
              <a:ext cx="445378" cy="142597"/>
            </a:xfrm>
            <a:custGeom>
              <a:avLst/>
              <a:gdLst/>
              <a:ahLst/>
              <a:cxnLst/>
              <a:rect l="l" t="t" r="r" b="b"/>
              <a:pathLst>
                <a:path w="28085" h="8992" extrusionOk="0">
                  <a:moveTo>
                    <a:pt x="5110" y="1"/>
                  </a:moveTo>
                  <a:cubicBezTo>
                    <a:pt x="5110" y="1"/>
                    <a:pt x="3446" y="476"/>
                    <a:pt x="2258" y="793"/>
                  </a:cubicBezTo>
                  <a:cubicBezTo>
                    <a:pt x="1015" y="1104"/>
                    <a:pt x="0" y="4917"/>
                    <a:pt x="708" y="4917"/>
                  </a:cubicBezTo>
                  <a:cubicBezTo>
                    <a:pt x="722" y="4917"/>
                    <a:pt x="737" y="4916"/>
                    <a:pt x="752" y="4913"/>
                  </a:cubicBezTo>
                  <a:cubicBezTo>
                    <a:pt x="1545" y="4675"/>
                    <a:pt x="2099" y="2615"/>
                    <a:pt x="2099" y="2615"/>
                  </a:cubicBezTo>
                  <a:lnTo>
                    <a:pt x="7724" y="6814"/>
                  </a:lnTo>
                  <a:cubicBezTo>
                    <a:pt x="7724" y="6814"/>
                    <a:pt x="9297" y="7713"/>
                    <a:pt x="10314" y="7713"/>
                  </a:cubicBezTo>
                  <a:cubicBezTo>
                    <a:pt x="10505" y="7713"/>
                    <a:pt x="10676" y="7681"/>
                    <a:pt x="10814" y="7606"/>
                  </a:cubicBezTo>
                  <a:cubicBezTo>
                    <a:pt x="11606" y="7131"/>
                    <a:pt x="12398" y="6735"/>
                    <a:pt x="12557" y="6656"/>
                  </a:cubicBezTo>
                  <a:cubicBezTo>
                    <a:pt x="12557" y="6656"/>
                    <a:pt x="12715" y="6656"/>
                    <a:pt x="13032" y="6735"/>
                  </a:cubicBezTo>
                  <a:cubicBezTo>
                    <a:pt x="15171" y="7210"/>
                    <a:pt x="23331" y="8953"/>
                    <a:pt x="24520" y="8953"/>
                  </a:cubicBezTo>
                  <a:cubicBezTo>
                    <a:pt x="24995" y="8953"/>
                    <a:pt x="25369" y="8991"/>
                    <a:pt x="25697" y="8991"/>
                  </a:cubicBezTo>
                  <a:cubicBezTo>
                    <a:pt x="26190" y="8991"/>
                    <a:pt x="26580" y="8906"/>
                    <a:pt x="27055" y="8478"/>
                  </a:cubicBezTo>
                  <a:cubicBezTo>
                    <a:pt x="27134" y="8319"/>
                    <a:pt x="27293" y="8240"/>
                    <a:pt x="27372" y="8082"/>
                  </a:cubicBezTo>
                  <a:cubicBezTo>
                    <a:pt x="28085" y="7210"/>
                    <a:pt x="25867" y="4517"/>
                    <a:pt x="24678" y="3249"/>
                  </a:cubicBezTo>
                  <a:cubicBezTo>
                    <a:pt x="24282" y="2774"/>
                    <a:pt x="23965" y="2457"/>
                    <a:pt x="23965" y="2457"/>
                  </a:cubicBezTo>
                  <a:cubicBezTo>
                    <a:pt x="23727" y="2536"/>
                    <a:pt x="22935" y="2853"/>
                    <a:pt x="21985" y="3170"/>
                  </a:cubicBezTo>
                  <a:cubicBezTo>
                    <a:pt x="20306" y="3622"/>
                    <a:pt x="18050" y="4126"/>
                    <a:pt x="16585" y="4126"/>
                  </a:cubicBezTo>
                  <a:cubicBezTo>
                    <a:pt x="16253" y="4126"/>
                    <a:pt x="15961" y="4100"/>
                    <a:pt x="15726" y="4041"/>
                  </a:cubicBezTo>
                  <a:cubicBezTo>
                    <a:pt x="15066" y="3856"/>
                    <a:pt x="14520" y="3795"/>
                    <a:pt x="14086" y="3795"/>
                  </a:cubicBezTo>
                  <a:cubicBezTo>
                    <a:pt x="13217" y="3795"/>
                    <a:pt x="12794" y="4041"/>
                    <a:pt x="12794" y="4041"/>
                  </a:cubicBezTo>
                  <a:lnTo>
                    <a:pt x="7486" y="793"/>
                  </a:lnTo>
                  <a:lnTo>
                    <a:pt x="5110" y="1"/>
                  </a:ln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2105848" y="2874532"/>
              <a:ext cx="110579" cy="98004"/>
            </a:xfrm>
            <a:custGeom>
              <a:avLst/>
              <a:gdLst/>
              <a:ahLst/>
              <a:cxnLst/>
              <a:rect l="l" t="t" r="r" b="b"/>
              <a:pathLst>
                <a:path w="6973" h="6180" extrusionOk="0">
                  <a:moveTo>
                    <a:pt x="5863" y="0"/>
                  </a:moveTo>
                  <a:cubicBezTo>
                    <a:pt x="5863" y="0"/>
                    <a:pt x="1981" y="2932"/>
                    <a:pt x="634" y="4516"/>
                  </a:cubicBezTo>
                  <a:cubicBezTo>
                    <a:pt x="238" y="4595"/>
                    <a:pt x="1" y="4912"/>
                    <a:pt x="1" y="5308"/>
                  </a:cubicBezTo>
                  <a:cubicBezTo>
                    <a:pt x="1" y="5784"/>
                    <a:pt x="318" y="6180"/>
                    <a:pt x="793" y="6180"/>
                  </a:cubicBezTo>
                  <a:cubicBezTo>
                    <a:pt x="1110" y="6180"/>
                    <a:pt x="1427" y="5942"/>
                    <a:pt x="1585" y="5704"/>
                  </a:cubicBezTo>
                  <a:lnTo>
                    <a:pt x="6972" y="1189"/>
                  </a:lnTo>
                  <a:lnTo>
                    <a:pt x="58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2182486" y="2872011"/>
              <a:ext cx="37711" cy="30987"/>
            </a:xfrm>
            <a:custGeom>
              <a:avLst/>
              <a:gdLst/>
              <a:ahLst/>
              <a:cxnLst/>
              <a:rect l="l" t="t" r="r" b="b"/>
              <a:pathLst>
                <a:path w="2378" h="1954" extrusionOk="0">
                  <a:moveTo>
                    <a:pt x="1189" y="1"/>
                  </a:moveTo>
                  <a:lnTo>
                    <a:pt x="317" y="714"/>
                  </a:lnTo>
                  <a:cubicBezTo>
                    <a:pt x="317" y="714"/>
                    <a:pt x="0" y="1506"/>
                    <a:pt x="793" y="1823"/>
                  </a:cubicBezTo>
                  <a:cubicBezTo>
                    <a:pt x="996" y="1925"/>
                    <a:pt x="1142" y="1954"/>
                    <a:pt x="1242" y="1954"/>
                  </a:cubicBezTo>
                  <a:cubicBezTo>
                    <a:pt x="1375" y="1954"/>
                    <a:pt x="1426" y="1902"/>
                    <a:pt x="1426" y="1902"/>
                  </a:cubicBezTo>
                  <a:lnTo>
                    <a:pt x="2377" y="1110"/>
                  </a:lnTo>
                  <a:lnTo>
                    <a:pt x="1981" y="239"/>
                  </a:lnTo>
                  <a:lnTo>
                    <a:pt x="11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2196298" y="2868633"/>
              <a:ext cx="28925" cy="24707"/>
            </a:xfrm>
            <a:custGeom>
              <a:avLst/>
              <a:gdLst/>
              <a:ahLst/>
              <a:cxnLst/>
              <a:rect l="l" t="t" r="r" b="b"/>
              <a:pathLst>
                <a:path w="1824" h="1558" extrusionOk="0">
                  <a:moveTo>
                    <a:pt x="885" y="1"/>
                  </a:moveTo>
                  <a:cubicBezTo>
                    <a:pt x="628" y="1"/>
                    <a:pt x="387" y="125"/>
                    <a:pt x="239" y="372"/>
                  </a:cubicBezTo>
                  <a:cubicBezTo>
                    <a:pt x="1" y="768"/>
                    <a:pt x="159" y="1244"/>
                    <a:pt x="476" y="1481"/>
                  </a:cubicBezTo>
                  <a:cubicBezTo>
                    <a:pt x="602" y="1532"/>
                    <a:pt x="735" y="1558"/>
                    <a:pt x="866" y="1558"/>
                  </a:cubicBezTo>
                  <a:cubicBezTo>
                    <a:pt x="1150" y="1558"/>
                    <a:pt x="1423" y="1435"/>
                    <a:pt x="1585" y="1165"/>
                  </a:cubicBezTo>
                  <a:cubicBezTo>
                    <a:pt x="1823" y="848"/>
                    <a:pt x="1665" y="293"/>
                    <a:pt x="1348" y="135"/>
                  </a:cubicBezTo>
                  <a:cubicBezTo>
                    <a:pt x="1199" y="45"/>
                    <a:pt x="1039" y="1"/>
                    <a:pt x="8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2137261" y="2928178"/>
              <a:ext cx="145753" cy="54647"/>
            </a:xfrm>
            <a:custGeom>
              <a:avLst/>
              <a:gdLst/>
              <a:ahLst/>
              <a:cxnLst/>
              <a:rect l="l" t="t" r="r" b="b"/>
              <a:pathLst>
                <a:path w="9191" h="3446" extrusionOk="0">
                  <a:moveTo>
                    <a:pt x="6059" y="1"/>
                  </a:moveTo>
                  <a:cubicBezTo>
                    <a:pt x="5365" y="1"/>
                    <a:pt x="3874" y="579"/>
                    <a:pt x="3090" y="579"/>
                  </a:cubicBezTo>
                  <a:cubicBezTo>
                    <a:pt x="2219" y="579"/>
                    <a:pt x="1030" y="658"/>
                    <a:pt x="476" y="1133"/>
                  </a:cubicBezTo>
                  <a:cubicBezTo>
                    <a:pt x="0" y="1608"/>
                    <a:pt x="80" y="2084"/>
                    <a:pt x="80" y="2084"/>
                  </a:cubicBezTo>
                  <a:cubicBezTo>
                    <a:pt x="80" y="2084"/>
                    <a:pt x="678" y="1978"/>
                    <a:pt x="1382" y="1978"/>
                  </a:cubicBezTo>
                  <a:cubicBezTo>
                    <a:pt x="1734" y="1978"/>
                    <a:pt x="2113" y="2005"/>
                    <a:pt x="2456" y="2084"/>
                  </a:cubicBezTo>
                  <a:cubicBezTo>
                    <a:pt x="3348" y="2381"/>
                    <a:pt x="5216" y="3445"/>
                    <a:pt x="6228" y="3445"/>
                  </a:cubicBezTo>
                  <a:cubicBezTo>
                    <a:pt x="6295" y="3445"/>
                    <a:pt x="6359" y="3440"/>
                    <a:pt x="6418" y="3431"/>
                  </a:cubicBezTo>
                  <a:cubicBezTo>
                    <a:pt x="7289" y="3272"/>
                    <a:pt x="9190" y="3035"/>
                    <a:pt x="9190" y="3035"/>
                  </a:cubicBezTo>
                  <a:cubicBezTo>
                    <a:pt x="9190" y="3035"/>
                    <a:pt x="6734" y="182"/>
                    <a:pt x="6259" y="24"/>
                  </a:cubicBezTo>
                  <a:cubicBezTo>
                    <a:pt x="6204" y="8"/>
                    <a:pt x="6136" y="1"/>
                    <a:pt x="6059"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2558113" y="4429917"/>
              <a:ext cx="154554" cy="128182"/>
            </a:xfrm>
            <a:custGeom>
              <a:avLst/>
              <a:gdLst/>
              <a:ahLst/>
              <a:cxnLst/>
              <a:rect l="l" t="t" r="r" b="b"/>
              <a:pathLst>
                <a:path w="9746" h="8083" extrusionOk="0">
                  <a:moveTo>
                    <a:pt x="2662" y="1"/>
                  </a:moveTo>
                  <a:cubicBezTo>
                    <a:pt x="2384" y="1"/>
                    <a:pt x="2219" y="71"/>
                    <a:pt x="2219" y="232"/>
                  </a:cubicBezTo>
                  <a:cubicBezTo>
                    <a:pt x="2219" y="1183"/>
                    <a:pt x="1981" y="1896"/>
                    <a:pt x="1981" y="1896"/>
                  </a:cubicBezTo>
                  <a:lnTo>
                    <a:pt x="1506" y="2213"/>
                  </a:lnTo>
                  <a:lnTo>
                    <a:pt x="1110" y="2530"/>
                  </a:lnTo>
                  <a:lnTo>
                    <a:pt x="159" y="3164"/>
                  </a:lnTo>
                  <a:cubicBezTo>
                    <a:pt x="159" y="3164"/>
                    <a:pt x="1" y="4114"/>
                    <a:pt x="318" y="5065"/>
                  </a:cubicBezTo>
                  <a:cubicBezTo>
                    <a:pt x="555" y="5857"/>
                    <a:pt x="1031" y="6650"/>
                    <a:pt x="1981" y="7204"/>
                  </a:cubicBezTo>
                  <a:cubicBezTo>
                    <a:pt x="2615" y="7600"/>
                    <a:pt x="3487" y="7838"/>
                    <a:pt x="4437" y="7917"/>
                  </a:cubicBezTo>
                  <a:cubicBezTo>
                    <a:pt x="5293" y="8044"/>
                    <a:pt x="6199" y="8082"/>
                    <a:pt x="7004" y="8082"/>
                  </a:cubicBezTo>
                  <a:cubicBezTo>
                    <a:pt x="8212" y="8082"/>
                    <a:pt x="9191" y="7997"/>
                    <a:pt x="9428" y="7997"/>
                  </a:cubicBezTo>
                  <a:cubicBezTo>
                    <a:pt x="9508" y="7997"/>
                    <a:pt x="9587" y="7917"/>
                    <a:pt x="9587" y="7838"/>
                  </a:cubicBezTo>
                  <a:cubicBezTo>
                    <a:pt x="9745" y="7363"/>
                    <a:pt x="9587" y="5699"/>
                    <a:pt x="9349" y="4352"/>
                  </a:cubicBezTo>
                  <a:cubicBezTo>
                    <a:pt x="9270" y="4114"/>
                    <a:pt x="9270" y="3956"/>
                    <a:pt x="9191" y="3718"/>
                  </a:cubicBezTo>
                  <a:cubicBezTo>
                    <a:pt x="9032" y="2768"/>
                    <a:pt x="8953" y="2134"/>
                    <a:pt x="8953" y="2134"/>
                  </a:cubicBezTo>
                  <a:cubicBezTo>
                    <a:pt x="8953" y="2134"/>
                    <a:pt x="6893" y="1262"/>
                    <a:pt x="5150" y="629"/>
                  </a:cubicBezTo>
                  <a:cubicBezTo>
                    <a:pt x="4158" y="263"/>
                    <a:pt x="3200" y="1"/>
                    <a:pt x="2662"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2445051" y="3486341"/>
              <a:ext cx="267624" cy="1012897"/>
            </a:xfrm>
            <a:custGeom>
              <a:avLst/>
              <a:gdLst/>
              <a:ahLst/>
              <a:cxnLst/>
              <a:rect l="l" t="t" r="r" b="b"/>
              <a:pathLst>
                <a:path w="16876" h="63872" extrusionOk="0">
                  <a:moveTo>
                    <a:pt x="12676" y="1"/>
                  </a:moveTo>
                  <a:lnTo>
                    <a:pt x="8477" y="1823"/>
                  </a:lnTo>
                  <a:lnTo>
                    <a:pt x="2298" y="4517"/>
                  </a:lnTo>
                  <a:cubicBezTo>
                    <a:pt x="2298" y="4517"/>
                    <a:pt x="713" y="13865"/>
                    <a:pt x="397" y="18619"/>
                  </a:cubicBezTo>
                  <a:cubicBezTo>
                    <a:pt x="0" y="23451"/>
                    <a:pt x="713" y="36365"/>
                    <a:pt x="2377" y="41039"/>
                  </a:cubicBezTo>
                  <a:cubicBezTo>
                    <a:pt x="4041" y="45714"/>
                    <a:pt x="6497" y="53715"/>
                    <a:pt x="5705" y="60291"/>
                  </a:cubicBezTo>
                  <a:cubicBezTo>
                    <a:pt x="5546" y="61242"/>
                    <a:pt x="10300" y="63381"/>
                    <a:pt x="11726" y="63856"/>
                  </a:cubicBezTo>
                  <a:cubicBezTo>
                    <a:pt x="11746" y="63866"/>
                    <a:pt x="11821" y="63871"/>
                    <a:pt x="11938" y="63871"/>
                  </a:cubicBezTo>
                  <a:cubicBezTo>
                    <a:pt x="12746" y="63871"/>
                    <a:pt x="15560" y="63637"/>
                    <a:pt x="16321" y="63222"/>
                  </a:cubicBezTo>
                  <a:cubicBezTo>
                    <a:pt x="16875" y="62985"/>
                    <a:pt x="15608" y="59261"/>
                    <a:pt x="15212" y="56805"/>
                  </a:cubicBezTo>
                  <a:cubicBezTo>
                    <a:pt x="14895" y="54270"/>
                    <a:pt x="16400" y="47853"/>
                    <a:pt x="12439" y="40643"/>
                  </a:cubicBezTo>
                  <a:cubicBezTo>
                    <a:pt x="10696" y="37395"/>
                    <a:pt x="11171" y="21312"/>
                    <a:pt x="13469" y="14341"/>
                  </a:cubicBezTo>
                  <a:cubicBezTo>
                    <a:pt x="15766" y="7290"/>
                    <a:pt x="12835" y="159"/>
                    <a:pt x="12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2455104" y="4474856"/>
              <a:ext cx="283958" cy="153603"/>
            </a:xfrm>
            <a:custGeom>
              <a:avLst/>
              <a:gdLst/>
              <a:ahLst/>
              <a:cxnLst/>
              <a:rect l="l" t="t" r="r" b="b"/>
              <a:pathLst>
                <a:path w="17906" h="9686" extrusionOk="0">
                  <a:moveTo>
                    <a:pt x="1202" y="0"/>
                  </a:moveTo>
                  <a:cubicBezTo>
                    <a:pt x="1139" y="0"/>
                    <a:pt x="1082" y="4"/>
                    <a:pt x="1030" y="13"/>
                  </a:cubicBezTo>
                  <a:cubicBezTo>
                    <a:pt x="713" y="92"/>
                    <a:pt x="476" y="251"/>
                    <a:pt x="317" y="409"/>
                  </a:cubicBezTo>
                  <a:cubicBezTo>
                    <a:pt x="238" y="567"/>
                    <a:pt x="0" y="1201"/>
                    <a:pt x="792" y="2944"/>
                  </a:cubicBezTo>
                  <a:cubicBezTo>
                    <a:pt x="1743" y="4925"/>
                    <a:pt x="6893" y="5242"/>
                    <a:pt x="7606" y="5242"/>
                  </a:cubicBezTo>
                  <a:cubicBezTo>
                    <a:pt x="8319" y="5242"/>
                    <a:pt x="10299" y="6509"/>
                    <a:pt x="10299" y="6509"/>
                  </a:cubicBezTo>
                  <a:lnTo>
                    <a:pt x="10299" y="7381"/>
                  </a:lnTo>
                  <a:cubicBezTo>
                    <a:pt x="11488" y="8332"/>
                    <a:pt x="12835" y="9282"/>
                    <a:pt x="13865" y="9599"/>
                  </a:cubicBezTo>
                  <a:cubicBezTo>
                    <a:pt x="14046" y="9660"/>
                    <a:pt x="14239" y="9685"/>
                    <a:pt x="14440" y="9685"/>
                  </a:cubicBezTo>
                  <a:cubicBezTo>
                    <a:pt x="14764" y="9685"/>
                    <a:pt x="15106" y="9618"/>
                    <a:pt x="15449" y="9520"/>
                  </a:cubicBezTo>
                  <a:cubicBezTo>
                    <a:pt x="16796" y="9124"/>
                    <a:pt x="17905" y="7935"/>
                    <a:pt x="17905" y="7777"/>
                  </a:cubicBezTo>
                  <a:cubicBezTo>
                    <a:pt x="17905" y="7698"/>
                    <a:pt x="17747" y="7143"/>
                    <a:pt x="17588" y="6589"/>
                  </a:cubicBezTo>
                  <a:cubicBezTo>
                    <a:pt x="17430" y="5955"/>
                    <a:pt x="17192" y="5242"/>
                    <a:pt x="17192" y="5242"/>
                  </a:cubicBezTo>
                  <a:lnTo>
                    <a:pt x="16083" y="5004"/>
                  </a:lnTo>
                  <a:lnTo>
                    <a:pt x="11012" y="3895"/>
                  </a:lnTo>
                  <a:lnTo>
                    <a:pt x="8953" y="3420"/>
                  </a:lnTo>
                  <a:cubicBezTo>
                    <a:pt x="8953" y="3420"/>
                    <a:pt x="8002" y="2865"/>
                    <a:pt x="6814" y="2231"/>
                  </a:cubicBezTo>
                  <a:cubicBezTo>
                    <a:pt x="4941" y="1257"/>
                    <a:pt x="2289"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2461384" y="4464486"/>
              <a:ext cx="275156" cy="141249"/>
            </a:xfrm>
            <a:custGeom>
              <a:avLst/>
              <a:gdLst/>
              <a:ahLst/>
              <a:cxnLst/>
              <a:rect l="l" t="t" r="r" b="b"/>
              <a:pathLst>
                <a:path w="17351" h="8907" extrusionOk="0">
                  <a:moveTo>
                    <a:pt x="2725" y="0"/>
                  </a:moveTo>
                  <a:cubicBezTo>
                    <a:pt x="2397" y="0"/>
                    <a:pt x="2067" y="31"/>
                    <a:pt x="1743" y="112"/>
                  </a:cubicBezTo>
                  <a:cubicBezTo>
                    <a:pt x="1268" y="271"/>
                    <a:pt x="872" y="429"/>
                    <a:pt x="634" y="667"/>
                  </a:cubicBezTo>
                  <a:cubicBezTo>
                    <a:pt x="0" y="1142"/>
                    <a:pt x="0" y="1855"/>
                    <a:pt x="238" y="2648"/>
                  </a:cubicBezTo>
                  <a:cubicBezTo>
                    <a:pt x="872" y="4232"/>
                    <a:pt x="3565" y="5183"/>
                    <a:pt x="6497" y="5500"/>
                  </a:cubicBezTo>
                  <a:cubicBezTo>
                    <a:pt x="8240" y="5737"/>
                    <a:pt x="9507" y="6688"/>
                    <a:pt x="10696" y="7559"/>
                  </a:cubicBezTo>
                  <a:cubicBezTo>
                    <a:pt x="10775" y="7559"/>
                    <a:pt x="10854" y="7639"/>
                    <a:pt x="10933" y="7639"/>
                  </a:cubicBezTo>
                  <a:cubicBezTo>
                    <a:pt x="11646" y="8193"/>
                    <a:pt x="12359" y="8589"/>
                    <a:pt x="13231" y="8827"/>
                  </a:cubicBezTo>
                  <a:cubicBezTo>
                    <a:pt x="13469" y="8906"/>
                    <a:pt x="13785" y="8906"/>
                    <a:pt x="14102" y="8906"/>
                  </a:cubicBezTo>
                  <a:cubicBezTo>
                    <a:pt x="15528" y="8906"/>
                    <a:pt x="16796" y="8035"/>
                    <a:pt x="17192" y="7243"/>
                  </a:cubicBezTo>
                  <a:cubicBezTo>
                    <a:pt x="17351" y="7005"/>
                    <a:pt x="17351" y="6767"/>
                    <a:pt x="17351" y="6530"/>
                  </a:cubicBezTo>
                  <a:cubicBezTo>
                    <a:pt x="17113" y="5500"/>
                    <a:pt x="16321" y="2806"/>
                    <a:pt x="15766" y="2251"/>
                  </a:cubicBezTo>
                  <a:cubicBezTo>
                    <a:pt x="15710" y="2195"/>
                    <a:pt x="15614" y="2139"/>
                    <a:pt x="15535" y="2139"/>
                  </a:cubicBezTo>
                  <a:cubicBezTo>
                    <a:pt x="15502" y="2139"/>
                    <a:pt x="15472" y="2149"/>
                    <a:pt x="15449" y="2172"/>
                  </a:cubicBezTo>
                  <a:cubicBezTo>
                    <a:pt x="15132" y="2251"/>
                    <a:pt x="15053" y="2727"/>
                    <a:pt x="15053" y="2727"/>
                  </a:cubicBezTo>
                  <a:cubicBezTo>
                    <a:pt x="14426" y="3103"/>
                    <a:pt x="13353" y="3330"/>
                    <a:pt x="11912" y="3330"/>
                  </a:cubicBezTo>
                  <a:cubicBezTo>
                    <a:pt x="11531" y="3330"/>
                    <a:pt x="11126" y="3314"/>
                    <a:pt x="10696" y="3281"/>
                  </a:cubicBezTo>
                  <a:cubicBezTo>
                    <a:pt x="8636" y="3123"/>
                    <a:pt x="7764" y="1538"/>
                    <a:pt x="7368" y="588"/>
                  </a:cubicBezTo>
                  <a:cubicBezTo>
                    <a:pt x="7289" y="508"/>
                    <a:pt x="7289" y="429"/>
                    <a:pt x="7210" y="350"/>
                  </a:cubicBezTo>
                  <a:cubicBezTo>
                    <a:pt x="7096" y="151"/>
                    <a:pt x="6993" y="85"/>
                    <a:pt x="6875" y="85"/>
                  </a:cubicBezTo>
                  <a:cubicBezTo>
                    <a:pt x="6662" y="85"/>
                    <a:pt x="6400" y="299"/>
                    <a:pt x="5942" y="350"/>
                  </a:cubicBezTo>
                  <a:cubicBezTo>
                    <a:pt x="5861" y="365"/>
                    <a:pt x="5772" y="371"/>
                    <a:pt x="5677" y="371"/>
                  </a:cubicBezTo>
                  <a:cubicBezTo>
                    <a:pt x="4957" y="371"/>
                    <a:pt x="3854"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2286764" y="4597608"/>
              <a:ext cx="8389" cy="1840"/>
            </a:xfrm>
            <a:custGeom>
              <a:avLst/>
              <a:gdLst/>
              <a:ahLst/>
              <a:cxnLst/>
              <a:rect l="l" t="t" r="r" b="b"/>
              <a:pathLst>
                <a:path w="529" h="116" extrusionOk="0">
                  <a:moveTo>
                    <a:pt x="423" y="1"/>
                  </a:moveTo>
                  <a:cubicBezTo>
                    <a:pt x="379" y="1"/>
                    <a:pt x="317" y="10"/>
                    <a:pt x="238" y="36"/>
                  </a:cubicBezTo>
                  <a:lnTo>
                    <a:pt x="0" y="36"/>
                  </a:lnTo>
                  <a:cubicBezTo>
                    <a:pt x="0" y="36"/>
                    <a:pt x="79" y="115"/>
                    <a:pt x="159" y="115"/>
                  </a:cubicBezTo>
                  <a:lnTo>
                    <a:pt x="396" y="115"/>
                  </a:lnTo>
                  <a:cubicBezTo>
                    <a:pt x="475" y="115"/>
                    <a:pt x="475" y="36"/>
                    <a:pt x="475" y="36"/>
                  </a:cubicBezTo>
                  <a:cubicBezTo>
                    <a:pt x="528" y="36"/>
                    <a:pt x="511" y="1"/>
                    <a:pt x="423" y="1"/>
                  </a:cubicBezTo>
                  <a:close/>
                </a:path>
              </a:pathLst>
            </a:custGeom>
            <a:solidFill>
              <a:srgbClr val="C1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2360199" y="2730056"/>
              <a:ext cx="205475" cy="241790"/>
            </a:xfrm>
            <a:custGeom>
              <a:avLst/>
              <a:gdLst/>
              <a:ahLst/>
              <a:cxnLst/>
              <a:rect l="l" t="t" r="r" b="b"/>
              <a:pathLst>
                <a:path w="12957" h="15247" extrusionOk="0">
                  <a:moveTo>
                    <a:pt x="8837" y="0"/>
                  </a:moveTo>
                  <a:cubicBezTo>
                    <a:pt x="7966" y="80"/>
                    <a:pt x="7015" y="317"/>
                    <a:pt x="6064" y="713"/>
                  </a:cubicBezTo>
                  <a:cubicBezTo>
                    <a:pt x="4084" y="1506"/>
                    <a:pt x="2103" y="2773"/>
                    <a:pt x="2103" y="2773"/>
                  </a:cubicBezTo>
                  <a:cubicBezTo>
                    <a:pt x="2103" y="2773"/>
                    <a:pt x="2182" y="3486"/>
                    <a:pt x="2182" y="4358"/>
                  </a:cubicBezTo>
                  <a:cubicBezTo>
                    <a:pt x="2262" y="5705"/>
                    <a:pt x="2262" y="7289"/>
                    <a:pt x="1866" y="7685"/>
                  </a:cubicBezTo>
                  <a:cubicBezTo>
                    <a:pt x="1549" y="8002"/>
                    <a:pt x="994" y="8874"/>
                    <a:pt x="677" y="9666"/>
                  </a:cubicBezTo>
                  <a:cubicBezTo>
                    <a:pt x="304" y="10413"/>
                    <a:pt x="0" y="11019"/>
                    <a:pt x="167" y="11019"/>
                  </a:cubicBezTo>
                  <a:cubicBezTo>
                    <a:pt x="177" y="11019"/>
                    <a:pt x="188" y="11017"/>
                    <a:pt x="202" y="11013"/>
                  </a:cubicBezTo>
                  <a:cubicBezTo>
                    <a:pt x="205" y="11011"/>
                    <a:pt x="210" y="11010"/>
                    <a:pt x="215" y="11010"/>
                  </a:cubicBezTo>
                  <a:cubicBezTo>
                    <a:pt x="574" y="11010"/>
                    <a:pt x="4703" y="15247"/>
                    <a:pt x="9097" y="15247"/>
                  </a:cubicBezTo>
                  <a:cubicBezTo>
                    <a:pt x="10228" y="15247"/>
                    <a:pt x="11376" y="14966"/>
                    <a:pt x="12482" y="14261"/>
                  </a:cubicBezTo>
                  <a:lnTo>
                    <a:pt x="12957" y="5863"/>
                  </a:lnTo>
                  <a:lnTo>
                    <a:pt x="12878" y="5863"/>
                  </a:lnTo>
                  <a:cubicBezTo>
                    <a:pt x="12869" y="5863"/>
                    <a:pt x="12858" y="5863"/>
                    <a:pt x="12846" y="5863"/>
                  </a:cubicBezTo>
                  <a:cubicBezTo>
                    <a:pt x="12530" y="5863"/>
                    <a:pt x="11126" y="5790"/>
                    <a:pt x="10897" y="1823"/>
                  </a:cubicBezTo>
                  <a:cubicBezTo>
                    <a:pt x="10818" y="397"/>
                    <a:pt x="9946" y="0"/>
                    <a:pt x="8837"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2202577" y="2763134"/>
              <a:ext cx="472417" cy="950812"/>
            </a:xfrm>
            <a:custGeom>
              <a:avLst/>
              <a:gdLst/>
              <a:ahLst/>
              <a:cxnLst/>
              <a:rect l="l" t="t" r="r" b="b"/>
              <a:pathLst>
                <a:path w="29790" h="59957" extrusionOk="0">
                  <a:moveTo>
                    <a:pt x="24114" y="0"/>
                  </a:moveTo>
                  <a:cubicBezTo>
                    <a:pt x="22269" y="0"/>
                    <a:pt x="20679" y="1321"/>
                    <a:pt x="20679" y="1321"/>
                  </a:cubicBezTo>
                  <a:cubicBezTo>
                    <a:pt x="20679" y="1321"/>
                    <a:pt x="23214" y="3222"/>
                    <a:pt x="19253" y="5678"/>
                  </a:cubicBezTo>
                  <a:cubicBezTo>
                    <a:pt x="17292" y="6898"/>
                    <a:pt x="15866" y="7323"/>
                    <a:pt x="14829" y="7323"/>
                  </a:cubicBezTo>
                  <a:cubicBezTo>
                    <a:pt x="12431" y="7323"/>
                    <a:pt x="12122" y="5045"/>
                    <a:pt x="12122" y="5045"/>
                  </a:cubicBezTo>
                  <a:cubicBezTo>
                    <a:pt x="12122" y="5045"/>
                    <a:pt x="4041" y="10749"/>
                    <a:pt x="3091" y="11700"/>
                  </a:cubicBezTo>
                  <a:cubicBezTo>
                    <a:pt x="2457" y="12413"/>
                    <a:pt x="2140" y="13839"/>
                    <a:pt x="2061" y="15582"/>
                  </a:cubicBezTo>
                  <a:cubicBezTo>
                    <a:pt x="2061" y="16295"/>
                    <a:pt x="2061" y="16928"/>
                    <a:pt x="2061" y="17641"/>
                  </a:cubicBezTo>
                  <a:cubicBezTo>
                    <a:pt x="2140" y="19701"/>
                    <a:pt x="1506" y="25485"/>
                    <a:pt x="2061" y="26911"/>
                  </a:cubicBezTo>
                  <a:cubicBezTo>
                    <a:pt x="3408" y="30397"/>
                    <a:pt x="3487" y="39270"/>
                    <a:pt x="1744" y="42756"/>
                  </a:cubicBezTo>
                  <a:cubicBezTo>
                    <a:pt x="1" y="46242"/>
                    <a:pt x="1744" y="54560"/>
                    <a:pt x="1744" y="54560"/>
                  </a:cubicBezTo>
                  <a:cubicBezTo>
                    <a:pt x="1744" y="54560"/>
                    <a:pt x="2061" y="57254"/>
                    <a:pt x="4596" y="58284"/>
                  </a:cubicBezTo>
                  <a:cubicBezTo>
                    <a:pt x="4596" y="58284"/>
                    <a:pt x="11409" y="59868"/>
                    <a:pt x="11885" y="59948"/>
                  </a:cubicBezTo>
                  <a:cubicBezTo>
                    <a:pt x="12025" y="59954"/>
                    <a:pt x="12166" y="59957"/>
                    <a:pt x="12309" y="59957"/>
                  </a:cubicBezTo>
                  <a:cubicBezTo>
                    <a:pt x="19569" y="59957"/>
                    <a:pt x="29552" y="52184"/>
                    <a:pt x="29552" y="52184"/>
                  </a:cubicBezTo>
                  <a:cubicBezTo>
                    <a:pt x="29552" y="52184"/>
                    <a:pt x="29473" y="26435"/>
                    <a:pt x="29552" y="20969"/>
                  </a:cubicBezTo>
                  <a:cubicBezTo>
                    <a:pt x="29790" y="9481"/>
                    <a:pt x="29077" y="5203"/>
                    <a:pt x="27967" y="2985"/>
                  </a:cubicBezTo>
                  <a:cubicBezTo>
                    <a:pt x="26878" y="674"/>
                    <a:pt x="25431" y="0"/>
                    <a:pt x="24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2301828" y="2497064"/>
              <a:ext cx="287732" cy="308252"/>
            </a:xfrm>
            <a:custGeom>
              <a:avLst/>
              <a:gdLst/>
              <a:ahLst/>
              <a:cxnLst/>
              <a:rect l="l" t="t" r="r" b="b"/>
              <a:pathLst>
                <a:path w="18144" h="19438" extrusionOk="0">
                  <a:moveTo>
                    <a:pt x="12114" y="1"/>
                  </a:moveTo>
                  <a:cubicBezTo>
                    <a:pt x="10517" y="1"/>
                    <a:pt x="8718" y="195"/>
                    <a:pt x="7052" y="433"/>
                  </a:cubicBezTo>
                  <a:cubicBezTo>
                    <a:pt x="4041" y="908"/>
                    <a:pt x="1427" y="1542"/>
                    <a:pt x="1427" y="1542"/>
                  </a:cubicBezTo>
                  <a:lnTo>
                    <a:pt x="1189" y="1384"/>
                  </a:lnTo>
                  <a:cubicBezTo>
                    <a:pt x="1189" y="1384"/>
                    <a:pt x="1" y="3523"/>
                    <a:pt x="714" y="6296"/>
                  </a:cubicBezTo>
                  <a:cubicBezTo>
                    <a:pt x="1348" y="9068"/>
                    <a:pt x="1427" y="6929"/>
                    <a:pt x="793" y="9940"/>
                  </a:cubicBezTo>
                  <a:cubicBezTo>
                    <a:pt x="159" y="12950"/>
                    <a:pt x="635" y="15723"/>
                    <a:pt x="1427" y="16436"/>
                  </a:cubicBezTo>
                  <a:cubicBezTo>
                    <a:pt x="1934" y="16943"/>
                    <a:pt x="1050" y="19437"/>
                    <a:pt x="3438" y="19437"/>
                  </a:cubicBezTo>
                  <a:cubicBezTo>
                    <a:pt x="3662" y="19437"/>
                    <a:pt x="3914" y="19415"/>
                    <a:pt x="4200" y="19368"/>
                  </a:cubicBezTo>
                  <a:cubicBezTo>
                    <a:pt x="4833" y="19209"/>
                    <a:pt x="5388" y="19130"/>
                    <a:pt x="5863" y="19051"/>
                  </a:cubicBezTo>
                  <a:cubicBezTo>
                    <a:pt x="7448" y="18813"/>
                    <a:pt x="8319" y="18734"/>
                    <a:pt x="9429" y="18021"/>
                  </a:cubicBezTo>
                  <a:cubicBezTo>
                    <a:pt x="9745" y="17862"/>
                    <a:pt x="9983" y="17704"/>
                    <a:pt x="10379" y="17387"/>
                  </a:cubicBezTo>
                  <a:cubicBezTo>
                    <a:pt x="10855" y="17070"/>
                    <a:pt x="11647" y="16040"/>
                    <a:pt x="12518" y="14693"/>
                  </a:cubicBezTo>
                  <a:cubicBezTo>
                    <a:pt x="14974" y="10732"/>
                    <a:pt x="18143" y="3760"/>
                    <a:pt x="16638" y="1384"/>
                  </a:cubicBezTo>
                  <a:cubicBezTo>
                    <a:pt x="16005" y="344"/>
                    <a:pt x="14237" y="1"/>
                    <a:pt x="12114"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2280468" y="2400667"/>
              <a:ext cx="370654" cy="374682"/>
            </a:xfrm>
            <a:custGeom>
              <a:avLst/>
              <a:gdLst/>
              <a:ahLst/>
              <a:cxnLst/>
              <a:rect l="l" t="t" r="r" b="b"/>
              <a:pathLst>
                <a:path w="23373" h="23627" extrusionOk="0">
                  <a:moveTo>
                    <a:pt x="11601" y="1"/>
                  </a:moveTo>
                  <a:cubicBezTo>
                    <a:pt x="7533" y="1"/>
                    <a:pt x="5167" y="2706"/>
                    <a:pt x="2853" y="4056"/>
                  </a:cubicBezTo>
                  <a:cubicBezTo>
                    <a:pt x="1" y="5720"/>
                    <a:pt x="635" y="11899"/>
                    <a:pt x="2615" y="13008"/>
                  </a:cubicBezTo>
                  <a:cubicBezTo>
                    <a:pt x="4596" y="14197"/>
                    <a:pt x="5705" y="16732"/>
                    <a:pt x="5705" y="16732"/>
                  </a:cubicBezTo>
                  <a:cubicBezTo>
                    <a:pt x="7747" y="16505"/>
                    <a:pt x="8056" y="14978"/>
                    <a:pt x="8701" y="14978"/>
                  </a:cubicBezTo>
                  <a:cubicBezTo>
                    <a:pt x="8731" y="14978"/>
                    <a:pt x="8763" y="14982"/>
                    <a:pt x="8795" y="14989"/>
                  </a:cubicBezTo>
                  <a:cubicBezTo>
                    <a:pt x="9349" y="15068"/>
                    <a:pt x="7527" y="20535"/>
                    <a:pt x="7527" y="20535"/>
                  </a:cubicBezTo>
                  <a:cubicBezTo>
                    <a:pt x="7527" y="20535"/>
                    <a:pt x="11568" y="23625"/>
                    <a:pt x="12281" y="23625"/>
                  </a:cubicBezTo>
                  <a:cubicBezTo>
                    <a:pt x="12370" y="23625"/>
                    <a:pt x="12500" y="23627"/>
                    <a:pt x="12663" y="23627"/>
                  </a:cubicBezTo>
                  <a:cubicBezTo>
                    <a:pt x="13808" y="23627"/>
                    <a:pt x="16599" y="23506"/>
                    <a:pt x="18540" y="21565"/>
                  </a:cubicBezTo>
                  <a:cubicBezTo>
                    <a:pt x="20758" y="19346"/>
                    <a:pt x="23372" y="14989"/>
                    <a:pt x="23055" y="10315"/>
                  </a:cubicBezTo>
                  <a:cubicBezTo>
                    <a:pt x="22818" y="5640"/>
                    <a:pt x="19886" y="2947"/>
                    <a:pt x="19569" y="2630"/>
                  </a:cubicBezTo>
                  <a:cubicBezTo>
                    <a:pt x="17985" y="1045"/>
                    <a:pt x="14737" y="491"/>
                    <a:pt x="14737" y="491"/>
                  </a:cubicBezTo>
                  <a:cubicBezTo>
                    <a:pt x="13586" y="147"/>
                    <a:pt x="12547" y="1"/>
                    <a:pt x="11601" y="1"/>
                  </a:cubicBezTo>
                  <a:close/>
                </a:path>
              </a:pathLst>
            </a:custGeom>
            <a:solidFill>
              <a:srgbClr val="171B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2368413" y="2614804"/>
              <a:ext cx="60325" cy="96164"/>
            </a:xfrm>
            <a:custGeom>
              <a:avLst/>
              <a:gdLst/>
              <a:ahLst/>
              <a:cxnLst/>
              <a:rect l="l" t="t" r="r" b="b"/>
              <a:pathLst>
                <a:path w="3804" h="6064" extrusionOk="0">
                  <a:moveTo>
                    <a:pt x="2143" y="0"/>
                  </a:moveTo>
                  <a:cubicBezTo>
                    <a:pt x="1478" y="0"/>
                    <a:pt x="1031" y="1406"/>
                    <a:pt x="1031" y="1406"/>
                  </a:cubicBezTo>
                  <a:lnTo>
                    <a:pt x="159" y="4099"/>
                  </a:lnTo>
                  <a:cubicBezTo>
                    <a:pt x="159" y="4099"/>
                    <a:pt x="1" y="4971"/>
                    <a:pt x="555" y="5605"/>
                  </a:cubicBezTo>
                  <a:cubicBezTo>
                    <a:pt x="862" y="5955"/>
                    <a:pt x="1096" y="6063"/>
                    <a:pt x="1391" y="6063"/>
                  </a:cubicBezTo>
                  <a:cubicBezTo>
                    <a:pt x="1630" y="6063"/>
                    <a:pt x="1908" y="5992"/>
                    <a:pt x="2298" y="5922"/>
                  </a:cubicBezTo>
                  <a:cubicBezTo>
                    <a:pt x="3249" y="5842"/>
                    <a:pt x="3724" y="4099"/>
                    <a:pt x="3724" y="2753"/>
                  </a:cubicBezTo>
                  <a:cubicBezTo>
                    <a:pt x="3803" y="1406"/>
                    <a:pt x="3170" y="455"/>
                    <a:pt x="2377" y="59"/>
                  </a:cubicBezTo>
                  <a:cubicBezTo>
                    <a:pt x="2297" y="19"/>
                    <a:pt x="2218" y="0"/>
                    <a:pt x="2143"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2235243" y="2998901"/>
              <a:ext cx="12591" cy="43991"/>
            </a:xfrm>
            <a:custGeom>
              <a:avLst/>
              <a:gdLst/>
              <a:ahLst/>
              <a:cxnLst/>
              <a:rect l="l" t="t" r="r" b="b"/>
              <a:pathLst>
                <a:path w="794" h="2774" extrusionOk="0">
                  <a:moveTo>
                    <a:pt x="793" y="1"/>
                  </a:moveTo>
                  <a:cubicBezTo>
                    <a:pt x="555" y="238"/>
                    <a:pt x="239" y="476"/>
                    <a:pt x="1" y="714"/>
                  </a:cubicBezTo>
                  <a:cubicBezTo>
                    <a:pt x="1" y="1427"/>
                    <a:pt x="1" y="2060"/>
                    <a:pt x="1" y="2773"/>
                  </a:cubicBezTo>
                  <a:cubicBezTo>
                    <a:pt x="239" y="1981"/>
                    <a:pt x="476" y="1030"/>
                    <a:pt x="793" y="1"/>
                  </a:cubicBezTo>
                  <a:close/>
                </a:path>
              </a:pathLst>
            </a:custGeom>
            <a:solidFill>
              <a:srgbClr val="E79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2026705" y="2969343"/>
              <a:ext cx="337971" cy="386021"/>
            </a:xfrm>
            <a:custGeom>
              <a:avLst/>
              <a:gdLst/>
              <a:ahLst/>
              <a:cxnLst/>
              <a:rect l="l" t="t" r="r" b="b"/>
              <a:pathLst>
                <a:path w="21312" h="24342" extrusionOk="0">
                  <a:moveTo>
                    <a:pt x="14396" y="1"/>
                  </a:moveTo>
                  <a:cubicBezTo>
                    <a:pt x="9216" y="1"/>
                    <a:pt x="6216" y="8779"/>
                    <a:pt x="5705" y="10896"/>
                  </a:cubicBezTo>
                  <a:cubicBezTo>
                    <a:pt x="5467" y="11768"/>
                    <a:pt x="4912" y="12639"/>
                    <a:pt x="4279" y="13590"/>
                  </a:cubicBezTo>
                  <a:cubicBezTo>
                    <a:pt x="3170" y="15095"/>
                    <a:pt x="1823" y="16759"/>
                    <a:pt x="1030" y="18898"/>
                  </a:cubicBezTo>
                  <a:cubicBezTo>
                    <a:pt x="872" y="19294"/>
                    <a:pt x="714" y="19690"/>
                    <a:pt x="634" y="20007"/>
                  </a:cubicBezTo>
                  <a:cubicBezTo>
                    <a:pt x="1" y="21988"/>
                    <a:pt x="317" y="23018"/>
                    <a:pt x="1664" y="23651"/>
                  </a:cubicBezTo>
                  <a:cubicBezTo>
                    <a:pt x="2060" y="23810"/>
                    <a:pt x="2536" y="23968"/>
                    <a:pt x="3090" y="24127"/>
                  </a:cubicBezTo>
                  <a:cubicBezTo>
                    <a:pt x="3622" y="24271"/>
                    <a:pt x="4175" y="24341"/>
                    <a:pt x="4738" y="24341"/>
                  </a:cubicBezTo>
                  <a:cubicBezTo>
                    <a:pt x="7277" y="24341"/>
                    <a:pt x="10018" y="22903"/>
                    <a:pt x="11963" y="20245"/>
                  </a:cubicBezTo>
                  <a:cubicBezTo>
                    <a:pt x="14261" y="16917"/>
                    <a:pt x="14023" y="20007"/>
                    <a:pt x="18935" y="12243"/>
                  </a:cubicBezTo>
                  <a:cubicBezTo>
                    <a:pt x="19807" y="10896"/>
                    <a:pt x="20203" y="9708"/>
                    <a:pt x="20441" y="8599"/>
                  </a:cubicBezTo>
                  <a:cubicBezTo>
                    <a:pt x="21312" y="3132"/>
                    <a:pt x="15766" y="201"/>
                    <a:pt x="15766" y="201"/>
                  </a:cubicBezTo>
                  <a:cubicBezTo>
                    <a:pt x="15294" y="64"/>
                    <a:pt x="14837" y="1"/>
                    <a:pt x="14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2202577" y="2488850"/>
              <a:ext cx="189728" cy="248768"/>
            </a:xfrm>
            <a:custGeom>
              <a:avLst/>
              <a:gdLst/>
              <a:ahLst/>
              <a:cxnLst/>
              <a:rect l="l" t="t" r="r" b="b"/>
              <a:pathLst>
                <a:path w="11964" h="15687" extrusionOk="0">
                  <a:moveTo>
                    <a:pt x="6735" y="0"/>
                  </a:moveTo>
                  <a:lnTo>
                    <a:pt x="6735" y="0"/>
                  </a:lnTo>
                  <a:cubicBezTo>
                    <a:pt x="1" y="2694"/>
                    <a:pt x="6181" y="9190"/>
                    <a:pt x="8874" y="10696"/>
                  </a:cubicBezTo>
                  <a:cubicBezTo>
                    <a:pt x="11647" y="12201"/>
                    <a:pt x="8161" y="15687"/>
                    <a:pt x="8161" y="15687"/>
                  </a:cubicBezTo>
                  <a:cubicBezTo>
                    <a:pt x="8161" y="15687"/>
                    <a:pt x="11092" y="13785"/>
                    <a:pt x="11489" y="12201"/>
                  </a:cubicBezTo>
                  <a:cubicBezTo>
                    <a:pt x="11964" y="10537"/>
                    <a:pt x="11092" y="9824"/>
                    <a:pt x="8874" y="7843"/>
                  </a:cubicBezTo>
                  <a:cubicBezTo>
                    <a:pt x="6735" y="5942"/>
                    <a:pt x="6735" y="0"/>
                    <a:pt x="6735" y="0"/>
                  </a:cubicBezTo>
                  <a:close/>
                </a:path>
              </a:pathLst>
            </a:custGeom>
            <a:solidFill>
              <a:srgbClr val="2D3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2510176" y="2406280"/>
              <a:ext cx="260281" cy="376030"/>
            </a:xfrm>
            <a:custGeom>
              <a:avLst/>
              <a:gdLst/>
              <a:ahLst/>
              <a:cxnLst/>
              <a:rect l="l" t="t" r="r" b="b"/>
              <a:pathLst>
                <a:path w="16413" h="23712" extrusionOk="0">
                  <a:moveTo>
                    <a:pt x="7465" y="1"/>
                  </a:moveTo>
                  <a:cubicBezTo>
                    <a:pt x="2637" y="1"/>
                    <a:pt x="0" y="3047"/>
                    <a:pt x="2548" y="5524"/>
                  </a:cubicBezTo>
                  <a:cubicBezTo>
                    <a:pt x="2548" y="5524"/>
                    <a:pt x="7936" y="14714"/>
                    <a:pt x="7143" y="19864"/>
                  </a:cubicBezTo>
                  <a:cubicBezTo>
                    <a:pt x="6692" y="22750"/>
                    <a:pt x="7961" y="23711"/>
                    <a:pt x="9650" y="23711"/>
                  </a:cubicBezTo>
                  <a:cubicBezTo>
                    <a:pt x="10928" y="23711"/>
                    <a:pt x="12445" y="23161"/>
                    <a:pt x="13640" y="22478"/>
                  </a:cubicBezTo>
                  <a:cubicBezTo>
                    <a:pt x="16413" y="20894"/>
                    <a:pt x="16096" y="17883"/>
                    <a:pt x="16096" y="17883"/>
                  </a:cubicBezTo>
                  <a:cubicBezTo>
                    <a:pt x="16096" y="17883"/>
                    <a:pt x="15224" y="1008"/>
                    <a:pt x="9282" y="137"/>
                  </a:cubicBezTo>
                  <a:cubicBezTo>
                    <a:pt x="8649" y="44"/>
                    <a:pt x="8042" y="1"/>
                    <a:pt x="7465" y="1"/>
                  </a:cubicBezTo>
                  <a:close/>
                </a:path>
              </a:pathLst>
            </a:custGeom>
            <a:solidFill>
              <a:srgbClr val="2D3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211373" y="2893371"/>
              <a:ext cx="258822" cy="271366"/>
            </a:xfrm>
            <a:custGeom>
              <a:avLst/>
              <a:gdLst/>
              <a:ahLst/>
              <a:cxnLst/>
              <a:rect l="l" t="t" r="r" b="b"/>
              <a:pathLst>
                <a:path w="16321" h="17112" extrusionOk="0">
                  <a:moveTo>
                    <a:pt x="4437" y="1"/>
                  </a:moveTo>
                  <a:cubicBezTo>
                    <a:pt x="4437" y="1"/>
                    <a:pt x="1" y="6893"/>
                    <a:pt x="1030" y="9587"/>
                  </a:cubicBezTo>
                  <a:cubicBezTo>
                    <a:pt x="2060" y="12360"/>
                    <a:pt x="10458" y="15370"/>
                    <a:pt x="13073" y="16876"/>
                  </a:cubicBezTo>
                  <a:cubicBezTo>
                    <a:pt x="13357" y="17039"/>
                    <a:pt x="13617" y="17112"/>
                    <a:pt x="13856" y="17112"/>
                  </a:cubicBezTo>
                  <a:cubicBezTo>
                    <a:pt x="15817" y="17112"/>
                    <a:pt x="16321" y="12201"/>
                    <a:pt x="16321" y="12201"/>
                  </a:cubicBezTo>
                  <a:cubicBezTo>
                    <a:pt x="16321" y="12201"/>
                    <a:pt x="15925" y="11647"/>
                    <a:pt x="14657" y="10696"/>
                  </a:cubicBezTo>
                  <a:cubicBezTo>
                    <a:pt x="14103" y="10221"/>
                    <a:pt x="13310" y="9745"/>
                    <a:pt x="12280" y="9112"/>
                  </a:cubicBezTo>
                  <a:cubicBezTo>
                    <a:pt x="9032" y="7210"/>
                    <a:pt x="6259" y="2853"/>
                    <a:pt x="6259" y="2853"/>
                  </a:cubicBezTo>
                  <a:lnTo>
                    <a:pt x="4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546801" y="3016884"/>
              <a:ext cx="107202" cy="59928"/>
            </a:xfrm>
            <a:custGeom>
              <a:avLst/>
              <a:gdLst/>
              <a:ahLst/>
              <a:cxnLst/>
              <a:rect l="l" t="t" r="r" b="b"/>
              <a:pathLst>
                <a:path w="6760" h="3779" extrusionOk="0">
                  <a:moveTo>
                    <a:pt x="6257" y="0"/>
                  </a:moveTo>
                  <a:cubicBezTo>
                    <a:pt x="6136" y="0"/>
                    <a:pt x="5996" y="45"/>
                    <a:pt x="5863" y="134"/>
                  </a:cubicBezTo>
                  <a:cubicBezTo>
                    <a:pt x="5309" y="451"/>
                    <a:pt x="3011" y="1639"/>
                    <a:pt x="3011" y="1639"/>
                  </a:cubicBezTo>
                  <a:lnTo>
                    <a:pt x="1" y="2590"/>
                  </a:lnTo>
                  <a:lnTo>
                    <a:pt x="1268" y="3779"/>
                  </a:lnTo>
                  <a:cubicBezTo>
                    <a:pt x="1268" y="3779"/>
                    <a:pt x="6022" y="1719"/>
                    <a:pt x="6418" y="926"/>
                  </a:cubicBezTo>
                  <a:cubicBezTo>
                    <a:pt x="6760" y="299"/>
                    <a:pt x="6568" y="0"/>
                    <a:pt x="6257"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573188" y="3025637"/>
              <a:ext cx="107519" cy="59976"/>
            </a:xfrm>
            <a:custGeom>
              <a:avLst/>
              <a:gdLst/>
              <a:ahLst/>
              <a:cxnLst/>
              <a:rect l="l" t="t" r="r" b="b"/>
              <a:pathLst>
                <a:path w="6780" h="3782" extrusionOk="0">
                  <a:moveTo>
                    <a:pt x="6300" y="1"/>
                  </a:moveTo>
                  <a:cubicBezTo>
                    <a:pt x="6173" y="1"/>
                    <a:pt x="6021" y="46"/>
                    <a:pt x="5863" y="137"/>
                  </a:cubicBezTo>
                  <a:cubicBezTo>
                    <a:pt x="5388" y="374"/>
                    <a:pt x="3011" y="1642"/>
                    <a:pt x="3011" y="1642"/>
                  </a:cubicBezTo>
                  <a:lnTo>
                    <a:pt x="0" y="2513"/>
                  </a:lnTo>
                  <a:lnTo>
                    <a:pt x="1268" y="3781"/>
                  </a:lnTo>
                  <a:cubicBezTo>
                    <a:pt x="1268" y="3781"/>
                    <a:pt x="6101" y="1721"/>
                    <a:pt x="6497" y="850"/>
                  </a:cubicBezTo>
                  <a:cubicBezTo>
                    <a:pt x="6780" y="284"/>
                    <a:pt x="6618" y="1"/>
                    <a:pt x="6300"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1569414" y="3049756"/>
              <a:ext cx="102698" cy="64749"/>
            </a:xfrm>
            <a:custGeom>
              <a:avLst/>
              <a:gdLst/>
              <a:ahLst/>
              <a:cxnLst/>
              <a:rect l="l" t="t" r="r" b="b"/>
              <a:pathLst>
                <a:path w="6476" h="4083" extrusionOk="0">
                  <a:moveTo>
                    <a:pt x="6173" y="1"/>
                  </a:moveTo>
                  <a:cubicBezTo>
                    <a:pt x="6089" y="1"/>
                    <a:pt x="5984" y="41"/>
                    <a:pt x="5863" y="121"/>
                  </a:cubicBezTo>
                  <a:cubicBezTo>
                    <a:pt x="5309" y="359"/>
                    <a:pt x="3011" y="2022"/>
                    <a:pt x="3011" y="2022"/>
                  </a:cubicBezTo>
                  <a:lnTo>
                    <a:pt x="1" y="2894"/>
                  </a:lnTo>
                  <a:lnTo>
                    <a:pt x="1268" y="4082"/>
                  </a:lnTo>
                  <a:cubicBezTo>
                    <a:pt x="1268" y="4082"/>
                    <a:pt x="5784" y="1785"/>
                    <a:pt x="6180" y="992"/>
                  </a:cubicBezTo>
                  <a:cubicBezTo>
                    <a:pt x="6476" y="342"/>
                    <a:pt x="6418" y="1"/>
                    <a:pt x="6173"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1548054" y="3084943"/>
              <a:ext cx="102698" cy="65986"/>
            </a:xfrm>
            <a:custGeom>
              <a:avLst/>
              <a:gdLst/>
              <a:ahLst/>
              <a:cxnLst/>
              <a:rect l="l" t="t" r="r" b="b"/>
              <a:pathLst>
                <a:path w="6476" h="4161" extrusionOk="0">
                  <a:moveTo>
                    <a:pt x="6207" y="0"/>
                  </a:moveTo>
                  <a:cubicBezTo>
                    <a:pt x="6120" y="0"/>
                    <a:pt x="6004" y="40"/>
                    <a:pt x="5863" y="120"/>
                  </a:cubicBezTo>
                  <a:cubicBezTo>
                    <a:pt x="5388" y="437"/>
                    <a:pt x="3011" y="2022"/>
                    <a:pt x="3011" y="2022"/>
                  </a:cubicBezTo>
                  <a:lnTo>
                    <a:pt x="1" y="2972"/>
                  </a:lnTo>
                  <a:lnTo>
                    <a:pt x="1268" y="4161"/>
                  </a:lnTo>
                  <a:cubicBezTo>
                    <a:pt x="1268" y="4161"/>
                    <a:pt x="5784" y="1863"/>
                    <a:pt x="6180" y="992"/>
                  </a:cubicBezTo>
                  <a:cubicBezTo>
                    <a:pt x="6476" y="342"/>
                    <a:pt x="6463" y="0"/>
                    <a:pt x="6207"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911116" y="2389598"/>
              <a:ext cx="221143" cy="121855"/>
            </a:xfrm>
            <a:custGeom>
              <a:avLst/>
              <a:gdLst/>
              <a:ahLst/>
              <a:cxnLst/>
              <a:rect l="l" t="t" r="r" b="b"/>
              <a:pathLst>
                <a:path w="13945" h="7684" extrusionOk="0">
                  <a:moveTo>
                    <a:pt x="3011" y="0"/>
                  </a:moveTo>
                  <a:lnTo>
                    <a:pt x="555" y="476"/>
                  </a:lnTo>
                  <a:cubicBezTo>
                    <a:pt x="555" y="476"/>
                    <a:pt x="1" y="5150"/>
                    <a:pt x="3962" y="6735"/>
                  </a:cubicBezTo>
                  <a:cubicBezTo>
                    <a:pt x="5697" y="7478"/>
                    <a:pt x="7874" y="7684"/>
                    <a:pt x="9752" y="7684"/>
                  </a:cubicBezTo>
                  <a:cubicBezTo>
                    <a:pt x="12078" y="7684"/>
                    <a:pt x="13944" y="7368"/>
                    <a:pt x="13944" y="7368"/>
                  </a:cubicBezTo>
                  <a:lnTo>
                    <a:pt x="12677" y="3803"/>
                  </a:lnTo>
                  <a:cubicBezTo>
                    <a:pt x="12677" y="3803"/>
                    <a:pt x="12031" y="4009"/>
                    <a:pt x="10739" y="4009"/>
                  </a:cubicBezTo>
                  <a:cubicBezTo>
                    <a:pt x="9909" y="4009"/>
                    <a:pt x="8812" y="3924"/>
                    <a:pt x="7448" y="3645"/>
                  </a:cubicBezTo>
                  <a:cubicBezTo>
                    <a:pt x="3962" y="2932"/>
                    <a:pt x="3011" y="0"/>
                    <a:pt x="3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418659" y="3056686"/>
              <a:ext cx="100525" cy="120634"/>
            </a:xfrm>
            <a:custGeom>
              <a:avLst/>
              <a:gdLst/>
              <a:ahLst/>
              <a:cxnLst/>
              <a:rect l="l" t="t" r="r" b="b"/>
              <a:pathLst>
                <a:path w="6339" h="7607" extrusionOk="0">
                  <a:moveTo>
                    <a:pt x="1031" y="1"/>
                  </a:moveTo>
                  <a:cubicBezTo>
                    <a:pt x="1031" y="1"/>
                    <a:pt x="3249" y="1902"/>
                    <a:pt x="2774" y="3804"/>
                  </a:cubicBezTo>
                  <a:cubicBezTo>
                    <a:pt x="2298" y="5626"/>
                    <a:pt x="1" y="6577"/>
                    <a:pt x="1" y="6577"/>
                  </a:cubicBezTo>
                  <a:lnTo>
                    <a:pt x="2219" y="7607"/>
                  </a:lnTo>
                  <a:cubicBezTo>
                    <a:pt x="2219" y="7607"/>
                    <a:pt x="4200" y="7369"/>
                    <a:pt x="5309" y="5943"/>
                  </a:cubicBezTo>
                  <a:cubicBezTo>
                    <a:pt x="6339" y="4517"/>
                    <a:pt x="4041" y="1982"/>
                    <a:pt x="4041" y="1982"/>
                  </a:cubicBezTo>
                  <a:lnTo>
                    <a:pt x="10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2370934" y="2767749"/>
              <a:ext cx="203540" cy="125169"/>
            </a:xfrm>
            <a:custGeom>
              <a:avLst/>
              <a:gdLst/>
              <a:ahLst/>
              <a:cxnLst/>
              <a:rect l="l" t="t" r="r" b="b"/>
              <a:pathLst>
                <a:path w="12835" h="7893" extrusionOk="0">
                  <a:moveTo>
                    <a:pt x="10299" y="0"/>
                  </a:moveTo>
                  <a:cubicBezTo>
                    <a:pt x="10299" y="0"/>
                    <a:pt x="10854" y="2694"/>
                    <a:pt x="7526" y="4120"/>
                  </a:cubicBezTo>
                  <a:cubicBezTo>
                    <a:pt x="6851" y="4409"/>
                    <a:pt x="6248" y="4522"/>
                    <a:pt x="5702" y="4522"/>
                  </a:cubicBezTo>
                  <a:cubicBezTo>
                    <a:pt x="3734" y="4522"/>
                    <a:pt x="2508" y="3052"/>
                    <a:pt x="1344" y="3052"/>
                  </a:cubicBezTo>
                  <a:cubicBezTo>
                    <a:pt x="1239" y="3052"/>
                    <a:pt x="1135" y="3064"/>
                    <a:pt x="1030" y="3090"/>
                  </a:cubicBezTo>
                  <a:cubicBezTo>
                    <a:pt x="317" y="3328"/>
                    <a:pt x="0" y="5863"/>
                    <a:pt x="0" y="5863"/>
                  </a:cubicBezTo>
                  <a:cubicBezTo>
                    <a:pt x="2615" y="7357"/>
                    <a:pt x="4615" y="7892"/>
                    <a:pt x="6177" y="7892"/>
                  </a:cubicBezTo>
                  <a:cubicBezTo>
                    <a:pt x="8923" y="7892"/>
                    <a:pt x="10319" y="6239"/>
                    <a:pt x="11329" y="5229"/>
                  </a:cubicBezTo>
                  <a:cubicBezTo>
                    <a:pt x="12835" y="3724"/>
                    <a:pt x="11963" y="1347"/>
                    <a:pt x="11963" y="1347"/>
                  </a:cubicBezTo>
                  <a:lnTo>
                    <a:pt x="10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6"/>
          <p:cNvSpPr txBox="1">
            <a:spLocks noGrp="1"/>
          </p:cNvSpPr>
          <p:nvPr>
            <p:ph type="subTitle" idx="1"/>
          </p:nvPr>
        </p:nvSpPr>
        <p:spPr>
          <a:xfrm>
            <a:off x="364385" y="976277"/>
            <a:ext cx="6201419" cy="3513220"/>
          </a:xfrm>
          <a:prstGeom prst="rect">
            <a:avLst/>
          </a:prstGeom>
        </p:spPr>
        <p:txBody>
          <a:bodyPr spcFirstLastPara="1" wrap="square" lIns="91425" tIns="91425" rIns="91425" bIns="91425" anchor="t" anchorCtr="0">
            <a:noAutofit/>
          </a:bodyPr>
          <a:lstStyle/>
          <a:p>
            <a:pPr marL="0" lvl="0" indent="0" algn="l"/>
            <a:r>
              <a:rPr lang="en-US" dirty="0" smtClean="0"/>
              <a:t>In the current </a:t>
            </a:r>
            <a:r>
              <a:rPr lang="en-US" dirty="0" err="1" smtClean="0"/>
              <a:t>technogenic</a:t>
            </a:r>
            <a:r>
              <a:rPr lang="en-US" dirty="0" smtClean="0"/>
              <a:t> world, the problem of ecology is closely related to the life of people,</a:t>
            </a:r>
            <a:r>
              <a:rPr lang="ru-RU" dirty="0" smtClean="0"/>
              <a:t> </a:t>
            </a:r>
            <a:r>
              <a:rPr lang="en-US" dirty="0" smtClean="0"/>
              <a:t>specifically with health and the emergence of new diseases. Today we can compare the level of development of countries by such a key indicator as GDP, thereby saying that this is an indirect indicator of a well-functioning manufactory.</a:t>
            </a:r>
          </a:p>
          <a:p>
            <a:pPr marL="0" lvl="0" indent="0" algn="l"/>
            <a:endParaRPr lang="en-US" dirty="0" smtClean="0"/>
          </a:p>
          <a:p>
            <a:pPr marL="0" lvl="0" indent="0" algn="l"/>
            <a:r>
              <a:rPr lang="en-US" dirty="0" smtClean="0"/>
              <a:t>However, the excess of some production has been and will continue to be carbon dioxide (CO2) pollution, which is a carcinogen that can cause cancer.</a:t>
            </a:r>
          </a:p>
          <a:p>
            <a:pPr marL="0" lvl="0" indent="0" algn="l"/>
            <a:endParaRPr lang="en-US" dirty="0" smtClean="0"/>
          </a:p>
          <a:p>
            <a:pPr marL="0" lvl="0" indent="0" algn="l"/>
            <a:r>
              <a:rPr lang="en-US" dirty="0" smtClean="0"/>
              <a:t>The relevance of the topic is to identify the appearance of cancer in the future by predicting future CO2 emissions and visualizing them. This visualization will help to prevent the appearance of </a:t>
            </a:r>
            <a:r>
              <a:rPr lang="en-US" dirty="0" err="1" smtClean="0"/>
              <a:t>oncological</a:t>
            </a:r>
            <a:r>
              <a:rPr lang="en-US" dirty="0" smtClean="0"/>
              <a:t> diseases.</a:t>
            </a:r>
            <a:endParaRPr dirty="0"/>
          </a:p>
        </p:txBody>
      </p:sp>
      <p:sp>
        <p:nvSpPr>
          <p:cNvPr id="474" name="Google Shape;474;p36"/>
          <p:cNvSpPr txBox="1">
            <a:spLocks noGrp="1"/>
          </p:cNvSpPr>
          <p:nvPr>
            <p:ph type="title"/>
          </p:nvPr>
        </p:nvSpPr>
        <p:spPr>
          <a:xfrm>
            <a:off x="797523" y="0"/>
            <a:ext cx="5885160" cy="1141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Why this is important?</a:t>
            </a:r>
            <a:endParaRPr dirty="0"/>
          </a:p>
        </p:txBody>
      </p:sp>
      <p:grpSp>
        <p:nvGrpSpPr>
          <p:cNvPr id="475" name="Google Shape;475;p36"/>
          <p:cNvGrpSpPr/>
          <p:nvPr/>
        </p:nvGrpSpPr>
        <p:grpSpPr>
          <a:xfrm>
            <a:off x="6445770" y="1080850"/>
            <a:ext cx="1971408" cy="3607778"/>
            <a:chOff x="6349696" y="1359268"/>
            <a:chExt cx="1814625" cy="3320856"/>
          </a:xfrm>
        </p:grpSpPr>
        <p:sp>
          <p:nvSpPr>
            <p:cNvPr id="476" name="Google Shape;476;p36"/>
            <p:cNvSpPr/>
            <p:nvPr/>
          </p:nvSpPr>
          <p:spPr>
            <a:xfrm>
              <a:off x="7404060" y="1359268"/>
              <a:ext cx="760261" cy="1591458"/>
            </a:xfrm>
            <a:custGeom>
              <a:avLst/>
              <a:gdLst/>
              <a:ahLst/>
              <a:cxnLst/>
              <a:rect l="l" t="t" r="r" b="b"/>
              <a:pathLst>
                <a:path w="38465" h="80519" extrusionOk="0">
                  <a:moveTo>
                    <a:pt x="3983" y="1"/>
                  </a:moveTo>
                  <a:cubicBezTo>
                    <a:pt x="1941" y="1"/>
                    <a:pt x="0" y="1604"/>
                    <a:pt x="0" y="3870"/>
                  </a:cubicBezTo>
                  <a:lnTo>
                    <a:pt x="1306" y="53908"/>
                  </a:lnTo>
                  <a:cubicBezTo>
                    <a:pt x="1306" y="56780"/>
                    <a:pt x="3307" y="60348"/>
                    <a:pt x="5831" y="61827"/>
                  </a:cubicBezTo>
                  <a:lnTo>
                    <a:pt x="33069" y="80189"/>
                  </a:lnTo>
                  <a:cubicBezTo>
                    <a:pt x="33467" y="80416"/>
                    <a:pt x="33879" y="80518"/>
                    <a:pt x="34291" y="80518"/>
                  </a:cubicBezTo>
                  <a:cubicBezTo>
                    <a:pt x="36394" y="80518"/>
                    <a:pt x="38464" y="77847"/>
                    <a:pt x="38464" y="75664"/>
                  </a:cubicBezTo>
                  <a:lnTo>
                    <a:pt x="38464" y="24842"/>
                  </a:lnTo>
                  <a:cubicBezTo>
                    <a:pt x="38464" y="21710"/>
                    <a:pt x="36463" y="18229"/>
                    <a:pt x="33939" y="16749"/>
                  </a:cubicBezTo>
                  <a:lnTo>
                    <a:pt x="5831" y="476"/>
                  </a:lnTo>
                  <a:cubicBezTo>
                    <a:pt x="5240" y="150"/>
                    <a:pt x="4607" y="1"/>
                    <a:pt x="3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7395462" y="1391327"/>
              <a:ext cx="734448" cy="1556909"/>
            </a:xfrm>
            <a:custGeom>
              <a:avLst/>
              <a:gdLst/>
              <a:ahLst/>
              <a:cxnLst/>
              <a:rect l="l" t="t" r="r" b="b"/>
              <a:pathLst>
                <a:path w="37159" h="78771" extrusionOk="0">
                  <a:moveTo>
                    <a:pt x="2505" y="1"/>
                  </a:moveTo>
                  <a:cubicBezTo>
                    <a:pt x="1013" y="1"/>
                    <a:pt x="0" y="1163"/>
                    <a:pt x="0" y="3205"/>
                  </a:cubicBezTo>
                  <a:lnTo>
                    <a:pt x="0" y="54026"/>
                  </a:lnTo>
                  <a:cubicBezTo>
                    <a:pt x="0" y="56898"/>
                    <a:pt x="2002" y="60466"/>
                    <a:pt x="4525" y="61858"/>
                  </a:cubicBezTo>
                  <a:lnTo>
                    <a:pt x="32634" y="78132"/>
                  </a:lnTo>
                  <a:cubicBezTo>
                    <a:pt x="33379" y="78568"/>
                    <a:pt x="34078" y="78770"/>
                    <a:pt x="34695" y="78770"/>
                  </a:cubicBezTo>
                  <a:cubicBezTo>
                    <a:pt x="36165" y="78770"/>
                    <a:pt x="37159" y="77622"/>
                    <a:pt x="37159" y="75782"/>
                  </a:cubicBezTo>
                  <a:lnTo>
                    <a:pt x="37159" y="24961"/>
                  </a:lnTo>
                  <a:cubicBezTo>
                    <a:pt x="37159" y="21828"/>
                    <a:pt x="35157" y="18347"/>
                    <a:pt x="32634" y="16868"/>
                  </a:cubicBezTo>
                  <a:lnTo>
                    <a:pt x="4525" y="595"/>
                  </a:lnTo>
                  <a:cubicBezTo>
                    <a:pt x="3797" y="192"/>
                    <a:pt x="3111" y="1"/>
                    <a:pt x="2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7417816" y="1442854"/>
              <a:ext cx="693178" cy="1455989"/>
            </a:xfrm>
            <a:custGeom>
              <a:avLst/>
              <a:gdLst/>
              <a:ahLst/>
              <a:cxnLst/>
              <a:rect l="l" t="t" r="r" b="b"/>
              <a:pathLst>
                <a:path w="35071" h="73665" extrusionOk="0">
                  <a:moveTo>
                    <a:pt x="2354" y="0"/>
                  </a:moveTo>
                  <a:cubicBezTo>
                    <a:pt x="960" y="0"/>
                    <a:pt x="1" y="1125"/>
                    <a:pt x="1" y="3035"/>
                  </a:cubicBezTo>
                  <a:lnTo>
                    <a:pt x="1" y="50549"/>
                  </a:lnTo>
                  <a:cubicBezTo>
                    <a:pt x="1" y="53247"/>
                    <a:pt x="1915" y="56554"/>
                    <a:pt x="4265" y="57859"/>
                  </a:cubicBezTo>
                  <a:lnTo>
                    <a:pt x="30545" y="73088"/>
                  </a:lnTo>
                  <a:cubicBezTo>
                    <a:pt x="31193" y="73472"/>
                    <a:pt x="31809" y="73664"/>
                    <a:pt x="32365" y="73664"/>
                  </a:cubicBezTo>
                  <a:cubicBezTo>
                    <a:pt x="33825" y="73664"/>
                    <a:pt x="34881" y="72341"/>
                    <a:pt x="35070" y="69694"/>
                  </a:cubicBezTo>
                  <a:lnTo>
                    <a:pt x="35070" y="22180"/>
                  </a:lnTo>
                  <a:cubicBezTo>
                    <a:pt x="34809" y="20439"/>
                    <a:pt x="32895" y="17133"/>
                    <a:pt x="30545" y="15740"/>
                  </a:cubicBezTo>
                  <a:lnTo>
                    <a:pt x="4265" y="598"/>
                  </a:lnTo>
                  <a:cubicBezTo>
                    <a:pt x="3578" y="192"/>
                    <a:pt x="2929" y="0"/>
                    <a:pt x="2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7574335" y="1650742"/>
              <a:ext cx="397336" cy="727589"/>
            </a:xfrm>
            <a:custGeom>
              <a:avLst/>
              <a:gdLst/>
              <a:ahLst/>
              <a:cxnLst/>
              <a:rect l="l" t="t" r="r" b="b"/>
              <a:pathLst>
                <a:path w="20103" h="36812" extrusionOk="0">
                  <a:moveTo>
                    <a:pt x="88" y="1"/>
                  </a:moveTo>
                  <a:lnTo>
                    <a:pt x="1" y="25237"/>
                  </a:lnTo>
                  <a:lnTo>
                    <a:pt x="19929" y="36811"/>
                  </a:lnTo>
                  <a:lnTo>
                    <a:pt x="20103" y="11575"/>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7600129" y="1741918"/>
              <a:ext cx="178913" cy="497090"/>
            </a:xfrm>
            <a:custGeom>
              <a:avLst/>
              <a:gdLst/>
              <a:ahLst/>
              <a:cxnLst/>
              <a:rect l="l" t="t" r="r" b="b"/>
              <a:pathLst>
                <a:path w="9052" h="25150" extrusionOk="0">
                  <a:moveTo>
                    <a:pt x="6789" y="0"/>
                  </a:moveTo>
                  <a:cubicBezTo>
                    <a:pt x="6789" y="0"/>
                    <a:pt x="6441" y="1827"/>
                    <a:pt x="5918" y="1827"/>
                  </a:cubicBezTo>
                  <a:cubicBezTo>
                    <a:pt x="5396" y="1827"/>
                    <a:pt x="697" y="2176"/>
                    <a:pt x="349" y="3568"/>
                  </a:cubicBezTo>
                  <a:cubicBezTo>
                    <a:pt x="1" y="4873"/>
                    <a:pt x="2437" y="9572"/>
                    <a:pt x="2437" y="11400"/>
                  </a:cubicBezTo>
                  <a:cubicBezTo>
                    <a:pt x="2437" y="13227"/>
                    <a:pt x="2699" y="15229"/>
                    <a:pt x="3482" y="17143"/>
                  </a:cubicBezTo>
                  <a:cubicBezTo>
                    <a:pt x="4178" y="19058"/>
                    <a:pt x="5744" y="24105"/>
                    <a:pt x="5744" y="24105"/>
                  </a:cubicBezTo>
                  <a:lnTo>
                    <a:pt x="9051" y="25150"/>
                  </a:lnTo>
                  <a:lnTo>
                    <a:pt x="9051" y="1305"/>
                  </a:lnTo>
                  <a:lnTo>
                    <a:pt x="67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7779022" y="1767711"/>
              <a:ext cx="178893" cy="526342"/>
            </a:xfrm>
            <a:custGeom>
              <a:avLst/>
              <a:gdLst/>
              <a:ahLst/>
              <a:cxnLst/>
              <a:rect l="l" t="t" r="r" b="b"/>
              <a:pathLst>
                <a:path w="9051" h="26630" extrusionOk="0">
                  <a:moveTo>
                    <a:pt x="0" y="0"/>
                  </a:moveTo>
                  <a:lnTo>
                    <a:pt x="0" y="23845"/>
                  </a:lnTo>
                  <a:lnTo>
                    <a:pt x="3220" y="26629"/>
                  </a:lnTo>
                  <a:cubicBezTo>
                    <a:pt x="3220" y="26629"/>
                    <a:pt x="4873" y="23322"/>
                    <a:pt x="5570" y="22278"/>
                  </a:cubicBezTo>
                  <a:cubicBezTo>
                    <a:pt x="6353" y="21234"/>
                    <a:pt x="6614" y="19667"/>
                    <a:pt x="6614" y="17840"/>
                  </a:cubicBezTo>
                  <a:cubicBezTo>
                    <a:pt x="6614" y="16012"/>
                    <a:pt x="9051" y="14098"/>
                    <a:pt x="8702" y="12271"/>
                  </a:cubicBezTo>
                  <a:cubicBezTo>
                    <a:pt x="8354" y="10530"/>
                    <a:pt x="3655" y="4787"/>
                    <a:pt x="3133" y="4177"/>
                  </a:cubicBezTo>
                  <a:cubicBezTo>
                    <a:pt x="2611" y="3481"/>
                    <a:pt x="2263" y="1306"/>
                    <a:pt x="2263" y="130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7754928" y="2076658"/>
              <a:ext cx="48187" cy="39154"/>
            </a:xfrm>
            <a:custGeom>
              <a:avLst/>
              <a:gdLst/>
              <a:ahLst/>
              <a:cxnLst/>
              <a:rect l="l" t="t" r="r" b="b"/>
              <a:pathLst>
                <a:path w="2438" h="1981" extrusionOk="0">
                  <a:moveTo>
                    <a:pt x="221" y="1"/>
                  </a:moveTo>
                  <a:cubicBezTo>
                    <a:pt x="99" y="1"/>
                    <a:pt x="1" y="99"/>
                    <a:pt x="1" y="294"/>
                  </a:cubicBezTo>
                  <a:cubicBezTo>
                    <a:pt x="88" y="556"/>
                    <a:pt x="175" y="904"/>
                    <a:pt x="349" y="991"/>
                  </a:cubicBezTo>
                  <a:cubicBezTo>
                    <a:pt x="958" y="1252"/>
                    <a:pt x="1480" y="1600"/>
                    <a:pt x="2089" y="1948"/>
                  </a:cubicBezTo>
                  <a:cubicBezTo>
                    <a:pt x="2133" y="1970"/>
                    <a:pt x="2176" y="1981"/>
                    <a:pt x="2217" y="1981"/>
                  </a:cubicBezTo>
                  <a:cubicBezTo>
                    <a:pt x="2340" y="1981"/>
                    <a:pt x="2437" y="1883"/>
                    <a:pt x="2437" y="1687"/>
                  </a:cubicBezTo>
                  <a:cubicBezTo>
                    <a:pt x="2437" y="1513"/>
                    <a:pt x="2350" y="1165"/>
                    <a:pt x="2176" y="1078"/>
                  </a:cubicBezTo>
                  <a:cubicBezTo>
                    <a:pt x="1567" y="643"/>
                    <a:pt x="958" y="294"/>
                    <a:pt x="349" y="33"/>
                  </a:cubicBezTo>
                  <a:cubicBezTo>
                    <a:pt x="305" y="12"/>
                    <a:pt x="262"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7755244" y="2051062"/>
              <a:ext cx="47871" cy="38977"/>
            </a:xfrm>
            <a:custGeom>
              <a:avLst/>
              <a:gdLst/>
              <a:ahLst/>
              <a:cxnLst/>
              <a:rect l="l" t="t" r="r" b="b"/>
              <a:pathLst>
                <a:path w="2422" h="1972" extrusionOk="0">
                  <a:moveTo>
                    <a:pt x="242" y="0"/>
                  </a:moveTo>
                  <a:cubicBezTo>
                    <a:pt x="105" y="0"/>
                    <a:pt x="0" y="156"/>
                    <a:pt x="72" y="371"/>
                  </a:cubicBezTo>
                  <a:cubicBezTo>
                    <a:pt x="72" y="632"/>
                    <a:pt x="246" y="893"/>
                    <a:pt x="420" y="980"/>
                  </a:cubicBezTo>
                  <a:cubicBezTo>
                    <a:pt x="942" y="1241"/>
                    <a:pt x="1464" y="1589"/>
                    <a:pt x="2073" y="1938"/>
                  </a:cubicBezTo>
                  <a:cubicBezTo>
                    <a:pt x="2120" y="1961"/>
                    <a:pt x="2160" y="1972"/>
                    <a:pt x="2196" y="1972"/>
                  </a:cubicBezTo>
                  <a:cubicBezTo>
                    <a:pt x="2294" y="1972"/>
                    <a:pt x="2358" y="1891"/>
                    <a:pt x="2421" y="1764"/>
                  </a:cubicBezTo>
                  <a:cubicBezTo>
                    <a:pt x="2421" y="1502"/>
                    <a:pt x="2334" y="1241"/>
                    <a:pt x="2160" y="1067"/>
                  </a:cubicBezTo>
                  <a:cubicBezTo>
                    <a:pt x="1551" y="719"/>
                    <a:pt x="942" y="371"/>
                    <a:pt x="333" y="23"/>
                  </a:cubicBezTo>
                  <a:cubicBezTo>
                    <a:pt x="302" y="8"/>
                    <a:pt x="271" y="0"/>
                    <a:pt x="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7755244" y="2026969"/>
              <a:ext cx="47871" cy="37277"/>
            </a:xfrm>
            <a:custGeom>
              <a:avLst/>
              <a:gdLst/>
              <a:ahLst/>
              <a:cxnLst/>
              <a:rect l="l" t="t" r="r" b="b"/>
              <a:pathLst>
                <a:path w="2422" h="1886" extrusionOk="0">
                  <a:moveTo>
                    <a:pt x="239" y="1"/>
                  </a:moveTo>
                  <a:cubicBezTo>
                    <a:pt x="104" y="1"/>
                    <a:pt x="1" y="143"/>
                    <a:pt x="72" y="285"/>
                  </a:cubicBezTo>
                  <a:cubicBezTo>
                    <a:pt x="72" y="285"/>
                    <a:pt x="72" y="372"/>
                    <a:pt x="72" y="372"/>
                  </a:cubicBezTo>
                  <a:cubicBezTo>
                    <a:pt x="72" y="546"/>
                    <a:pt x="246" y="807"/>
                    <a:pt x="420" y="894"/>
                  </a:cubicBezTo>
                  <a:cubicBezTo>
                    <a:pt x="942" y="1155"/>
                    <a:pt x="1464" y="1503"/>
                    <a:pt x="2073" y="1851"/>
                  </a:cubicBezTo>
                  <a:cubicBezTo>
                    <a:pt x="2097" y="1875"/>
                    <a:pt x="2126" y="1885"/>
                    <a:pt x="2159" y="1885"/>
                  </a:cubicBezTo>
                  <a:cubicBezTo>
                    <a:pt x="2247" y="1885"/>
                    <a:pt x="2358" y="1805"/>
                    <a:pt x="2421" y="1677"/>
                  </a:cubicBezTo>
                  <a:cubicBezTo>
                    <a:pt x="2421" y="1416"/>
                    <a:pt x="2247" y="1155"/>
                    <a:pt x="2073" y="1068"/>
                  </a:cubicBezTo>
                  <a:cubicBezTo>
                    <a:pt x="1551" y="633"/>
                    <a:pt x="942" y="285"/>
                    <a:pt x="333" y="24"/>
                  </a:cubicBezTo>
                  <a:cubicBezTo>
                    <a:pt x="301" y="8"/>
                    <a:pt x="269"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7756648" y="2001176"/>
              <a:ext cx="46468" cy="38384"/>
            </a:xfrm>
            <a:custGeom>
              <a:avLst/>
              <a:gdLst/>
              <a:ahLst/>
              <a:cxnLst/>
              <a:rect l="l" t="t" r="r" b="b"/>
              <a:pathLst>
                <a:path w="2351" h="1942" extrusionOk="0">
                  <a:moveTo>
                    <a:pt x="178" y="1"/>
                  </a:moveTo>
                  <a:cubicBezTo>
                    <a:pt x="60" y="1"/>
                    <a:pt x="1" y="157"/>
                    <a:pt x="1" y="372"/>
                  </a:cubicBezTo>
                  <a:cubicBezTo>
                    <a:pt x="1" y="633"/>
                    <a:pt x="175" y="894"/>
                    <a:pt x="349" y="981"/>
                  </a:cubicBezTo>
                  <a:cubicBezTo>
                    <a:pt x="871" y="1155"/>
                    <a:pt x="1393" y="1503"/>
                    <a:pt x="1915" y="1851"/>
                  </a:cubicBezTo>
                  <a:cubicBezTo>
                    <a:pt x="1977" y="1913"/>
                    <a:pt x="2039" y="1941"/>
                    <a:pt x="2093" y="1941"/>
                  </a:cubicBezTo>
                  <a:cubicBezTo>
                    <a:pt x="2191" y="1941"/>
                    <a:pt x="2263" y="1845"/>
                    <a:pt x="2263" y="1677"/>
                  </a:cubicBezTo>
                  <a:cubicBezTo>
                    <a:pt x="2350" y="1503"/>
                    <a:pt x="2176" y="1242"/>
                    <a:pt x="2002" y="1068"/>
                  </a:cubicBezTo>
                  <a:cubicBezTo>
                    <a:pt x="1480" y="633"/>
                    <a:pt x="871" y="284"/>
                    <a:pt x="262" y="23"/>
                  </a:cubicBezTo>
                  <a:cubicBezTo>
                    <a:pt x="231" y="8"/>
                    <a:pt x="203"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7756648" y="1977082"/>
              <a:ext cx="46468" cy="36763"/>
            </a:xfrm>
            <a:custGeom>
              <a:avLst/>
              <a:gdLst/>
              <a:ahLst/>
              <a:cxnLst/>
              <a:rect l="l" t="t" r="r" b="b"/>
              <a:pathLst>
                <a:path w="2351" h="1860" extrusionOk="0">
                  <a:moveTo>
                    <a:pt x="175" y="1"/>
                  </a:moveTo>
                  <a:cubicBezTo>
                    <a:pt x="59" y="1"/>
                    <a:pt x="1" y="143"/>
                    <a:pt x="1" y="285"/>
                  </a:cubicBezTo>
                  <a:cubicBezTo>
                    <a:pt x="1" y="372"/>
                    <a:pt x="1" y="372"/>
                    <a:pt x="1" y="372"/>
                  </a:cubicBezTo>
                  <a:cubicBezTo>
                    <a:pt x="88" y="546"/>
                    <a:pt x="175" y="807"/>
                    <a:pt x="349" y="894"/>
                  </a:cubicBezTo>
                  <a:cubicBezTo>
                    <a:pt x="871" y="1155"/>
                    <a:pt x="1393" y="1416"/>
                    <a:pt x="1915" y="1765"/>
                  </a:cubicBezTo>
                  <a:cubicBezTo>
                    <a:pt x="1982" y="1831"/>
                    <a:pt x="2048" y="1859"/>
                    <a:pt x="2105" y="1859"/>
                  </a:cubicBezTo>
                  <a:cubicBezTo>
                    <a:pt x="2197" y="1859"/>
                    <a:pt x="2263" y="1785"/>
                    <a:pt x="2263" y="1678"/>
                  </a:cubicBezTo>
                  <a:cubicBezTo>
                    <a:pt x="2263" y="1678"/>
                    <a:pt x="2263" y="1591"/>
                    <a:pt x="2263" y="1591"/>
                  </a:cubicBezTo>
                  <a:cubicBezTo>
                    <a:pt x="2350" y="1416"/>
                    <a:pt x="2176" y="1155"/>
                    <a:pt x="2002" y="981"/>
                  </a:cubicBezTo>
                  <a:cubicBezTo>
                    <a:pt x="1480" y="633"/>
                    <a:pt x="871" y="285"/>
                    <a:pt x="262" y="24"/>
                  </a:cubicBezTo>
                  <a:cubicBezTo>
                    <a:pt x="230" y="8"/>
                    <a:pt x="201"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7756648" y="1951743"/>
              <a:ext cx="44748" cy="36308"/>
            </a:xfrm>
            <a:custGeom>
              <a:avLst/>
              <a:gdLst/>
              <a:ahLst/>
              <a:cxnLst/>
              <a:rect l="l" t="t" r="r" b="b"/>
              <a:pathLst>
                <a:path w="2264" h="1837" extrusionOk="0">
                  <a:moveTo>
                    <a:pt x="262" y="1"/>
                  </a:moveTo>
                  <a:cubicBezTo>
                    <a:pt x="88" y="1"/>
                    <a:pt x="1" y="88"/>
                    <a:pt x="1" y="349"/>
                  </a:cubicBezTo>
                  <a:cubicBezTo>
                    <a:pt x="88" y="610"/>
                    <a:pt x="262" y="871"/>
                    <a:pt x="349" y="871"/>
                  </a:cubicBezTo>
                  <a:cubicBezTo>
                    <a:pt x="871" y="1132"/>
                    <a:pt x="1393" y="1393"/>
                    <a:pt x="1915" y="1741"/>
                  </a:cubicBezTo>
                  <a:cubicBezTo>
                    <a:pt x="1982" y="1808"/>
                    <a:pt x="2036" y="1836"/>
                    <a:pt x="2082" y="1836"/>
                  </a:cubicBezTo>
                  <a:cubicBezTo>
                    <a:pt x="2156" y="1836"/>
                    <a:pt x="2210" y="1762"/>
                    <a:pt x="2263" y="1654"/>
                  </a:cubicBezTo>
                  <a:cubicBezTo>
                    <a:pt x="2263" y="1393"/>
                    <a:pt x="2176" y="1132"/>
                    <a:pt x="2002" y="1045"/>
                  </a:cubicBezTo>
                  <a:cubicBezTo>
                    <a:pt x="1480" y="610"/>
                    <a:pt x="871" y="262"/>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7756964" y="1927215"/>
              <a:ext cx="44432" cy="35557"/>
            </a:xfrm>
            <a:custGeom>
              <a:avLst/>
              <a:gdLst/>
              <a:ahLst/>
              <a:cxnLst/>
              <a:rect l="l" t="t" r="r" b="b"/>
              <a:pathLst>
                <a:path w="2248" h="1799" extrusionOk="0">
                  <a:moveTo>
                    <a:pt x="162" y="1"/>
                  </a:moveTo>
                  <a:cubicBezTo>
                    <a:pt x="47" y="1"/>
                    <a:pt x="0" y="157"/>
                    <a:pt x="72" y="372"/>
                  </a:cubicBezTo>
                  <a:cubicBezTo>
                    <a:pt x="72" y="546"/>
                    <a:pt x="246" y="807"/>
                    <a:pt x="420" y="894"/>
                  </a:cubicBezTo>
                  <a:cubicBezTo>
                    <a:pt x="855" y="1068"/>
                    <a:pt x="1377" y="1329"/>
                    <a:pt x="1899" y="1764"/>
                  </a:cubicBezTo>
                  <a:cubicBezTo>
                    <a:pt x="1923" y="1787"/>
                    <a:pt x="1952" y="1798"/>
                    <a:pt x="1985" y="1798"/>
                  </a:cubicBezTo>
                  <a:cubicBezTo>
                    <a:pt x="2073" y="1798"/>
                    <a:pt x="2184" y="1717"/>
                    <a:pt x="2247" y="1590"/>
                  </a:cubicBezTo>
                  <a:cubicBezTo>
                    <a:pt x="2247" y="1416"/>
                    <a:pt x="2160" y="1155"/>
                    <a:pt x="1986" y="981"/>
                  </a:cubicBezTo>
                  <a:cubicBezTo>
                    <a:pt x="1464" y="546"/>
                    <a:pt x="855" y="197"/>
                    <a:pt x="246" y="23"/>
                  </a:cubicBezTo>
                  <a:cubicBezTo>
                    <a:pt x="215" y="8"/>
                    <a:pt x="187"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7756648" y="1901876"/>
              <a:ext cx="44748" cy="35083"/>
            </a:xfrm>
            <a:custGeom>
              <a:avLst/>
              <a:gdLst/>
              <a:ahLst/>
              <a:cxnLst/>
              <a:rect l="l" t="t" r="r" b="b"/>
              <a:pathLst>
                <a:path w="2264" h="1775" extrusionOk="0">
                  <a:moveTo>
                    <a:pt x="262" y="0"/>
                  </a:moveTo>
                  <a:cubicBezTo>
                    <a:pt x="88" y="0"/>
                    <a:pt x="1" y="87"/>
                    <a:pt x="88" y="348"/>
                  </a:cubicBezTo>
                  <a:cubicBezTo>
                    <a:pt x="88" y="609"/>
                    <a:pt x="262" y="783"/>
                    <a:pt x="436" y="870"/>
                  </a:cubicBezTo>
                  <a:cubicBezTo>
                    <a:pt x="871" y="1044"/>
                    <a:pt x="1393" y="1305"/>
                    <a:pt x="1915" y="1741"/>
                  </a:cubicBezTo>
                  <a:cubicBezTo>
                    <a:pt x="1939" y="1764"/>
                    <a:pt x="1968" y="1775"/>
                    <a:pt x="1999" y="1775"/>
                  </a:cubicBezTo>
                  <a:cubicBezTo>
                    <a:pt x="2083" y="1775"/>
                    <a:pt x="2176" y="1694"/>
                    <a:pt x="2176" y="1567"/>
                  </a:cubicBezTo>
                  <a:cubicBezTo>
                    <a:pt x="2263" y="1392"/>
                    <a:pt x="2176" y="1131"/>
                    <a:pt x="2002" y="1044"/>
                  </a:cubicBezTo>
                  <a:cubicBezTo>
                    <a:pt x="1480" y="522"/>
                    <a:pt x="871" y="261"/>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7758367" y="1877348"/>
              <a:ext cx="43028" cy="34273"/>
            </a:xfrm>
            <a:custGeom>
              <a:avLst/>
              <a:gdLst/>
              <a:ahLst/>
              <a:cxnLst/>
              <a:rect l="l" t="t" r="r" b="b"/>
              <a:pathLst>
                <a:path w="2177" h="1734" extrusionOk="0">
                  <a:moveTo>
                    <a:pt x="129" y="0"/>
                  </a:moveTo>
                  <a:cubicBezTo>
                    <a:pt x="60" y="0"/>
                    <a:pt x="1" y="156"/>
                    <a:pt x="1" y="371"/>
                  </a:cubicBezTo>
                  <a:cubicBezTo>
                    <a:pt x="88" y="545"/>
                    <a:pt x="175" y="806"/>
                    <a:pt x="349" y="806"/>
                  </a:cubicBezTo>
                  <a:cubicBezTo>
                    <a:pt x="784" y="980"/>
                    <a:pt x="1306" y="1241"/>
                    <a:pt x="1741" y="1676"/>
                  </a:cubicBezTo>
                  <a:cubicBezTo>
                    <a:pt x="1813" y="1712"/>
                    <a:pt x="1886" y="1733"/>
                    <a:pt x="1945" y="1733"/>
                  </a:cubicBezTo>
                  <a:cubicBezTo>
                    <a:pt x="2030" y="1733"/>
                    <a:pt x="2089" y="1691"/>
                    <a:pt x="2089" y="1589"/>
                  </a:cubicBezTo>
                  <a:cubicBezTo>
                    <a:pt x="2176" y="1415"/>
                    <a:pt x="2089" y="1154"/>
                    <a:pt x="1915" y="980"/>
                  </a:cubicBezTo>
                  <a:cubicBezTo>
                    <a:pt x="1306" y="545"/>
                    <a:pt x="784" y="197"/>
                    <a:pt x="175" y="23"/>
                  </a:cubicBezTo>
                  <a:cubicBezTo>
                    <a:pt x="160" y="7"/>
                    <a:pt x="144"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7758367" y="1851989"/>
              <a:ext cx="43028" cy="33838"/>
            </a:xfrm>
            <a:custGeom>
              <a:avLst/>
              <a:gdLst/>
              <a:ahLst/>
              <a:cxnLst/>
              <a:rect l="l" t="t" r="r" b="b"/>
              <a:pathLst>
                <a:path w="2177" h="1712" extrusionOk="0">
                  <a:moveTo>
                    <a:pt x="262" y="0"/>
                  </a:moveTo>
                  <a:cubicBezTo>
                    <a:pt x="88" y="0"/>
                    <a:pt x="1" y="175"/>
                    <a:pt x="1" y="349"/>
                  </a:cubicBezTo>
                  <a:cubicBezTo>
                    <a:pt x="88" y="610"/>
                    <a:pt x="262" y="784"/>
                    <a:pt x="349" y="871"/>
                  </a:cubicBezTo>
                  <a:cubicBezTo>
                    <a:pt x="784" y="958"/>
                    <a:pt x="1306" y="1306"/>
                    <a:pt x="1741" y="1654"/>
                  </a:cubicBezTo>
                  <a:cubicBezTo>
                    <a:pt x="1813" y="1690"/>
                    <a:pt x="1871" y="1711"/>
                    <a:pt x="1919" y="1711"/>
                  </a:cubicBezTo>
                  <a:cubicBezTo>
                    <a:pt x="1987" y="1711"/>
                    <a:pt x="2038" y="1669"/>
                    <a:pt x="2089" y="1567"/>
                  </a:cubicBezTo>
                  <a:cubicBezTo>
                    <a:pt x="2176" y="1393"/>
                    <a:pt x="2089" y="1132"/>
                    <a:pt x="1915" y="958"/>
                  </a:cubicBezTo>
                  <a:cubicBezTo>
                    <a:pt x="1306" y="523"/>
                    <a:pt x="784" y="175"/>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7758683" y="1827461"/>
              <a:ext cx="42712" cy="32553"/>
            </a:xfrm>
            <a:custGeom>
              <a:avLst/>
              <a:gdLst/>
              <a:ahLst/>
              <a:cxnLst/>
              <a:rect l="l" t="t" r="r" b="b"/>
              <a:pathLst>
                <a:path w="2161" h="1647" extrusionOk="0">
                  <a:moveTo>
                    <a:pt x="162" y="1"/>
                  </a:moveTo>
                  <a:cubicBezTo>
                    <a:pt x="47" y="1"/>
                    <a:pt x="0" y="156"/>
                    <a:pt x="72" y="371"/>
                  </a:cubicBezTo>
                  <a:cubicBezTo>
                    <a:pt x="72" y="545"/>
                    <a:pt x="246" y="806"/>
                    <a:pt x="333" y="806"/>
                  </a:cubicBezTo>
                  <a:cubicBezTo>
                    <a:pt x="855" y="980"/>
                    <a:pt x="1290" y="1241"/>
                    <a:pt x="1725" y="1590"/>
                  </a:cubicBezTo>
                  <a:cubicBezTo>
                    <a:pt x="1761" y="1626"/>
                    <a:pt x="1812" y="1647"/>
                    <a:pt x="1866" y="1647"/>
                  </a:cubicBezTo>
                  <a:cubicBezTo>
                    <a:pt x="1942" y="1647"/>
                    <a:pt x="2022" y="1604"/>
                    <a:pt x="2073" y="1503"/>
                  </a:cubicBezTo>
                  <a:cubicBezTo>
                    <a:pt x="2160" y="1328"/>
                    <a:pt x="2073" y="1067"/>
                    <a:pt x="1899" y="980"/>
                  </a:cubicBezTo>
                  <a:cubicBezTo>
                    <a:pt x="1290" y="458"/>
                    <a:pt x="768" y="197"/>
                    <a:pt x="246" y="23"/>
                  </a:cubicBezTo>
                  <a:cubicBezTo>
                    <a:pt x="215" y="8"/>
                    <a:pt x="187"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7758367" y="1802103"/>
              <a:ext cx="41309" cy="32118"/>
            </a:xfrm>
            <a:custGeom>
              <a:avLst/>
              <a:gdLst/>
              <a:ahLst/>
              <a:cxnLst/>
              <a:rect l="l" t="t" r="r" b="b"/>
              <a:pathLst>
                <a:path w="2090" h="1625" extrusionOk="0">
                  <a:moveTo>
                    <a:pt x="262" y="1"/>
                  </a:moveTo>
                  <a:cubicBezTo>
                    <a:pt x="88" y="1"/>
                    <a:pt x="1" y="175"/>
                    <a:pt x="88" y="349"/>
                  </a:cubicBezTo>
                  <a:cubicBezTo>
                    <a:pt x="88" y="610"/>
                    <a:pt x="262" y="784"/>
                    <a:pt x="436" y="784"/>
                  </a:cubicBezTo>
                  <a:cubicBezTo>
                    <a:pt x="871" y="958"/>
                    <a:pt x="1306" y="1219"/>
                    <a:pt x="1741" y="1567"/>
                  </a:cubicBezTo>
                  <a:cubicBezTo>
                    <a:pt x="1777" y="1603"/>
                    <a:pt x="1828" y="1624"/>
                    <a:pt x="1882" y="1624"/>
                  </a:cubicBezTo>
                  <a:cubicBezTo>
                    <a:pt x="1958" y="1624"/>
                    <a:pt x="2038" y="1582"/>
                    <a:pt x="2089" y="1480"/>
                  </a:cubicBezTo>
                  <a:cubicBezTo>
                    <a:pt x="2089" y="1393"/>
                    <a:pt x="2002" y="1132"/>
                    <a:pt x="1915" y="958"/>
                  </a:cubicBezTo>
                  <a:cubicBezTo>
                    <a:pt x="1306" y="523"/>
                    <a:pt x="784" y="175"/>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7758683" y="1777574"/>
              <a:ext cx="40993" cy="31011"/>
            </a:xfrm>
            <a:custGeom>
              <a:avLst/>
              <a:gdLst/>
              <a:ahLst/>
              <a:cxnLst/>
              <a:rect l="l" t="t" r="r" b="b"/>
              <a:pathLst>
                <a:path w="2074" h="1569" extrusionOk="0">
                  <a:moveTo>
                    <a:pt x="162" y="1"/>
                  </a:moveTo>
                  <a:cubicBezTo>
                    <a:pt x="47" y="1"/>
                    <a:pt x="0" y="157"/>
                    <a:pt x="72" y="372"/>
                  </a:cubicBezTo>
                  <a:cubicBezTo>
                    <a:pt x="159" y="546"/>
                    <a:pt x="246" y="720"/>
                    <a:pt x="420" y="807"/>
                  </a:cubicBezTo>
                  <a:cubicBezTo>
                    <a:pt x="855" y="894"/>
                    <a:pt x="1290" y="1155"/>
                    <a:pt x="1638" y="1503"/>
                  </a:cubicBezTo>
                  <a:cubicBezTo>
                    <a:pt x="1725" y="1546"/>
                    <a:pt x="1812" y="1568"/>
                    <a:pt x="1878" y="1568"/>
                  </a:cubicBezTo>
                  <a:cubicBezTo>
                    <a:pt x="1943" y="1568"/>
                    <a:pt x="1986" y="1546"/>
                    <a:pt x="1986" y="1503"/>
                  </a:cubicBezTo>
                  <a:cubicBezTo>
                    <a:pt x="2073" y="1329"/>
                    <a:pt x="1986" y="1068"/>
                    <a:pt x="1812" y="894"/>
                  </a:cubicBezTo>
                  <a:cubicBezTo>
                    <a:pt x="1290" y="459"/>
                    <a:pt x="768" y="111"/>
                    <a:pt x="246" y="23"/>
                  </a:cubicBezTo>
                  <a:cubicBezTo>
                    <a:pt x="215" y="8"/>
                    <a:pt x="187"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7665491" y="2092352"/>
              <a:ext cx="113550" cy="175889"/>
            </a:xfrm>
            <a:custGeom>
              <a:avLst/>
              <a:gdLst/>
              <a:ahLst/>
              <a:cxnLst/>
              <a:rect l="l" t="t" r="r" b="b"/>
              <a:pathLst>
                <a:path w="5745" h="8899" extrusionOk="0">
                  <a:moveTo>
                    <a:pt x="908" y="1"/>
                  </a:moveTo>
                  <a:cubicBezTo>
                    <a:pt x="468" y="1"/>
                    <a:pt x="189" y="356"/>
                    <a:pt x="88" y="1067"/>
                  </a:cubicBezTo>
                  <a:cubicBezTo>
                    <a:pt x="1" y="2372"/>
                    <a:pt x="2263" y="6897"/>
                    <a:pt x="2263" y="6897"/>
                  </a:cubicBezTo>
                  <a:lnTo>
                    <a:pt x="5744" y="8899"/>
                  </a:lnTo>
                  <a:lnTo>
                    <a:pt x="5744" y="2024"/>
                  </a:lnTo>
                  <a:lnTo>
                    <a:pt x="5483" y="1850"/>
                  </a:lnTo>
                  <a:cubicBezTo>
                    <a:pt x="5414" y="1804"/>
                    <a:pt x="5327" y="1776"/>
                    <a:pt x="5236" y="1776"/>
                  </a:cubicBezTo>
                  <a:cubicBezTo>
                    <a:pt x="4983" y="1776"/>
                    <a:pt x="4700" y="1993"/>
                    <a:pt x="4700" y="2633"/>
                  </a:cubicBezTo>
                  <a:cubicBezTo>
                    <a:pt x="4700" y="2796"/>
                    <a:pt x="4655" y="2865"/>
                    <a:pt x="4575" y="2865"/>
                  </a:cubicBezTo>
                  <a:cubicBezTo>
                    <a:pt x="4183" y="2865"/>
                    <a:pt x="2956" y="1195"/>
                    <a:pt x="2089" y="545"/>
                  </a:cubicBezTo>
                  <a:cubicBezTo>
                    <a:pt x="1618" y="182"/>
                    <a:pt x="1222" y="1"/>
                    <a:pt x="908" y="1"/>
                  </a:cubicBezTo>
                  <a:close/>
                </a:path>
              </a:pathLst>
            </a:custGeom>
            <a:solidFill>
              <a:srgbClr val="E4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7779022" y="2132356"/>
              <a:ext cx="113530" cy="175454"/>
            </a:xfrm>
            <a:custGeom>
              <a:avLst/>
              <a:gdLst/>
              <a:ahLst/>
              <a:cxnLst/>
              <a:rect l="l" t="t" r="r" b="b"/>
              <a:pathLst>
                <a:path w="5744" h="8877" extrusionOk="0">
                  <a:moveTo>
                    <a:pt x="0" y="0"/>
                  </a:moveTo>
                  <a:lnTo>
                    <a:pt x="0" y="6875"/>
                  </a:lnTo>
                  <a:lnTo>
                    <a:pt x="3481" y="8876"/>
                  </a:lnTo>
                  <a:cubicBezTo>
                    <a:pt x="3481" y="8876"/>
                    <a:pt x="5744" y="6962"/>
                    <a:pt x="5657" y="5570"/>
                  </a:cubicBezTo>
                  <a:cubicBezTo>
                    <a:pt x="5483" y="4090"/>
                    <a:pt x="4786" y="3220"/>
                    <a:pt x="3655" y="2785"/>
                  </a:cubicBezTo>
                  <a:cubicBezTo>
                    <a:pt x="2611" y="2263"/>
                    <a:pt x="1044" y="2785"/>
                    <a:pt x="1044" y="1915"/>
                  </a:cubicBezTo>
                  <a:cubicBezTo>
                    <a:pt x="1044" y="957"/>
                    <a:pt x="522" y="261"/>
                    <a:pt x="261" y="87"/>
                  </a:cubicBezTo>
                  <a:lnTo>
                    <a:pt x="0" y="0"/>
                  </a:lnTo>
                  <a:close/>
                </a:path>
              </a:pathLst>
            </a:custGeom>
            <a:solidFill>
              <a:srgbClr val="E4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7611434" y="1806866"/>
              <a:ext cx="141794" cy="56449"/>
            </a:xfrm>
            <a:custGeom>
              <a:avLst/>
              <a:gdLst/>
              <a:ahLst/>
              <a:cxnLst/>
              <a:rect l="l" t="t" r="r" b="b"/>
              <a:pathLst>
                <a:path w="7174" h="2856" extrusionOk="0">
                  <a:moveTo>
                    <a:pt x="3674" y="0"/>
                  </a:moveTo>
                  <a:cubicBezTo>
                    <a:pt x="1998" y="0"/>
                    <a:pt x="0" y="677"/>
                    <a:pt x="647" y="1065"/>
                  </a:cubicBezTo>
                  <a:cubicBezTo>
                    <a:pt x="647" y="1065"/>
                    <a:pt x="2101" y="394"/>
                    <a:pt x="3496" y="394"/>
                  </a:cubicBezTo>
                  <a:cubicBezTo>
                    <a:pt x="4233" y="394"/>
                    <a:pt x="4952" y="581"/>
                    <a:pt x="5433" y="1152"/>
                  </a:cubicBezTo>
                  <a:cubicBezTo>
                    <a:pt x="6394" y="2169"/>
                    <a:pt x="6840" y="2855"/>
                    <a:pt x="7036" y="2855"/>
                  </a:cubicBezTo>
                  <a:cubicBezTo>
                    <a:pt x="7142" y="2855"/>
                    <a:pt x="7174" y="2655"/>
                    <a:pt x="7174" y="2196"/>
                  </a:cubicBezTo>
                  <a:cubicBezTo>
                    <a:pt x="7174" y="2196"/>
                    <a:pt x="6739" y="978"/>
                    <a:pt x="5172" y="282"/>
                  </a:cubicBezTo>
                  <a:cubicBezTo>
                    <a:pt x="4793" y="81"/>
                    <a:pt x="4253" y="0"/>
                    <a:pt x="3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7617640" y="1834043"/>
              <a:ext cx="133868" cy="54314"/>
            </a:xfrm>
            <a:custGeom>
              <a:avLst/>
              <a:gdLst/>
              <a:ahLst/>
              <a:cxnLst/>
              <a:rect l="l" t="t" r="r" b="b"/>
              <a:pathLst>
                <a:path w="6773" h="2748" extrusionOk="0">
                  <a:moveTo>
                    <a:pt x="3742" y="0"/>
                  </a:moveTo>
                  <a:cubicBezTo>
                    <a:pt x="2092" y="0"/>
                    <a:pt x="0" y="791"/>
                    <a:pt x="681" y="995"/>
                  </a:cubicBezTo>
                  <a:cubicBezTo>
                    <a:pt x="684" y="998"/>
                    <a:pt x="688" y="999"/>
                    <a:pt x="695" y="999"/>
                  </a:cubicBezTo>
                  <a:cubicBezTo>
                    <a:pt x="851" y="999"/>
                    <a:pt x="2154" y="383"/>
                    <a:pt x="3415" y="383"/>
                  </a:cubicBezTo>
                  <a:cubicBezTo>
                    <a:pt x="4082" y="383"/>
                    <a:pt x="4738" y="555"/>
                    <a:pt x="5206" y="1083"/>
                  </a:cubicBezTo>
                  <a:cubicBezTo>
                    <a:pt x="6052" y="2098"/>
                    <a:pt x="6460" y="2747"/>
                    <a:pt x="6642" y="2747"/>
                  </a:cubicBezTo>
                  <a:cubicBezTo>
                    <a:pt x="6740" y="2747"/>
                    <a:pt x="6773" y="2556"/>
                    <a:pt x="6773" y="2127"/>
                  </a:cubicBezTo>
                  <a:cubicBezTo>
                    <a:pt x="6773" y="2127"/>
                    <a:pt x="6425" y="908"/>
                    <a:pt x="4945" y="212"/>
                  </a:cubicBezTo>
                  <a:cubicBezTo>
                    <a:pt x="4624" y="61"/>
                    <a:pt x="4200" y="0"/>
                    <a:pt x="3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7623985" y="1861734"/>
              <a:ext cx="127524" cy="50005"/>
            </a:xfrm>
            <a:custGeom>
              <a:avLst/>
              <a:gdLst/>
              <a:ahLst/>
              <a:cxnLst/>
              <a:rect l="l" t="t" r="r" b="b"/>
              <a:pathLst>
                <a:path w="6452" h="2530" extrusionOk="0">
                  <a:moveTo>
                    <a:pt x="3631" y="1"/>
                  </a:moveTo>
                  <a:cubicBezTo>
                    <a:pt x="2057" y="1"/>
                    <a:pt x="1" y="849"/>
                    <a:pt x="621" y="987"/>
                  </a:cubicBezTo>
                  <a:cubicBezTo>
                    <a:pt x="853" y="987"/>
                    <a:pt x="2091" y="329"/>
                    <a:pt x="3277" y="329"/>
                  </a:cubicBezTo>
                  <a:cubicBezTo>
                    <a:pt x="3870" y="329"/>
                    <a:pt x="4450" y="494"/>
                    <a:pt x="4885" y="987"/>
                  </a:cubicBezTo>
                  <a:cubicBezTo>
                    <a:pt x="5725" y="1938"/>
                    <a:pt x="6133" y="2530"/>
                    <a:pt x="6317" y="2530"/>
                  </a:cubicBezTo>
                  <a:cubicBezTo>
                    <a:pt x="6419" y="2530"/>
                    <a:pt x="6452" y="2348"/>
                    <a:pt x="6452" y="1944"/>
                  </a:cubicBezTo>
                  <a:cubicBezTo>
                    <a:pt x="6452" y="1944"/>
                    <a:pt x="6104" y="900"/>
                    <a:pt x="4711" y="204"/>
                  </a:cubicBezTo>
                  <a:cubicBezTo>
                    <a:pt x="4422" y="59"/>
                    <a:pt x="4043" y="1"/>
                    <a:pt x="3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7629499" y="1887645"/>
              <a:ext cx="120290" cy="48721"/>
            </a:xfrm>
            <a:custGeom>
              <a:avLst/>
              <a:gdLst/>
              <a:ahLst/>
              <a:cxnLst/>
              <a:rect l="l" t="t" r="r" b="b"/>
              <a:pathLst>
                <a:path w="6086" h="2465" extrusionOk="0">
                  <a:moveTo>
                    <a:pt x="3291" y="1"/>
                  </a:moveTo>
                  <a:cubicBezTo>
                    <a:pt x="1824" y="1"/>
                    <a:pt x="0" y="646"/>
                    <a:pt x="603" y="981"/>
                  </a:cubicBezTo>
                  <a:cubicBezTo>
                    <a:pt x="690" y="1030"/>
                    <a:pt x="794" y="1050"/>
                    <a:pt x="910" y="1050"/>
                  </a:cubicBezTo>
                  <a:cubicBezTo>
                    <a:pt x="1541" y="1050"/>
                    <a:pt x="2559" y="448"/>
                    <a:pt x="3487" y="448"/>
                  </a:cubicBezTo>
                  <a:cubicBezTo>
                    <a:pt x="3926" y="448"/>
                    <a:pt x="4345" y="583"/>
                    <a:pt x="4693" y="981"/>
                  </a:cubicBezTo>
                  <a:cubicBezTo>
                    <a:pt x="5488" y="1890"/>
                    <a:pt x="5839" y="2465"/>
                    <a:pt x="5986" y="2465"/>
                  </a:cubicBezTo>
                  <a:cubicBezTo>
                    <a:pt x="6065" y="2465"/>
                    <a:pt x="6086" y="2301"/>
                    <a:pt x="6086" y="1938"/>
                  </a:cubicBezTo>
                  <a:cubicBezTo>
                    <a:pt x="6086" y="1938"/>
                    <a:pt x="5738" y="894"/>
                    <a:pt x="4432" y="198"/>
                  </a:cubicBezTo>
                  <a:cubicBezTo>
                    <a:pt x="4133" y="58"/>
                    <a:pt x="3728" y="1"/>
                    <a:pt x="3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7636180" y="1914921"/>
              <a:ext cx="113609" cy="45598"/>
            </a:xfrm>
            <a:custGeom>
              <a:avLst/>
              <a:gdLst/>
              <a:ahLst/>
              <a:cxnLst/>
              <a:rect l="l" t="t" r="r" b="b"/>
              <a:pathLst>
                <a:path w="5748" h="2307" extrusionOk="0">
                  <a:moveTo>
                    <a:pt x="3028" y="1"/>
                  </a:moveTo>
                  <a:cubicBezTo>
                    <a:pt x="1660" y="1"/>
                    <a:pt x="1" y="578"/>
                    <a:pt x="526" y="907"/>
                  </a:cubicBezTo>
                  <a:cubicBezTo>
                    <a:pt x="617" y="957"/>
                    <a:pt x="724" y="978"/>
                    <a:pt x="842" y="978"/>
                  </a:cubicBezTo>
                  <a:cubicBezTo>
                    <a:pt x="1455" y="978"/>
                    <a:pt x="2397" y="412"/>
                    <a:pt x="3251" y="412"/>
                  </a:cubicBezTo>
                  <a:cubicBezTo>
                    <a:pt x="3653" y="412"/>
                    <a:pt x="4035" y="537"/>
                    <a:pt x="4355" y="907"/>
                  </a:cubicBezTo>
                  <a:cubicBezTo>
                    <a:pt x="5145" y="1753"/>
                    <a:pt x="5496" y="2307"/>
                    <a:pt x="5645" y="2307"/>
                  </a:cubicBezTo>
                  <a:cubicBezTo>
                    <a:pt x="5726" y="2307"/>
                    <a:pt x="5748" y="2144"/>
                    <a:pt x="5748" y="1777"/>
                  </a:cubicBezTo>
                  <a:cubicBezTo>
                    <a:pt x="5748" y="1777"/>
                    <a:pt x="5400" y="819"/>
                    <a:pt x="4181" y="210"/>
                  </a:cubicBezTo>
                  <a:cubicBezTo>
                    <a:pt x="3883" y="61"/>
                    <a:pt x="3471" y="1"/>
                    <a:pt x="3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7642841" y="1942177"/>
              <a:ext cx="105229" cy="42969"/>
            </a:xfrm>
            <a:custGeom>
              <a:avLst/>
              <a:gdLst/>
              <a:ahLst/>
              <a:cxnLst/>
              <a:rect l="l" t="t" r="r" b="b"/>
              <a:pathLst>
                <a:path w="5324" h="2174" extrusionOk="0">
                  <a:moveTo>
                    <a:pt x="2728" y="0"/>
                  </a:moveTo>
                  <a:cubicBezTo>
                    <a:pt x="1449" y="0"/>
                    <a:pt x="1" y="512"/>
                    <a:pt x="451" y="833"/>
                  </a:cubicBezTo>
                  <a:cubicBezTo>
                    <a:pt x="523" y="869"/>
                    <a:pt x="608" y="885"/>
                    <a:pt x="703" y="885"/>
                  </a:cubicBezTo>
                  <a:cubicBezTo>
                    <a:pt x="1256" y="885"/>
                    <a:pt x="2155" y="361"/>
                    <a:pt x="2993" y="361"/>
                  </a:cubicBezTo>
                  <a:cubicBezTo>
                    <a:pt x="3392" y="361"/>
                    <a:pt x="3778" y="480"/>
                    <a:pt x="4105" y="833"/>
                  </a:cubicBezTo>
                  <a:cubicBezTo>
                    <a:pt x="4794" y="1636"/>
                    <a:pt x="5104" y="2174"/>
                    <a:pt x="5235" y="2174"/>
                  </a:cubicBezTo>
                  <a:cubicBezTo>
                    <a:pt x="5304" y="2174"/>
                    <a:pt x="5324" y="2030"/>
                    <a:pt x="5324" y="1703"/>
                  </a:cubicBezTo>
                  <a:cubicBezTo>
                    <a:pt x="5324" y="1703"/>
                    <a:pt x="5063" y="746"/>
                    <a:pt x="3931" y="224"/>
                  </a:cubicBezTo>
                  <a:cubicBezTo>
                    <a:pt x="3613" y="64"/>
                    <a:pt x="3181" y="0"/>
                    <a:pt x="2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7649442" y="1968939"/>
              <a:ext cx="98627" cy="40360"/>
            </a:xfrm>
            <a:custGeom>
              <a:avLst/>
              <a:gdLst/>
              <a:ahLst/>
              <a:cxnLst/>
              <a:rect l="l" t="t" r="r" b="b"/>
              <a:pathLst>
                <a:path w="4990" h="2042" extrusionOk="0">
                  <a:moveTo>
                    <a:pt x="2639" y="1"/>
                  </a:moveTo>
                  <a:cubicBezTo>
                    <a:pt x="1458" y="1"/>
                    <a:pt x="0" y="519"/>
                    <a:pt x="465" y="784"/>
                  </a:cubicBezTo>
                  <a:cubicBezTo>
                    <a:pt x="532" y="822"/>
                    <a:pt x="612" y="839"/>
                    <a:pt x="704" y="839"/>
                  </a:cubicBezTo>
                  <a:cubicBezTo>
                    <a:pt x="1208" y="839"/>
                    <a:pt x="2047" y="350"/>
                    <a:pt x="2801" y="350"/>
                  </a:cubicBezTo>
                  <a:cubicBezTo>
                    <a:pt x="3159" y="350"/>
                    <a:pt x="3497" y="460"/>
                    <a:pt x="3771" y="784"/>
                  </a:cubicBezTo>
                  <a:cubicBezTo>
                    <a:pt x="4455" y="1525"/>
                    <a:pt x="4766" y="2042"/>
                    <a:pt x="4899" y="2042"/>
                  </a:cubicBezTo>
                  <a:cubicBezTo>
                    <a:pt x="4969" y="2042"/>
                    <a:pt x="4990" y="1898"/>
                    <a:pt x="4990" y="1567"/>
                  </a:cubicBezTo>
                  <a:cubicBezTo>
                    <a:pt x="4990" y="1567"/>
                    <a:pt x="4729" y="697"/>
                    <a:pt x="3597" y="175"/>
                  </a:cubicBezTo>
                  <a:cubicBezTo>
                    <a:pt x="3349" y="51"/>
                    <a:pt x="3008" y="1"/>
                    <a:pt x="2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7654818" y="1996195"/>
              <a:ext cx="93251" cy="37376"/>
            </a:xfrm>
            <a:custGeom>
              <a:avLst/>
              <a:gdLst/>
              <a:ahLst/>
              <a:cxnLst/>
              <a:rect l="l" t="t" r="r" b="b"/>
              <a:pathLst>
                <a:path w="4718" h="1891" extrusionOk="0">
                  <a:moveTo>
                    <a:pt x="2394" y="1"/>
                  </a:moveTo>
                  <a:cubicBezTo>
                    <a:pt x="1279" y="1"/>
                    <a:pt x="1" y="452"/>
                    <a:pt x="454" y="711"/>
                  </a:cubicBezTo>
                  <a:cubicBezTo>
                    <a:pt x="524" y="751"/>
                    <a:pt x="608" y="768"/>
                    <a:pt x="702" y="768"/>
                  </a:cubicBezTo>
                  <a:cubicBezTo>
                    <a:pt x="1189" y="768"/>
                    <a:pt x="1956" y="315"/>
                    <a:pt x="2663" y="315"/>
                  </a:cubicBezTo>
                  <a:cubicBezTo>
                    <a:pt x="2996" y="315"/>
                    <a:pt x="3316" y="415"/>
                    <a:pt x="3586" y="711"/>
                  </a:cubicBezTo>
                  <a:cubicBezTo>
                    <a:pt x="4211" y="1449"/>
                    <a:pt x="4502" y="1891"/>
                    <a:pt x="4629" y="1891"/>
                  </a:cubicBezTo>
                  <a:cubicBezTo>
                    <a:pt x="4697" y="1891"/>
                    <a:pt x="4718" y="1766"/>
                    <a:pt x="4718" y="1494"/>
                  </a:cubicBezTo>
                  <a:cubicBezTo>
                    <a:pt x="4718" y="1494"/>
                    <a:pt x="4457" y="624"/>
                    <a:pt x="3412" y="188"/>
                  </a:cubicBezTo>
                  <a:cubicBezTo>
                    <a:pt x="3144" y="54"/>
                    <a:pt x="2779" y="1"/>
                    <a:pt x="2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7660965" y="2022937"/>
              <a:ext cx="85385" cy="34786"/>
            </a:xfrm>
            <a:custGeom>
              <a:avLst/>
              <a:gdLst/>
              <a:ahLst/>
              <a:cxnLst/>
              <a:rect l="l" t="t" r="r" b="b"/>
              <a:pathLst>
                <a:path w="4320" h="1760" extrusionOk="0">
                  <a:moveTo>
                    <a:pt x="2365" y="1"/>
                  </a:moveTo>
                  <a:cubicBezTo>
                    <a:pt x="1308" y="1"/>
                    <a:pt x="1" y="461"/>
                    <a:pt x="404" y="663"/>
                  </a:cubicBezTo>
                  <a:cubicBezTo>
                    <a:pt x="468" y="706"/>
                    <a:pt x="547" y="724"/>
                    <a:pt x="638" y="724"/>
                  </a:cubicBezTo>
                  <a:cubicBezTo>
                    <a:pt x="1077" y="724"/>
                    <a:pt x="1789" y="305"/>
                    <a:pt x="2440" y="305"/>
                  </a:cubicBezTo>
                  <a:cubicBezTo>
                    <a:pt x="2743" y="305"/>
                    <a:pt x="3033" y="396"/>
                    <a:pt x="3275" y="663"/>
                  </a:cubicBezTo>
                  <a:cubicBezTo>
                    <a:pt x="3839" y="1339"/>
                    <a:pt x="4111" y="1760"/>
                    <a:pt x="4232" y="1760"/>
                  </a:cubicBezTo>
                  <a:cubicBezTo>
                    <a:pt x="4298" y="1760"/>
                    <a:pt x="4320" y="1635"/>
                    <a:pt x="4320" y="1359"/>
                  </a:cubicBezTo>
                  <a:cubicBezTo>
                    <a:pt x="4320" y="1359"/>
                    <a:pt x="4059" y="663"/>
                    <a:pt x="3188" y="141"/>
                  </a:cubicBezTo>
                  <a:cubicBezTo>
                    <a:pt x="2970" y="41"/>
                    <a:pt x="267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7667646" y="2050213"/>
              <a:ext cx="78704" cy="32217"/>
            </a:xfrm>
            <a:custGeom>
              <a:avLst/>
              <a:gdLst/>
              <a:ahLst/>
              <a:cxnLst/>
              <a:rect l="l" t="t" r="r" b="b"/>
              <a:pathLst>
                <a:path w="3982" h="1630" extrusionOk="0">
                  <a:moveTo>
                    <a:pt x="2065" y="1"/>
                  </a:moveTo>
                  <a:cubicBezTo>
                    <a:pt x="1143" y="1"/>
                    <a:pt x="0" y="392"/>
                    <a:pt x="327" y="588"/>
                  </a:cubicBezTo>
                  <a:cubicBezTo>
                    <a:pt x="396" y="634"/>
                    <a:pt x="480" y="653"/>
                    <a:pt x="575" y="653"/>
                  </a:cubicBezTo>
                  <a:cubicBezTo>
                    <a:pt x="992" y="653"/>
                    <a:pt x="1630" y="300"/>
                    <a:pt x="2211" y="300"/>
                  </a:cubicBezTo>
                  <a:cubicBezTo>
                    <a:pt x="2510" y="300"/>
                    <a:pt x="2794" y="393"/>
                    <a:pt x="3025" y="675"/>
                  </a:cubicBezTo>
                  <a:cubicBezTo>
                    <a:pt x="3538" y="1246"/>
                    <a:pt x="3790" y="1630"/>
                    <a:pt x="3902" y="1630"/>
                  </a:cubicBezTo>
                  <a:cubicBezTo>
                    <a:pt x="3961" y="1630"/>
                    <a:pt x="3982" y="1524"/>
                    <a:pt x="3982" y="1284"/>
                  </a:cubicBezTo>
                  <a:cubicBezTo>
                    <a:pt x="3982" y="1284"/>
                    <a:pt x="3721" y="588"/>
                    <a:pt x="2850" y="153"/>
                  </a:cubicBezTo>
                  <a:cubicBezTo>
                    <a:pt x="2655" y="44"/>
                    <a:pt x="2372" y="1"/>
                    <a:pt x="2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7674524" y="2077745"/>
              <a:ext cx="70106" cy="28837"/>
            </a:xfrm>
            <a:custGeom>
              <a:avLst/>
              <a:gdLst/>
              <a:ahLst/>
              <a:cxnLst/>
              <a:rect l="l" t="t" r="r" b="b"/>
              <a:pathLst>
                <a:path w="3547" h="1459" extrusionOk="0">
                  <a:moveTo>
                    <a:pt x="1844" y="0"/>
                  </a:moveTo>
                  <a:cubicBezTo>
                    <a:pt x="996" y="0"/>
                    <a:pt x="1" y="392"/>
                    <a:pt x="327" y="588"/>
                  </a:cubicBezTo>
                  <a:cubicBezTo>
                    <a:pt x="374" y="616"/>
                    <a:pt x="430" y="628"/>
                    <a:pt x="494" y="628"/>
                  </a:cubicBezTo>
                  <a:cubicBezTo>
                    <a:pt x="850" y="628"/>
                    <a:pt x="1445" y="253"/>
                    <a:pt x="2009" y="253"/>
                  </a:cubicBezTo>
                  <a:cubicBezTo>
                    <a:pt x="2277" y="253"/>
                    <a:pt x="2538" y="337"/>
                    <a:pt x="2764" y="588"/>
                  </a:cubicBezTo>
                  <a:cubicBezTo>
                    <a:pt x="3216" y="1097"/>
                    <a:pt x="3411" y="1459"/>
                    <a:pt x="3492" y="1459"/>
                  </a:cubicBezTo>
                  <a:cubicBezTo>
                    <a:pt x="3536" y="1459"/>
                    <a:pt x="3547" y="1353"/>
                    <a:pt x="3547" y="1110"/>
                  </a:cubicBezTo>
                  <a:cubicBezTo>
                    <a:pt x="3547" y="1110"/>
                    <a:pt x="3373" y="501"/>
                    <a:pt x="2589" y="152"/>
                  </a:cubicBezTo>
                  <a:cubicBezTo>
                    <a:pt x="2394" y="44"/>
                    <a:pt x="2127" y="0"/>
                    <a:pt x="1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7803095" y="1873929"/>
              <a:ext cx="135193" cy="132584"/>
            </a:xfrm>
            <a:custGeom>
              <a:avLst/>
              <a:gdLst/>
              <a:ahLst/>
              <a:cxnLst/>
              <a:rect l="l" t="t" r="r" b="b"/>
              <a:pathLst>
                <a:path w="6840" h="6708" extrusionOk="0">
                  <a:moveTo>
                    <a:pt x="564" y="1"/>
                  </a:moveTo>
                  <a:cubicBezTo>
                    <a:pt x="126" y="1"/>
                    <a:pt x="0" y="283"/>
                    <a:pt x="0" y="283"/>
                  </a:cubicBezTo>
                  <a:cubicBezTo>
                    <a:pt x="0" y="1066"/>
                    <a:pt x="94" y="1223"/>
                    <a:pt x="470" y="1223"/>
                  </a:cubicBezTo>
                  <a:cubicBezTo>
                    <a:pt x="721" y="1223"/>
                    <a:pt x="1097" y="1153"/>
                    <a:pt x="1654" y="1153"/>
                  </a:cubicBezTo>
                  <a:cubicBezTo>
                    <a:pt x="3133" y="1153"/>
                    <a:pt x="6005" y="6200"/>
                    <a:pt x="6440" y="6635"/>
                  </a:cubicBezTo>
                  <a:cubicBezTo>
                    <a:pt x="6495" y="6684"/>
                    <a:pt x="6531" y="6708"/>
                    <a:pt x="6550" y="6708"/>
                  </a:cubicBezTo>
                  <a:cubicBezTo>
                    <a:pt x="6840" y="6708"/>
                    <a:pt x="3383" y="1523"/>
                    <a:pt x="1915" y="544"/>
                  </a:cubicBezTo>
                  <a:cubicBezTo>
                    <a:pt x="1288" y="126"/>
                    <a:pt x="857"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7803095" y="1900473"/>
              <a:ext cx="132524" cy="124243"/>
            </a:xfrm>
            <a:custGeom>
              <a:avLst/>
              <a:gdLst/>
              <a:ahLst/>
              <a:cxnLst/>
              <a:rect l="l" t="t" r="r" b="b"/>
              <a:pathLst>
                <a:path w="6705" h="6286" extrusionOk="0">
                  <a:moveTo>
                    <a:pt x="568" y="1"/>
                  </a:moveTo>
                  <a:cubicBezTo>
                    <a:pt x="153" y="1"/>
                    <a:pt x="0" y="245"/>
                    <a:pt x="0" y="245"/>
                  </a:cubicBezTo>
                  <a:cubicBezTo>
                    <a:pt x="0" y="956"/>
                    <a:pt x="89" y="1104"/>
                    <a:pt x="440" y="1104"/>
                  </a:cubicBezTo>
                  <a:cubicBezTo>
                    <a:pt x="690" y="1104"/>
                    <a:pt x="1074" y="1028"/>
                    <a:pt x="1654" y="1028"/>
                  </a:cubicBezTo>
                  <a:cubicBezTo>
                    <a:pt x="2959" y="1115"/>
                    <a:pt x="5744" y="5989"/>
                    <a:pt x="6179" y="6250"/>
                  </a:cubicBezTo>
                  <a:cubicBezTo>
                    <a:pt x="6220" y="6274"/>
                    <a:pt x="6250" y="6286"/>
                    <a:pt x="6271" y="6286"/>
                  </a:cubicBezTo>
                  <a:cubicBezTo>
                    <a:pt x="6705" y="6286"/>
                    <a:pt x="3238" y="1419"/>
                    <a:pt x="1828" y="506"/>
                  </a:cubicBezTo>
                  <a:cubicBezTo>
                    <a:pt x="1261" y="116"/>
                    <a:pt x="852"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7804815" y="1926286"/>
              <a:ext cx="125152" cy="118886"/>
            </a:xfrm>
            <a:custGeom>
              <a:avLst/>
              <a:gdLst/>
              <a:ahLst/>
              <a:cxnLst/>
              <a:rect l="l" t="t" r="r" b="b"/>
              <a:pathLst>
                <a:path w="6332" h="6015" extrusionOk="0">
                  <a:moveTo>
                    <a:pt x="512" y="0"/>
                  </a:moveTo>
                  <a:cubicBezTo>
                    <a:pt x="123" y="0"/>
                    <a:pt x="1" y="244"/>
                    <a:pt x="1" y="244"/>
                  </a:cubicBezTo>
                  <a:cubicBezTo>
                    <a:pt x="1" y="945"/>
                    <a:pt x="67" y="1078"/>
                    <a:pt x="428" y="1078"/>
                  </a:cubicBezTo>
                  <a:cubicBezTo>
                    <a:pt x="650" y="1078"/>
                    <a:pt x="983" y="1028"/>
                    <a:pt x="1480" y="1028"/>
                  </a:cubicBezTo>
                  <a:cubicBezTo>
                    <a:pt x="2785" y="1028"/>
                    <a:pt x="5483" y="5814"/>
                    <a:pt x="5831" y="5988"/>
                  </a:cubicBezTo>
                  <a:cubicBezTo>
                    <a:pt x="5863" y="6006"/>
                    <a:pt x="5888" y="6015"/>
                    <a:pt x="5907" y="6015"/>
                  </a:cubicBezTo>
                  <a:cubicBezTo>
                    <a:pt x="6331" y="6015"/>
                    <a:pt x="3076" y="1340"/>
                    <a:pt x="1741" y="506"/>
                  </a:cubicBezTo>
                  <a:cubicBezTo>
                    <a:pt x="1174" y="116"/>
                    <a:pt x="780"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7804815" y="1952811"/>
              <a:ext cx="118175" cy="111316"/>
            </a:xfrm>
            <a:custGeom>
              <a:avLst/>
              <a:gdLst/>
              <a:ahLst/>
              <a:cxnLst/>
              <a:rect l="l" t="t" r="r" b="b"/>
              <a:pathLst>
                <a:path w="5979" h="5632" extrusionOk="0">
                  <a:moveTo>
                    <a:pt x="477" y="1"/>
                  </a:moveTo>
                  <a:cubicBezTo>
                    <a:pt x="119" y="1"/>
                    <a:pt x="1" y="208"/>
                    <a:pt x="1" y="208"/>
                  </a:cubicBezTo>
                  <a:cubicBezTo>
                    <a:pt x="1" y="847"/>
                    <a:pt x="56" y="986"/>
                    <a:pt x="340" y="986"/>
                  </a:cubicBezTo>
                  <a:cubicBezTo>
                    <a:pt x="559" y="986"/>
                    <a:pt x="912" y="904"/>
                    <a:pt x="1480" y="904"/>
                  </a:cubicBezTo>
                  <a:cubicBezTo>
                    <a:pt x="2698" y="991"/>
                    <a:pt x="4787" y="5168"/>
                    <a:pt x="5483" y="5603"/>
                  </a:cubicBezTo>
                  <a:cubicBezTo>
                    <a:pt x="5517" y="5622"/>
                    <a:pt x="5544" y="5632"/>
                    <a:pt x="5563" y="5632"/>
                  </a:cubicBezTo>
                  <a:cubicBezTo>
                    <a:pt x="5979" y="5632"/>
                    <a:pt x="2902" y="1301"/>
                    <a:pt x="1654" y="469"/>
                  </a:cubicBezTo>
                  <a:cubicBezTo>
                    <a:pt x="1110" y="106"/>
                    <a:pt x="732"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7804815" y="1978248"/>
              <a:ext cx="111455" cy="104834"/>
            </a:xfrm>
            <a:custGeom>
              <a:avLst/>
              <a:gdLst/>
              <a:ahLst/>
              <a:cxnLst/>
              <a:rect l="l" t="t" r="r" b="b"/>
              <a:pathLst>
                <a:path w="5639" h="5304" extrusionOk="0">
                  <a:moveTo>
                    <a:pt x="505" y="0"/>
                  </a:moveTo>
                  <a:cubicBezTo>
                    <a:pt x="129" y="0"/>
                    <a:pt x="1" y="226"/>
                    <a:pt x="1" y="226"/>
                  </a:cubicBezTo>
                  <a:cubicBezTo>
                    <a:pt x="1" y="853"/>
                    <a:pt x="95" y="978"/>
                    <a:pt x="414" y="978"/>
                  </a:cubicBezTo>
                  <a:cubicBezTo>
                    <a:pt x="627" y="978"/>
                    <a:pt x="940" y="922"/>
                    <a:pt x="1393" y="922"/>
                  </a:cubicBezTo>
                  <a:cubicBezTo>
                    <a:pt x="2524" y="922"/>
                    <a:pt x="4526" y="4925"/>
                    <a:pt x="5222" y="5273"/>
                  </a:cubicBezTo>
                  <a:cubicBezTo>
                    <a:pt x="5254" y="5294"/>
                    <a:pt x="5279" y="5303"/>
                    <a:pt x="5295" y="5303"/>
                  </a:cubicBezTo>
                  <a:cubicBezTo>
                    <a:pt x="5638" y="5303"/>
                    <a:pt x="2812" y="1230"/>
                    <a:pt x="1567" y="400"/>
                  </a:cubicBezTo>
                  <a:cubicBezTo>
                    <a:pt x="1090" y="94"/>
                    <a:pt x="747"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7806534" y="2004042"/>
              <a:ext cx="105506" cy="99497"/>
            </a:xfrm>
            <a:custGeom>
              <a:avLst/>
              <a:gdLst/>
              <a:ahLst/>
              <a:cxnLst/>
              <a:rect l="l" t="t" r="r" b="b"/>
              <a:pathLst>
                <a:path w="5338" h="5034" extrusionOk="0">
                  <a:moveTo>
                    <a:pt x="448" y="1"/>
                  </a:moveTo>
                  <a:cubicBezTo>
                    <a:pt x="97" y="1"/>
                    <a:pt x="1" y="227"/>
                    <a:pt x="1" y="227"/>
                  </a:cubicBezTo>
                  <a:cubicBezTo>
                    <a:pt x="1" y="781"/>
                    <a:pt x="59" y="897"/>
                    <a:pt x="311" y="897"/>
                  </a:cubicBezTo>
                  <a:cubicBezTo>
                    <a:pt x="494" y="897"/>
                    <a:pt x="779" y="836"/>
                    <a:pt x="1219" y="836"/>
                  </a:cubicBezTo>
                  <a:cubicBezTo>
                    <a:pt x="2350" y="923"/>
                    <a:pt x="4178" y="4578"/>
                    <a:pt x="4874" y="5013"/>
                  </a:cubicBezTo>
                  <a:cubicBezTo>
                    <a:pt x="4902" y="5027"/>
                    <a:pt x="4923" y="5033"/>
                    <a:pt x="4940" y="5033"/>
                  </a:cubicBezTo>
                  <a:cubicBezTo>
                    <a:pt x="5337" y="5033"/>
                    <a:pt x="2566" y="1153"/>
                    <a:pt x="1480" y="401"/>
                  </a:cubicBezTo>
                  <a:cubicBezTo>
                    <a:pt x="1003" y="94"/>
                    <a:pt x="673"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7806534" y="2030586"/>
              <a:ext cx="98608" cy="91887"/>
            </a:xfrm>
            <a:custGeom>
              <a:avLst/>
              <a:gdLst/>
              <a:ahLst/>
              <a:cxnLst/>
              <a:rect l="l" t="t" r="r" b="b"/>
              <a:pathLst>
                <a:path w="4989" h="4649" extrusionOk="0">
                  <a:moveTo>
                    <a:pt x="414" y="1"/>
                  </a:moveTo>
                  <a:cubicBezTo>
                    <a:pt x="95" y="1"/>
                    <a:pt x="1" y="189"/>
                    <a:pt x="1" y="189"/>
                  </a:cubicBezTo>
                  <a:cubicBezTo>
                    <a:pt x="1" y="733"/>
                    <a:pt x="69" y="835"/>
                    <a:pt x="374" y="835"/>
                  </a:cubicBezTo>
                  <a:cubicBezTo>
                    <a:pt x="558" y="835"/>
                    <a:pt x="827" y="798"/>
                    <a:pt x="1219" y="798"/>
                  </a:cubicBezTo>
                  <a:cubicBezTo>
                    <a:pt x="2263" y="798"/>
                    <a:pt x="3917" y="4279"/>
                    <a:pt x="4613" y="4627"/>
                  </a:cubicBezTo>
                  <a:cubicBezTo>
                    <a:pt x="4639" y="4642"/>
                    <a:pt x="4658" y="4649"/>
                    <a:pt x="4672" y="4649"/>
                  </a:cubicBezTo>
                  <a:cubicBezTo>
                    <a:pt x="4989" y="4649"/>
                    <a:pt x="2393" y="1030"/>
                    <a:pt x="1393" y="363"/>
                  </a:cubicBezTo>
                  <a:cubicBezTo>
                    <a:pt x="940" y="84"/>
                    <a:pt x="627" y="1"/>
                    <a:pt x="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7808254" y="2056399"/>
              <a:ext cx="91156" cy="86551"/>
            </a:xfrm>
            <a:custGeom>
              <a:avLst/>
              <a:gdLst/>
              <a:ahLst/>
              <a:cxnLst/>
              <a:rect l="l" t="t" r="r" b="b"/>
              <a:pathLst>
                <a:path w="4612" h="4379" extrusionOk="0">
                  <a:moveTo>
                    <a:pt x="376" y="0"/>
                  </a:moveTo>
                  <a:cubicBezTo>
                    <a:pt x="95" y="0"/>
                    <a:pt x="1" y="188"/>
                    <a:pt x="1" y="188"/>
                  </a:cubicBezTo>
                  <a:cubicBezTo>
                    <a:pt x="1" y="658"/>
                    <a:pt x="63" y="752"/>
                    <a:pt x="301" y="752"/>
                  </a:cubicBezTo>
                  <a:cubicBezTo>
                    <a:pt x="460" y="752"/>
                    <a:pt x="697" y="710"/>
                    <a:pt x="1045" y="710"/>
                  </a:cubicBezTo>
                  <a:cubicBezTo>
                    <a:pt x="2002" y="797"/>
                    <a:pt x="3655" y="4017"/>
                    <a:pt x="4178" y="4365"/>
                  </a:cubicBezTo>
                  <a:cubicBezTo>
                    <a:pt x="4199" y="4374"/>
                    <a:pt x="4217" y="4379"/>
                    <a:pt x="4230" y="4379"/>
                  </a:cubicBezTo>
                  <a:cubicBezTo>
                    <a:pt x="4611" y="4379"/>
                    <a:pt x="2226" y="1034"/>
                    <a:pt x="1219" y="362"/>
                  </a:cubicBezTo>
                  <a:cubicBezTo>
                    <a:pt x="836" y="84"/>
                    <a:pt x="564"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7808254" y="2082924"/>
              <a:ext cx="83290" cy="79179"/>
            </a:xfrm>
            <a:custGeom>
              <a:avLst/>
              <a:gdLst/>
              <a:ahLst/>
              <a:cxnLst/>
              <a:rect l="l" t="t" r="r" b="b"/>
              <a:pathLst>
                <a:path w="4214" h="4006" extrusionOk="0">
                  <a:moveTo>
                    <a:pt x="360" y="1"/>
                  </a:moveTo>
                  <a:cubicBezTo>
                    <a:pt x="91" y="1"/>
                    <a:pt x="1" y="152"/>
                    <a:pt x="1" y="152"/>
                  </a:cubicBezTo>
                  <a:cubicBezTo>
                    <a:pt x="1" y="621"/>
                    <a:pt x="63" y="715"/>
                    <a:pt x="301" y="715"/>
                  </a:cubicBezTo>
                  <a:cubicBezTo>
                    <a:pt x="460" y="715"/>
                    <a:pt x="697" y="674"/>
                    <a:pt x="1045" y="674"/>
                  </a:cubicBezTo>
                  <a:cubicBezTo>
                    <a:pt x="1915" y="674"/>
                    <a:pt x="3394" y="3632"/>
                    <a:pt x="3917" y="3980"/>
                  </a:cubicBezTo>
                  <a:cubicBezTo>
                    <a:pt x="3942" y="3997"/>
                    <a:pt x="3961" y="4005"/>
                    <a:pt x="3973" y="4005"/>
                  </a:cubicBezTo>
                  <a:cubicBezTo>
                    <a:pt x="4214" y="4005"/>
                    <a:pt x="2047" y="905"/>
                    <a:pt x="1219" y="326"/>
                  </a:cubicBezTo>
                  <a:cubicBezTo>
                    <a:pt x="825" y="75"/>
                    <a:pt x="549"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7809974" y="2108341"/>
              <a:ext cx="76431" cy="72715"/>
            </a:xfrm>
            <a:custGeom>
              <a:avLst/>
              <a:gdLst/>
              <a:ahLst/>
              <a:cxnLst/>
              <a:rect l="l" t="t" r="r" b="b"/>
              <a:pathLst>
                <a:path w="3867" h="3679" extrusionOk="0">
                  <a:moveTo>
                    <a:pt x="332" y="1"/>
                  </a:moveTo>
                  <a:cubicBezTo>
                    <a:pt x="69" y="1"/>
                    <a:pt x="1" y="171"/>
                    <a:pt x="1" y="171"/>
                  </a:cubicBezTo>
                  <a:cubicBezTo>
                    <a:pt x="1" y="569"/>
                    <a:pt x="29" y="654"/>
                    <a:pt x="199" y="654"/>
                  </a:cubicBezTo>
                  <a:cubicBezTo>
                    <a:pt x="327" y="654"/>
                    <a:pt x="535" y="606"/>
                    <a:pt x="871" y="606"/>
                  </a:cubicBezTo>
                  <a:cubicBezTo>
                    <a:pt x="1741" y="606"/>
                    <a:pt x="3046" y="3391"/>
                    <a:pt x="3568" y="3652"/>
                  </a:cubicBezTo>
                  <a:cubicBezTo>
                    <a:pt x="3596" y="3670"/>
                    <a:pt x="3616" y="3679"/>
                    <a:pt x="3629" y="3679"/>
                  </a:cubicBezTo>
                  <a:cubicBezTo>
                    <a:pt x="3866" y="3679"/>
                    <a:pt x="1870" y="835"/>
                    <a:pt x="1045" y="258"/>
                  </a:cubicBezTo>
                  <a:cubicBezTo>
                    <a:pt x="719" y="62"/>
                    <a:pt x="490"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7809974" y="2134155"/>
              <a:ext cx="70601" cy="67339"/>
            </a:xfrm>
            <a:custGeom>
              <a:avLst/>
              <a:gdLst/>
              <a:ahLst/>
              <a:cxnLst/>
              <a:rect l="l" t="t" r="r" b="b"/>
              <a:pathLst>
                <a:path w="3572" h="3407" extrusionOk="0">
                  <a:moveTo>
                    <a:pt x="311" y="0"/>
                  </a:moveTo>
                  <a:cubicBezTo>
                    <a:pt x="69" y="0"/>
                    <a:pt x="1" y="170"/>
                    <a:pt x="1" y="170"/>
                  </a:cubicBezTo>
                  <a:cubicBezTo>
                    <a:pt x="1" y="558"/>
                    <a:pt x="36" y="628"/>
                    <a:pt x="263" y="628"/>
                  </a:cubicBezTo>
                  <a:cubicBezTo>
                    <a:pt x="393" y="628"/>
                    <a:pt x="586" y="605"/>
                    <a:pt x="871" y="605"/>
                  </a:cubicBezTo>
                  <a:cubicBezTo>
                    <a:pt x="1567" y="605"/>
                    <a:pt x="2785" y="3129"/>
                    <a:pt x="3307" y="3390"/>
                  </a:cubicBezTo>
                  <a:cubicBezTo>
                    <a:pt x="3326" y="3401"/>
                    <a:pt x="3341" y="3407"/>
                    <a:pt x="3351" y="3407"/>
                  </a:cubicBezTo>
                  <a:cubicBezTo>
                    <a:pt x="3571" y="3407"/>
                    <a:pt x="1707" y="757"/>
                    <a:pt x="958" y="257"/>
                  </a:cubicBezTo>
                  <a:cubicBezTo>
                    <a:pt x="664" y="61"/>
                    <a:pt x="456"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7022338" y="2333564"/>
              <a:ext cx="395498" cy="264080"/>
            </a:xfrm>
            <a:custGeom>
              <a:avLst/>
              <a:gdLst/>
              <a:ahLst/>
              <a:cxnLst/>
              <a:rect l="l" t="t" r="r" b="b"/>
              <a:pathLst>
                <a:path w="20010" h="13361" extrusionOk="0">
                  <a:moveTo>
                    <a:pt x="10651" y="1"/>
                  </a:moveTo>
                  <a:cubicBezTo>
                    <a:pt x="8239" y="1"/>
                    <a:pt x="1" y="6470"/>
                    <a:pt x="952" y="10793"/>
                  </a:cubicBezTo>
                  <a:cubicBezTo>
                    <a:pt x="1374" y="12711"/>
                    <a:pt x="1627" y="13361"/>
                    <a:pt x="1994" y="13361"/>
                  </a:cubicBezTo>
                  <a:cubicBezTo>
                    <a:pt x="2459" y="13361"/>
                    <a:pt x="3109" y="12316"/>
                    <a:pt x="4520" y="11489"/>
                  </a:cubicBezTo>
                  <a:cubicBezTo>
                    <a:pt x="7130" y="10009"/>
                    <a:pt x="11481" y="3483"/>
                    <a:pt x="11481" y="3483"/>
                  </a:cubicBezTo>
                  <a:cubicBezTo>
                    <a:pt x="11481" y="3483"/>
                    <a:pt x="20010" y="350"/>
                    <a:pt x="10698" y="2"/>
                  </a:cubicBezTo>
                  <a:cubicBezTo>
                    <a:pt x="10683" y="1"/>
                    <a:pt x="10667" y="1"/>
                    <a:pt x="106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673051" y="3640781"/>
              <a:ext cx="237378" cy="217830"/>
            </a:xfrm>
            <a:custGeom>
              <a:avLst/>
              <a:gdLst/>
              <a:ahLst/>
              <a:cxnLst/>
              <a:rect l="l" t="t" r="r" b="b"/>
              <a:pathLst>
                <a:path w="12010" h="11021" extrusionOk="0">
                  <a:moveTo>
                    <a:pt x="262" y="1"/>
                  </a:moveTo>
                  <a:cubicBezTo>
                    <a:pt x="262" y="1"/>
                    <a:pt x="1" y="610"/>
                    <a:pt x="1" y="2002"/>
                  </a:cubicBezTo>
                  <a:cubicBezTo>
                    <a:pt x="1" y="3395"/>
                    <a:pt x="1741" y="4961"/>
                    <a:pt x="2350" y="6266"/>
                  </a:cubicBezTo>
                  <a:cubicBezTo>
                    <a:pt x="3047" y="7485"/>
                    <a:pt x="4874" y="9660"/>
                    <a:pt x="7398" y="10443"/>
                  </a:cubicBezTo>
                  <a:cubicBezTo>
                    <a:pt x="8669" y="10825"/>
                    <a:pt x="9568" y="11020"/>
                    <a:pt x="10207" y="11020"/>
                  </a:cubicBezTo>
                  <a:cubicBezTo>
                    <a:pt x="10881" y="11020"/>
                    <a:pt x="11265" y="10803"/>
                    <a:pt x="11488" y="10356"/>
                  </a:cubicBezTo>
                  <a:cubicBezTo>
                    <a:pt x="12010" y="9138"/>
                    <a:pt x="10618" y="6527"/>
                    <a:pt x="9486" y="5396"/>
                  </a:cubicBezTo>
                  <a:cubicBezTo>
                    <a:pt x="7659" y="3569"/>
                    <a:pt x="5657" y="1219"/>
                    <a:pt x="5657" y="1219"/>
                  </a:cubicBez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673051" y="3630464"/>
              <a:ext cx="237378" cy="217830"/>
            </a:xfrm>
            <a:custGeom>
              <a:avLst/>
              <a:gdLst/>
              <a:ahLst/>
              <a:cxnLst/>
              <a:rect l="l" t="t" r="r" b="b"/>
              <a:pathLst>
                <a:path w="12010" h="11021" extrusionOk="0">
                  <a:moveTo>
                    <a:pt x="262" y="1"/>
                  </a:moveTo>
                  <a:cubicBezTo>
                    <a:pt x="262" y="1"/>
                    <a:pt x="1" y="610"/>
                    <a:pt x="1" y="2002"/>
                  </a:cubicBezTo>
                  <a:cubicBezTo>
                    <a:pt x="1" y="3395"/>
                    <a:pt x="1741" y="4961"/>
                    <a:pt x="2350" y="6179"/>
                  </a:cubicBezTo>
                  <a:cubicBezTo>
                    <a:pt x="3047" y="7485"/>
                    <a:pt x="4874" y="9660"/>
                    <a:pt x="7398" y="10443"/>
                  </a:cubicBezTo>
                  <a:cubicBezTo>
                    <a:pt x="8669" y="10825"/>
                    <a:pt x="9568" y="11020"/>
                    <a:pt x="10207" y="11020"/>
                  </a:cubicBezTo>
                  <a:cubicBezTo>
                    <a:pt x="10881" y="11020"/>
                    <a:pt x="11265" y="10803"/>
                    <a:pt x="11488" y="10356"/>
                  </a:cubicBezTo>
                  <a:cubicBezTo>
                    <a:pt x="12010" y="9138"/>
                    <a:pt x="10618" y="6527"/>
                    <a:pt x="9486" y="5396"/>
                  </a:cubicBezTo>
                  <a:cubicBezTo>
                    <a:pt x="7659" y="3569"/>
                    <a:pt x="5657" y="1219"/>
                    <a:pt x="5657" y="1219"/>
                  </a:cubicBez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6905250" y="3473945"/>
              <a:ext cx="274654" cy="220320"/>
            </a:xfrm>
            <a:custGeom>
              <a:avLst/>
              <a:gdLst/>
              <a:ahLst/>
              <a:cxnLst/>
              <a:rect l="l" t="t" r="r" b="b"/>
              <a:pathLst>
                <a:path w="13896" h="11147" extrusionOk="0">
                  <a:moveTo>
                    <a:pt x="610" y="1"/>
                  </a:moveTo>
                  <a:cubicBezTo>
                    <a:pt x="610" y="1"/>
                    <a:pt x="1" y="1741"/>
                    <a:pt x="1" y="2959"/>
                  </a:cubicBezTo>
                  <a:lnTo>
                    <a:pt x="1" y="4265"/>
                  </a:lnTo>
                  <a:cubicBezTo>
                    <a:pt x="1" y="4265"/>
                    <a:pt x="1306" y="5222"/>
                    <a:pt x="2263" y="5396"/>
                  </a:cubicBezTo>
                  <a:cubicBezTo>
                    <a:pt x="3308" y="5570"/>
                    <a:pt x="6353" y="9225"/>
                    <a:pt x="8007" y="10008"/>
                  </a:cubicBezTo>
                  <a:cubicBezTo>
                    <a:pt x="9797" y="10859"/>
                    <a:pt x="11052" y="11146"/>
                    <a:pt x="11927" y="11146"/>
                  </a:cubicBezTo>
                  <a:cubicBezTo>
                    <a:pt x="13647" y="11146"/>
                    <a:pt x="13895" y="10037"/>
                    <a:pt x="13837" y="9921"/>
                  </a:cubicBezTo>
                  <a:cubicBezTo>
                    <a:pt x="13663" y="8964"/>
                    <a:pt x="12532" y="7746"/>
                    <a:pt x="11749" y="7310"/>
                  </a:cubicBezTo>
                  <a:cubicBezTo>
                    <a:pt x="10705" y="6701"/>
                    <a:pt x="9747" y="4700"/>
                    <a:pt x="9312" y="3917"/>
                  </a:cubicBezTo>
                  <a:cubicBezTo>
                    <a:pt x="8849" y="3222"/>
                    <a:pt x="7907" y="1843"/>
                    <a:pt x="7154" y="1843"/>
                  </a:cubicBezTo>
                  <a:cubicBezTo>
                    <a:pt x="7057" y="1843"/>
                    <a:pt x="6964" y="1866"/>
                    <a:pt x="6876" y="1915"/>
                  </a:cubicBezTo>
                  <a:cubicBezTo>
                    <a:pt x="6092" y="2350"/>
                    <a:pt x="4265" y="3917"/>
                    <a:pt x="4265" y="3917"/>
                  </a:cubicBezTo>
                  <a:cubicBezTo>
                    <a:pt x="4265" y="3917"/>
                    <a:pt x="1654" y="2524"/>
                    <a:pt x="1219" y="1741"/>
                  </a:cubicBezTo>
                  <a:cubicBezTo>
                    <a:pt x="784" y="1045"/>
                    <a:pt x="610" y="1"/>
                    <a:pt x="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6917307" y="3464181"/>
              <a:ext cx="113530" cy="87183"/>
            </a:xfrm>
            <a:custGeom>
              <a:avLst/>
              <a:gdLst/>
              <a:ahLst/>
              <a:cxnLst/>
              <a:rect l="l" t="t" r="r" b="b"/>
              <a:pathLst>
                <a:path w="5744" h="4411" extrusionOk="0">
                  <a:moveTo>
                    <a:pt x="1216" y="0"/>
                  </a:moveTo>
                  <a:cubicBezTo>
                    <a:pt x="998" y="0"/>
                    <a:pt x="792" y="45"/>
                    <a:pt x="609" y="147"/>
                  </a:cubicBezTo>
                  <a:cubicBezTo>
                    <a:pt x="261" y="321"/>
                    <a:pt x="87" y="408"/>
                    <a:pt x="0" y="582"/>
                  </a:cubicBezTo>
                  <a:cubicBezTo>
                    <a:pt x="87" y="843"/>
                    <a:pt x="261" y="1713"/>
                    <a:pt x="609" y="2235"/>
                  </a:cubicBezTo>
                  <a:cubicBezTo>
                    <a:pt x="1044" y="3018"/>
                    <a:pt x="3655" y="4411"/>
                    <a:pt x="3655" y="4411"/>
                  </a:cubicBezTo>
                  <a:cubicBezTo>
                    <a:pt x="3655" y="4411"/>
                    <a:pt x="4786" y="3453"/>
                    <a:pt x="5743" y="2757"/>
                  </a:cubicBezTo>
                  <a:cubicBezTo>
                    <a:pt x="4873" y="2235"/>
                    <a:pt x="3742" y="1539"/>
                    <a:pt x="3307" y="1017"/>
                  </a:cubicBezTo>
                  <a:cubicBezTo>
                    <a:pt x="2773" y="483"/>
                    <a:pt x="1932" y="0"/>
                    <a:pt x="1216" y="0"/>
                  </a:cubicBezTo>
                  <a:close/>
                </a:path>
              </a:pathLst>
            </a:custGeom>
            <a:solidFill>
              <a:srgbClr val="AB40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6917307" y="3463627"/>
              <a:ext cx="122128" cy="92896"/>
            </a:xfrm>
            <a:custGeom>
              <a:avLst/>
              <a:gdLst/>
              <a:ahLst/>
              <a:cxnLst/>
              <a:rect l="l" t="t" r="r" b="b"/>
              <a:pathLst>
                <a:path w="6179" h="4700" extrusionOk="0">
                  <a:moveTo>
                    <a:pt x="1218" y="175"/>
                  </a:moveTo>
                  <a:cubicBezTo>
                    <a:pt x="1915" y="175"/>
                    <a:pt x="2698" y="697"/>
                    <a:pt x="3220" y="1219"/>
                  </a:cubicBezTo>
                  <a:cubicBezTo>
                    <a:pt x="3655" y="1654"/>
                    <a:pt x="5047" y="2524"/>
                    <a:pt x="5918" y="3133"/>
                  </a:cubicBezTo>
                  <a:lnTo>
                    <a:pt x="4003" y="4526"/>
                  </a:lnTo>
                  <a:cubicBezTo>
                    <a:pt x="3133" y="4004"/>
                    <a:pt x="1044" y="2785"/>
                    <a:pt x="696" y="2176"/>
                  </a:cubicBezTo>
                  <a:cubicBezTo>
                    <a:pt x="435" y="1654"/>
                    <a:pt x="261" y="958"/>
                    <a:pt x="174" y="610"/>
                  </a:cubicBezTo>
                  <a:cubicBezTo>
                    <a:pt x="261" y="523"/>
                    <a:pt x="435" y="436"/>
                    <a:pt x="696" y="349"/>
                  </a:cubicBezTo>
                  <a:cubicBezTo>
                    <a:pt x="870" y="175"/>
                    <a:pt x="1044" y="175"/>
                    <a:pt x="1218" y="175"/>
                  </a:cubicBezTo>
                  <a:close/>
                  <a:moveTo>
                    <a:pt x="1218" y="0"/>
                  </a:moveTo>
                  <a:cubicBezTo>
                    <a:pt x="1044" y="0"/>
                    <a:pt x="783" y="88"/>
                    <a:pt x="609" y="175"/>
                  </a:cubicBezTo>
                  <a:cubicBezTo>
                    <a:pt x="261" y="349"/>
                    <a:pt x="87" y="436"/>
                    <a:pt x="0" y="610"/>
                  </a:cubicBezTo>
                  <a:cubicBezTo>
                    <a:pt x="87" y="871"/>
                    <a:pt x="261" y="1741"/>
                    <a:pt x="609" y="2263"/>
                  </a:cubicBezTo>
                  <a:cubicBezTo>
                    <a:pt x="1044" y="3046"/>
                    <a:pt x="4090" y="4700"/>
                    <a:pt x="4090" y="4700"/>
                  </a:cubicBezTo>
                  <a:lnTo>
                    <a:pt x="6179" y="3046"/>
                  </a:lnTo>
                  <a:cubicBezTo>
                    <a:pt x="5308" y="2524"/>
                    <a:pt x="3742" y="1567"/>
                    <a:pt x="3307" y="1045"/>
                  </a:cubicBezTo>
                  <a:cubicBezTo>
                    <a:pt x="2785" y="523"/>
                    <a:pt x="1915" y="0"/>
                    <a:pt x="1218" y="0"/>
                  </a:cubicBezTo>
                  <a:close/>
                </a:path>
              </a:pathLst>
            </a:custGeom>
            <a:solidFill>
              <a:srgbClr val="E0A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6905250" y="3473945"/>
              <a:ext cx="273508" cy="214846"/>
            </a:xfrm>
            <a:custGeom>
              <a:avLst/>
              <a:gdLst/>
              <a:ahLst/>
              <a:cxnLst/>
              <a:rect l="l" t="t" r="r" b="b"/>
              <a:pathLst>
                <a:path w="13838" h="10870" extrusionOk="0">
                  <a:moveTo>
                    <a:pt x="610" y="1"/>
                  </a:moveTo>
                  <a:cubicBezTo>
                    <a:pt x="610" y="1"/>
                    <a:pt x="349" y="784"/>
                    <a:pt x="175" y="1654"/>
                  </a:cubicBezTo>
                  <a:cubicBezTo>
                    <a:pt x="88" y="2089"/>
                    <a:pt x="1" y="2524"/>
                    <a:pt x="1" y="2959"/>
                  </a:cubicBezTo>
                  <a:lnTo>
                    <a:pt x="1" y="3917"/>
                  </a:lnTo>
                  <a:cubicBezTo>
                    <a:pt x="1" y="3917"/>
                    <a:pt x="523" y="4091"/>
                    <a:pt x="1132" y="4439"/>
                  </a:cubicBezTo>
                  <a:cubicBezTo>
                    <a:pt x="1741" y="4787"/>
                    <a:pt x="3743" y="5831"/>
                    <a:pt x="4265" y="6353"/>
                  </a:cubicBezTo>
                  <a:cubicBezTo>
                    <a:pt x="5396" y="7572"/>
                    <a:pt x="6876" y="9138"/>
                    <a:pt x="8007" y="9660"/>
                  </a:cubicBezTo>
                  <a:cubicBezTo>
                    <a:pt x="9928" y="10495"/>
                    <a:pt x="11207" y="10870"/>
                    <a:pt x="12067" y="10870"/>
                  </a:cubicBezTo>
                  <a:cubicBezTo>
                    <a:pt x="12999" y="10870"/>
                    <a:pt x="13437" y="10430"/>
                    <a:pt x="13663" y="9660"/>
                  </a:cubicBezTo>
                  <a:cubicBezTo>
                    <a:pt x="13837" y="8790"/>
                    <a:pt x="12271" y="7136"/>
                    <a:pt x="11488" y="6614"/>
                  </a:cubicBezTo>
                  <a:cubicBezTo>
                    <a:pt x="10879" y="6266"/>
                    <a:pt x="10966" y="6179"/>
                    <a:pt x="10269" y="5396"/>
                  </a:cubicBezTo>
                  <a:cubicBezTo>
                    <a:pt x="9747" y="4787"/>
                    <a:pt x="9486" y="4265"/>
                    <a:pt x="9312" y="3917"/>
                  </a:cubicBezTo>
                  <a:cubicBezTo>
                    <a:pt x="8964" y="3394"/>
                    <a:pt x="8442" y="2611"/>
                    <a:pt x="7833" y="2176"/>
                  </a:cubicBezTo>
                  <a:cubicBezTo>
                    <a:pt x="7601" y="1944"/>
                    <a:pt x="7369" y="1828"/>
                    <a:pt x="7162" y="1828"/>
                  </a:cubicBezTo>
                  <a:cubicBezTo>
                    <a:pt x="7059" y="1828"/>
                    <a:pt x="6963" y="1857"/>
                    <a:pt x="6876" y="1915"/>
                  </a:cubicBezTo>
                  <a:cubicBezTo>
                    <a:pt x="6789" y="2002"/>
                    <a:pt x="6615" y="2089"/>
                    <a:pt x="6528" y="2176"/>
                  </a:cubicBezTo>
                  <a:cubicBezTo>
                    <a:pt x="6441" y="2176"/>
                    <a:pt x="6353" y="2263"/>
                    <a:pt x="6353" y="2263"/>
                  </a:cubicBezTo>
                  <a:cubicBezTo>
                    <a:pt x="5396" y="2959"/>
                    <a:pt x="4265" y="2959"/>
                    <a:pt x="4265" y="2959"/>
                  </a:cubicBezTo>
                  <a:cubicBezTo>
                    <a:pt x="4265" y="2959"/>
                    <a:pt x="1567" y="2524"/>
                    <a:pt x="1219" y="1741"/>
                  </a:cubicBezTo>
                  <a:cubicBezTo>
                    <a:pt x="871" y="1132"/>
                    <a:pt x="697" y="349"/>
                    <a:pt x="610" y="88"/>
                  </a:cubicBezTo>
                  <a:cubicBezTo>
                    <a:pt x="610" y="1"/>
                    <a:pt x="610" y="1"/>
                    <a:pt x="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6731536" y="3666594"/>
              <a:ext cx="67102" cy="30972"/>
            </a:xfrm>
            <a:custGeom>
              <a:avLst/>
              <a:gdLst/>
              <a:ahLst/>
              <a:cxnLst/>
              <a:rect l="l" t="t" r="r" b="b"/>
              <a:pathLst>
                <a:path w="3395" h="1567" extrusionOk="0">
                  <a:moveTo>
                    <a:pt x="3394" y="0"/>
                  </a:moveTo>
                  <a:cubicBezTo>
                    <a:pt x="3394" y="0"/>
                    <a:pt x="2611" y="0"/>
                    <a:pt x="1654" y="87"/>
                  </a:cubicBezTo>
                  <a:cubicBezTo>
                    <a:pt x="697" y="261"/>
                    <a:pt x="1" y="1218"/>
                    <a:pt x="1" y="1305"/>
                  </a:cubicBezTo>
                  <a:lnTo>
                    <a:pt x="349" y="1567"/>
                  </a:lnTo>
                  <a:cubicBezTo>
                    <a:pt x="349" y="1480"/>
                    <a:pt x="958" y="609"/>
                    <a:pt x="1741" y="522"/>
                  </a:cubicBezTo>
                  <a:cubicBezTo>
                    <a:pt x="2176" y="435"/>
                    <a:pt x="2590" y="413"/>
                    <a:pt x="2894" y="413"/>
                  </a:cubicBezTo>
                  <a:cubicBezTo>
                    <a:pt x="3199" y="413"/>
                    <a:pt x="3394" y="435"/>
                    <a:pt x="3394" y="435"/>
                  </a:cubicBezTo>
                  <a:lnTo>
                    <a:pt x="3394" y="0"/>
                  </a:lnTo>
                  <a:close/>
                </a:path>
              </a:pathLst>
            </a:custGeom>
            <a:solidFill>
              <a:srgbClr val="EA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6655856" y="2748174"/>
              <a:ext cx="268349" cy="960124"/>
            </a:xfrm>
            <a:custGeom>
              <a:avLst/>
              <a:gdLst/>
              <a:ahLst/>
              <a:cxnLst/>
              <a:rect l="l" t="t" r="r" b="b"/>
              <a:pathLst>
                <a:path w="13577" h="48577" extrusionOk="0">
                  <a:moveTo>
                    <a:pt x="8065" y="1"/>
                  </a:moveTo>
                  <a:cubicBezTo>
                    <a:pt x="5848" y="1"/>
                    <a:pt x="3714" y="1157"/>
                    <a:pt x="2611" y="2260"/>
                  </a:cubicBezTo>
                  <a:cubicBezTo>
                    <a:pt x="610" y="4261"/>
                    <a:pt x="4004" y="25147"/>
                    <a:pt x="4004" y="25669"/>
                  </a:cubicBezTo>
                  <a:cubicBezTo>
                    <a:pt x="4004" y="26104"/>
                    <a:pt x="1654" y="31325"/>
                    <a:pt x="784" y="33414"/>
                  </a:cubicBezTo>
                  <a:cubicBezTo>
                    <a:pt x="1" y="35502"/>
                    <a:pt x="1915" y="42464"/>
                    <a:pt x="1915" y="42464"/>
                  </a:cubicBezTo>
                  <a:cubicBezTo>
                    <a:pt x="1915" y="42464"/>
                    <a:pt x="88" y="46815"/>
                    <a:pt x="5135" y="48556"/>
                  </a:cubicBezTo>
                  <a:cubicBezTo>
                    <a:pt x="5183" y="48570"/>
                    <a:pt x="5242" y="48576"/>
                    <a:pt x="5308" y="48576"/>
                  </a:cubicBezTo>
                  <a:cubicBezTo>
                    <a:pt x="6069" y="48576"/>
                    <a:pt x="7823" y="47682"/>
                    <a:pt x="6701" y="46641"/>
                  </a:cubicBezTo>
                  <a:cubicBezTo>
                    <a:pt x="6701" y="46641"/>
                    <a:pt x="6701" y="41942"/>
                    <a:pt x="7398" y="37417"/>
                  </a:cubicBezTo>
                  <a:cubicBezTo>
                    <a:pt x="8094" y="32892"/>
                    <a:pt x="9747" y="31586"/>
                    <a:pt x="10704" y="29759"/>
                  </a:cubicBezTo>
                  <a:cubicBezTo>
                    <a:pt x="13576" y="24189"/>
                    <a:pt x="12619" y="15052"/>
                    <a:pt x="13141" y="9744"/>
                  </a:cubicBezTo>
                  <a:cubicBezTo>
                    <a:pt x="13576" y="4522"/>
                    <a:pt x="13141" y="2956"/>
                    <a:pt x="13141" y="2956"/>
                  </a:cubicBezTo>
                  <a:cubicBezTo>
                    <a:pt x="11735" y="768"/>
                    <a:pt x="9872" y="1"/>
                    <a:pt x="8065" y="1"/>
                  </a:cubicBezTo>
                  <a:close/>
                </a:path>
              </a:pathLst>
            </a:custGeom>
            <a:solidFill>
              <a:srgbClr val="C3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618026" y="2655219"/>
              <a:ext cx="516005" cy="1058080"/>
            </a:xfrm>
            <a:custGeom>
              <a:avLst/>
              <a:gdLst/>
              <a:ahLst/>
              <a:cxnLst/>
              <a:rect l="l" t="t" r="r" b="b"/>
              <a:pathLst>
                <a:path w="26107" h="53533" extrusionOk="0">
                  <a:moveTo>
                    <a:pt x="25150" y="1"/>
                  </a:moveTo>
                  <a:lnTo>
                    <a:pt x="4090" y="7398"/>
                  </a:lnTo>
                  <a:cubicBezTo>
                    <a:pt x="2785" y="9834"/>
                    <a:pt x="4090" y="28979"/>
                    <a:pt x="4090" y="28979"/>
                  </a:cubicBezTo>
                  <a:cubicBezTo>
                    <a:pt x="4090" y="28979"/>
                    <a:pt x="0" y="36637"/>
                    <a:pt x="2524" y="49169"/>
                  </a:cubicBezTo>
                  <a:cubicBezTo>
                    <a:pt x="2692" y="49842"/>
                    <a:pt x="6121" y="53532"/>
                    <a:pt x="7131" y="53532"/>
                  </a:cubicBezTo>
                  <a:cubicBezTo>
                    <a:pt x="7164" y="53532"/>
                    <a:pt x="7195" y="53528"/>
                    <a:pt x="7223" y="53520"/>
                  </a:cubicBezTo>
                  <a:cubicBezTo>
                    <a:pt x="10530" y="52562"/>
                    <a:pt x="9573" y="48821"/>
                    <a:pt x="9747" y="47776"/>
                  </a:cubicBezTo>
                  <a:cubicBezTo>
                    <a:pt x="11574" y="39161"/>
                    <a:pt x="14881" y="30807"/>
                    <a:pt x="14881" y="30807"/>
                  </a:cubicBezTo>
                  <a:lnTo>
                    <a:pt x="14968" y="20016"/>
                  </a:lnTo>
                  <a:lnTo>
                    <a:pt x="15664" y="28544"/>
                  </a:lnTo>
                  <a:cubicBezTo>
                    <a:pt x="15664" y="28544"/>
                    <a:pt x="12096" y="43338"/>
                    <a:pt x="17840" y="44295"/>
                  </a:cubicBezTo>
                  <a:cubicBezTo>
                    <a:pt x="18992" y="44511"/>
                    <a:pt x="19854" y="44597"/>
                    <a:pt x="20496" y="44597"/>
                  </a:cubicBezTo>
                  <a:cubicBezTo>
                    <a:pt x="22957" y="44597"/>
                    <a:pt x="22191" y="43338"/>
                    <a:pt x="22191" y="43338"/>
                  </a:cubicBezTo>
                  <a:cubicBezTo>
                    <a:pt x="22191" y="43338"/>
                    <a:pt x="26107" y="21582"/>
                    <a:pt x="26107" y="18102"/>
                  </a:cubicBezTo>
                  <a:cubicBezTo>
                    <a:pt x="26107" y="14969"/>
                    <a:pt x="25411" y="3047"/>
                    <a:pt x="25237" y="523"/>
                  </a:cubicBezTo>
                  <a:cubicBezTo>
                    <a:pt x="25150" y="175"/>
                    <a:pt x="25150" y="1"/>
                    <a:pt x="25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562890" y="2093750"/>
              <a:ext cx="641236" cy="1136211"/>
            </a:xfrm>
            <a:custGeom>
              <a:avLst/>
              <a:gdLst/>
              <a:ahLst/>
              <a:cxnLst/>
              <a:rect l="l" t="t" r="r" b="b"/>
              <a:pathLst>
                <a:path w="31764" h="57486" extrusionOk="0">
                  <a:moveTo>
                    <a:pt x="22221" y="0"/>
                  </a:moveTo>
                  <a:cubicBezTo>
                    <a:pt x="15364" y="0"/>
                    <a:pt x="5755" y="3372"/>
                    <a:pt x="4439" y="7174"/>
                  </a:cubicBezTo>
                  <a:cubicBezTo>
                    <a:pt x="1" y="20054"/>
                    <a:pt x="7223" y="29800"/>
                    <a:pt x="6527" y="32498"/>
                  </a:cubicBezTo>
                  <a:cubicBezTo>
                    <a:pt x="6614" y="32585"/>
                    <a:pt x="6788" y="32672"/>
                    <a:pt x="6962" y="32672"/>
                  </a:cubicBezTo>
                  <a:cubicBezTo>
                    <a:pt x="6440" y="34674"/>
                    <a:pt x="6353" y="37284"/>
                    <a:pt x="6353" y="37284"/>
                  </a:cubicBezTo>
                  <a:cubicBezTo>
                    <a:pt x="6353" y="37284"/>
                    <a:pt x="2089" y="53035"/>
                    <a:pt x="7745" y="56429"/>
                  </a:cubicBezTo>
                  <a:cubicBezTo>
                    <a:pt x="8992" y="57165"/>
                    <a:pt x="10598" y="57486"/>
                    <a:pt x="12371" y="57486"/>
                  </a:cubicBezTo>
                  <a:cubicBezTo>
                    <a:pt x="20249" y="57486"/>
                    <a:pt x="31442" y="51142"/>
                    <a:pt x="29240" y="46596"/>
                  </a:cubicBezTo>
                  <a:cubicBezTo>
                    <a:pt x="29066" y="44594"/>
                    <a:pt x="27238" y="25014"/>
                    <a:pt x="27238" y="24405"/>
                  </a:cubicBezTo>
                  <a:cubicBezTo>
                    <a:pt x="27238" y="23448"/>
                    <a:pt x="27761" y="20228"/>
                    <a:pt x="28892" y="15268"/>
                  </a:cubicBezTo>
                  <a:cubicBezTo>
                    <a:pt x="29501" y="12570"/>
                    <a:pt x="31764" y="7087"/>
                    <a:pt x="28892" y="2214"/>
                  </a:cubicBezTo>
                  <a:cubicBezTo>
                    <a:pt x="28631" y="1866"/>
                    <a:pt x="28370" y="1605"/>
                    <a:pt x="28022" y="1344"/>
                  </a:cubicBezTo>
                  <a:cubicBezTo>
                    <a:pt x="27413" y="909"/>
                    <a:pt x="26716" y="561"/>
                    <a:pt x="25759" y="387"/>
                  </a:cubicBezTo>
                  <a:cubicBezTo>
                    <a:pt x="24730" y="122"/>
                    <a:pt x="23525" y="0"/>
                    <a:pt x="22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858823" y="2071618"/>
              <a:ext cx="178893" cy="194903"/>
            </a:xfrm>
            <a:custGeom>
              <a:avLst/>
              <a:gdLst/>
              <a:ahLst/>
              <a:cxnLst/>
              <a:rect l="l" t="t" r="r" b="b"/>
              <a:pathLst>
                <a:path w="9051" h="9861" extrusionOk="0">
                  <a:moveTo>
                    <a:pt x="2130" y="1"/>
                  </a:moveTo>
                  <a:cubicBezTo>
                    <a:pt x="1819" y="1"/>
                    <a:pt x="1640" y="111"/>
                    <a:pt x="1654" y="375"/>
                  </a:cubicBezTo>
                  <a:cubicBezTo>
                    <a:pt x="1654" y="2029"/>
                    <a:pt x="0" y="2377"/>
                    <a:pt x="0" y="2377"/>
                  </a:cubicBezTo>
                  <a:cubicBezTo>
                    <a:pt x="0" y="2377"/>
                    <a:pt x="435" y="4640"/>
                    <a:pt x="2785" y="6293"/>
                  </a:cubicBezTo>
                  <a:cubicBezTo>
                    <a:pt x="4874" y="7685"/>
                    <a:pt x="7484" y="9861"/>
                    <a:pt x="7484" y="9861"/>
                  </a:cubicBezTo>
                  <a:cubicBezTo>
                    <a:pt x="7484" y="9861"/>
                    <a:pt x="7310" y="7250"/>
                    <a:pt x="7223" y="6467"/>
                  </a:cubicBezTo>
                  <a:cubicBezTo>
                    <a:pt x="7223" y="5684"/>
                    <a:pt x="9051" y="3073"/>
                    <a:pt x="9051" y="3073"/>
                  </a:cubicBezTo>
                  <a:cubicBezTo>
                    <a:pt x="9051" y="3073"/>
                    <a:pt x="3766" y="1"/>
                    <a:pt x="2130" y="1"/>
                  </a:cubicBezTo>
                  <a:close/>
                </a:path>
              </a:pathLst>
            </a:custGeom>
            <a:solidFill>
              <a:srgbClr val="B5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7001585" y="2162992"/>
              <a:ext cx="24094" cy="106968"/>
            </a:xfrm>
            <a:custGeom>
              <a:avLst/>
              <a:gdLst/>
              <a:ahLst/>
              <a:cxnLst/>
              <a:rect l="l" t="t" r="r" b="b"/>
              <a:pathLst>
                <a:path w="1219" h="5412" extrusionOk="0">
                  <a:moveTo>
                    <a:pt x="1081" y="0"/>
                  </a:moveTo>
                  <a:cubicBezTo>
                    <a:pt x="1040" y="0"/>
                    <a:pt x="999" y="37"/>
                    <a:pt x="973" y="153"/>
                  </a:cubicBezTo>
                  <a:lnTo>
                    <a:pt x="973" y="153"/>
                  </a:lnTo>
                  <a:lnTo>
                    <a:pt x="1218" y="104"/>
                  </a:lnTo>
                  <a:cubicBezTo>
                    <a:pt x="1218" y="104"/>
                    <a:pt x="1150" y="0"/>
                    <a:pt x="1081" y="0"/>
                  </a:cubicBezTo>
                  <a:close/>
                  <a:moveTo>
                    <a:pt x="973" y="153"/>
                  </a:moveTo>
                  <a:lnTo>
                    <a:pt x="348" y="278"/>
                  </a:lnTo>
                  <a:lnTo>
                    <a:pt x="0" y="1670"/>
                  </a:lnTo>
                  <a:lnTo>
                    <a:pt x="174" y="5412"/>
                  </a:lnTo>
                  <a:cubicBezTo>
                    <a:pt x="174" y="5412"/>
                    <a:pt x="1131" y="2192"/>
                    <a:pt x="957" y="887"/>
                  </a:cubicBezTo>
                  <a:cubicBezTo>
                    <a:pt x="932" y="506"/>
                    <a:pt x="944" y="281"/>
                    <a:pt x="973" y="1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7001585" y="2127197"/>
              <a:ext cx="63643" cy="73980"/>
            </a:xfrm>
            <a:custGeom>
              <a:avLst/>
              <a:gdLst/>
              <a:ahLst/>
              <a:cxnLst/>
              <a:rect l="l" t="t" r="r" b="b"/>
              <a:pathLst>
                <a:path w="3220" h="3743" extrusionOk="0">
                  <a:moveTo>
                    <a:pt x="522" y="0"/>
                  </a:moveTo>
                  <a:lnTo>
                    <a:pt x="0" y="1218"/>
                  </a:lnTo>
                  <a:lnTo>
                    <a:pt x="0" y="3742"/>
                  </a:lnTo>
                  <a:cubicBezTo>
                    <a:pt x="0" y="3742"/>
                    <a:pt x="1044" y="2437"/>
                    <a:pt x="1828" y="2263"/>
                  </a:cubicBezTo>
                  <a:cubicBezTo>
                    <a:pt x="1888" y="2256"/>
                    <a:pt x="1947" y="2253"/>
                    <a:pt x="2005" y="2253"/>
                  </a:cubicBezTo>
                  <a:cubicBezTo>
                    <a:pt x="2701" y="2253"/>
                    <a:pt x="3220" y="2698"/>
                    <a:pt x="3220" y="2698"/>
                  </a:cubicBezTo>
                  <a:lnTo>
                    <a:pt x="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6777984" y="1800225"/>
              <a:ext cx="349168" cy="364822"/>
            </a:xfrm>
            <a:custGeom>
              <a:avLst/>
              <a:gdLst/>
              <a:ahLst/>
              <a:cxnLst/>
              <a:rect l="l" t="t" r="r" b="b"/>
              <a:pathLst>
                <a:path w="17666" h="18458" extrusionOk="0">
                  <a:moveTo>
                    <a:pt x="10312" y="0"/>
                  </a:moveTo>
                  <a:cubicBezTo>
                    <a:pt x="10212" y="0"/>
                    <a:pt x="10110" y="3"/>
                    <a:pt x="10008" y="9"/>
                  </a:cubicBezTo>
                  <a:cubicBezTo>
                    <a:pt x="0" y="705"/>
                    <a:pt x="3568" y="10016"/>
                    <a:pt x="4264" y="12279"/>
                  </a:cubicBezTo>
                  <a:cubicBezTo>
                    <a:pt x="5047" y="14542"/>
                    <a:pt x="8528" y="16804"/>
                    <a:pt x="10269" y="17674"/>
                  </a:cubicBezTo>
                  <a:cubicBezTo>
                    <a:pt x="11052" y="18196"/>
                    <a:pt x="12096" y="18458"/>
                    <a:pt x="12880" y="18458"/>
                  </a:cubicBezTo>
                  <a:cubicBezTo>
                    <a:pt x="13663" y="18458"/>
                    <a:pt x="14359" y="18196"/>
                    <a:pt x="14359" y="17500"/>
                  </a:cubicBezTo>
                  <a:cubicBezTo>
                    <a:pt x="14446" y="17500"/>
                    <a:pt x="14446" y="17413"/>
                    <a:pt x="14446" y="17326"/>
                  </a:cubicBezTo>
                  <a:cubicBezTo>
                    <a:pt x="14359" y="15760"/>
                    <a:pt x="15055" y="15673"/>
                    <a:pt x="15925" y="14803"/>
                  </a:cubicBezTo>
                  <a:cubicBezTo>
                    <a:pt x="16796" y="13845"/>
                    <a:pt x="16360" y="13236"/>
                    <a:pt x="16273" y="11844"/>
                  </a:cubicBezTo>
                  <a:cubicBezTo>
                    <a:pt x="16273" y="10451"/>
                    <a:pt x="16534" y="11235"/>
                    <a:pt x="17144" y="10190"/>
                  </a:cubicBezTo>
                  <a:cubicBezTo>
                    <a:pt x="17666" y="9059"/>
                    <a:pt x="16708" y="5491"/>
                    <a:pt x="16708" y="5491"/>
                  </a:cubicBezTo>
                  <a:cubicBezTo>
                    <a:pt x="16708" y="5491"/>
                    <a:pt x="14712" y="0"/>
                    <a:pt x="10312" y="0"/>
                  </a:cubicBezTo>
                  <a:close/>
                </a:path>
              </a:pathLst>
            </a:custGeom>
            <a:solidFill>
              <a:srgbClr val="C3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6752171" y="1777258"/>
              <a:ext cx="381860" cy="291474"/>
            </a:xfrm>
            <a:custGeom>
              <a:avLst/>
              <a:gdLst/>
              <a:ahLst/>
              <a:cxnLst/>
              <a:rect l="l" t="t" r="r" b="b"/>
              <a:pathLst>
                <a:path w="19320" h="14747" extrusionOk="0">
                  <a:moveTo>
                    <a:pt x="10928" y="1"/>
                  </a:moveTo>
                  <a:cubicBezTo>
                    <a:pt x="9156" y="1"/>
                    <a:pt x="7172" y="787"/>
                    <a:pt x="5048" y="2911"/>
                  </a:cubicBezTo>
                  <a:cubicBezTo>
                    <a:pt x="1" y="8046"/>
                    <a:pt x="6092" y="14398"/>
                    <a:pt x="6092" y="14398"/>
                  </a:cubicBezTo>
                  <a:cubicBezTo>
                    <a:pt x="6092" y="14398"/>
                    <a:pt x="6266" y="13789"/>
                    <a:pt x="6963" y="11613"/>
                  </a:cubicBezTo>
                  <a:cubicBezTo>
                    <a:pt x="7081" y="11243"/>
                    <a:pt x="7230" y="11090"/>
                    <a:pt x="7395" y="11090"/>
                  </a:cubicBezTo>
                  <a:cubicBezTo>
                    <a:pt x="8200" y="11090"/>
                    <a:pt x="9399" y="14746"/>
                    <a:pt x="9399" y="14746"/>
                  </a:cubicBezTo>
                  <a:cubicBezTo>
                    <a:pt x="9399" y="14746"/>
                    <a:pt x="10095" y="13006"/>
                    <a:pt x="10095" y="11613"/>
                  </a:cubicBezTo>
                  <a:cubicBezTo>
                    <a:pt x="10095" y="10221"/>
                    <a:pt x="12184" y="10482"/>
                    <a:pt x="15317" y="9264"/>
                  </a:cubicBezTo>
                  <a:cubicBezTo>
                    <a:pt x="18450" y="8046"/>
                    <a:pt x="19320" y="6392"/>
                    <a:pt x="19320" y="6392"/>
                  </a:cubicBezTo>
                  <a:cubicBezTo>
                    <a:pt x="19320" y="6392"/>
                    <a:pt x="15981" y="1"/>
                    <a:pt x="10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7020500" y="2146112"/>
              <a:ext cx="86017" cy="266610"/>
            </a:xfrm>
            <a:custGeom>
              <a:avLst/>
              <a:gdLst/>
              <a:ahLst/>
              <a:cxnLst/>
              <a:rect l="l" t="t" r="r" b="b"/>
              <a:pathLst>
                <a:path w="4352" h="13489" extrusionOk="0">
                  <a:moveTo>
                    <a:pt x="2089" y="0"/>
                  </a:moveTo>
                  <a:cubicBezTo>
                    <a:pt x="2089" y="696"/>
                    <a:pt x="1393" y="958"/>
                    <a:pt x="610" y="958"/>
                  </a:cubicBezTo>
                  <a:cubicBezTo>
                    <a:pt x="435" y="1219"/>
                    <a:pt x="348" y="1480"/>
                    <a:pt x="261" y="1741"/>
                  </a:cubicBezTo>
                  <a:cubicBezTo>
                    <a:pt x="0" y="2785"/>
                    <a:pt x="697" y="3394"/>
                    <a:pt x="697" y="3394"/>
                  </a:cubicBezTo>
                  <a:lnTo>
                    <a:pt x="1828" y="13489"/>
                  </a:lnTo>
                  <a:lnTo>
                    <a:pt x="4351" y="4090"/>
                  </a:lnTo>
                  <a:lnTo>
                    <a:pt x="2350" y="174"/>
                  </a:lnTo>
                  <a:lnTo>
                    <a:pt x="2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6361733" y="2193667"/>
              <a:ext cx="546977" cy="673255"/>
            </a:xfrm>
            <a:custGeom>
              <a:avLst/>
              <a:gdLst/>
              <a:ahLst/>
              <a:cxnLst/>
              <a:rect l="l" t="t" r="r" b="b"/>
              <a:pathLst>
                <a:path w="27674" h="34063" extrusionOk="0">
                  <a:moveTo>
                    <a:pt x="15616" y="0"/>
                  </a:moveTo>
                  <a:cubicBezTo>
                    <a:pt x="11805" y="0"/>
                    <a:pt x="9399" y="5774"/>
                    <a:pt x="9399" y="5774"/>
                  </a:cubicBezTo>
                  <a:cubicBezTo>
                    <a:pt x="9399" y="5774"/>
                    <a:pt x="8703" y="6122"/>
                    <a:pt x="6615" y="8037"/>
                  </a:cubicBezTo>
                  <a:cubicBezTo>
                    <a:pt x="4526" y="10039"/>
                    <a:pt x="610" y="17522"/>
                    <a:pt x="349" y="18567"/>
                  </a:cubicBezTo>
                  <a:cubicBezTo>
                    <a:pt x="1" y="19611"/>
                    <a:pt x="2437" y="20916"/>
                    <a:pt x="3743" y="22135"/>
                  </a:cubicBezTo>
                  <a:cubicBezTo>
                    <a:pt x="4961" y="23353"/>
                    <a:pt x="13924" y="28661"/>
                    <a:pt x="13924" y="28661"/>
                  </a:cubicBezTo>
                  <a:cubicBezTo>
                    <a:pt x="13924" y="28661"/>
                    <a:pt x="14272" y="29096"/>
                    <a:pt x="14708" y="29532"/>
                  </a:cubicBezTo>
                  <a:cubicBezTo>
                    <a:pt x="15143" y="29967"/>
                    <a:pt x="19233" y="32055"/>
                    <a:pt x="19233" y="32055"/>
                  </a:cubicBezTo>
                  <a:cubicBezTo>
                    <a:pt x="19233" y="32055"/>
                    <a:pt x="19146" y="33012"/>
                    <a:pt x="19755" y="33622"/>
                  </a:cubicBezTo>
                  <a:cubicBezTo>
                    <a:pt x="20277" y="34013"/>
                    <a:pt x="20701" y="34062"/>
                    <a:pt x="20881" y="34062"/>
                  </a:cubicBezTo>
                  <a:cubicBezTo>
                    <a:pt x="20941" y="34062"/>
                    <a:pt x="20973" y="34057"/>
                    <a:pt x="20973" y="34057"/>
                  </a:cubicBezTo>
                  <a:lnTo>
                    <a:pt x="20364" y="32055"/>
                  </a:lnTo>
                  <a:lnTo>
                    <a:pt x="18450" y="30489"/>
                  </a:lnTo>
                  <a:lnTo>
                    <a:pt x="21408" y="31881"/>
                  </a:lnTo>
                  <a:cubicBezTo>
                    <a:pt x="21408" y="31881"/>
                    <a:pt x="23236" y="33273"/>
                    <a:pt x="23932" y="33273"/>
                  </a:cubicBezTo>
                  <a:cubicBezTo>
                    <a:pt x="24541" y="33273"/>
                    <a:pt x="24628" y="32925"/>
                    <a:pt x="24193" y="32577"/>
                  </a:cubicBezTo>
                  <a:cubicBezTo>
                    <a:pt x="23845" y="32142"/>
                    <a:pt x="22627" y="31272"/>
                    <a:pt x="22627" y="31272"/>
                  </a:cubicBezTo>
                  <a:lnTo>
                    <a:pt x="20481" y="29683"/>
                  </a:lnTo>
                  <a:lnTo>
                    <a:pt x="20481" y="29683"/>
                  </a:lnTo>
                  <a:cubicBezTo>
                    <a:pt x="20660" y="29776"/>
                    <a:pt x="20974" y="29880"/>
                    <a:pt x="21495" y="29880"/>
                  </a:cubicBezTo>
                  <a:cubicBezTo>
                    <a:pt x="22453" y="29880"/>
                    <a:pt x="23497" y="30750"/>
                    <a:pt x="24454" y="31272"/>
                  </a:cubicBezTo>
                  <a:cubicBezTo>
                    <a:pt x="24822" y="31493"/>
                    <a:pt x="25159" y="31573"/>
                    <a:pt x="25451" y="31573"/>
                  </a:cubicBezTo>
                  <a:cubicBezTo>
                    <a:pt x="25851" y="31573"/>
                    <a:pt x="26168" y="31423"/>
                    <a:pt x="26369" y="31272"/>
                  </a:cubicBezTo>
                  <a:cubicBezTo>
                    <a:pt x="26630" y="31011"/>
                    <a:pt x="24628" y="30054"/>
                    <a:pt x="23932" y="29619"/>
                  </a:cubicBezTo>
                  <a:cubicBezTo>
                    <a:pt x="23149" y="29183"/>
                    <a:pt x="21060" y="28226"/>
                    <a:pt x="21060" y="28226"/>
                  </a:cubicBezTo>
                  <a:lnTo>
                    <a:pt x="22540" y="28226"/>
                  </a:lnTo>
                  <a:cubicBezTo>
                    <a:pt x="23758" y="28226"/>
                    <a:pt x="26107" y="29445"/>
                    <a:pt x="26891" y="29445"/>
                  </a:cubicBezTo>
                  <a:cubicBezTo>
                    <a:pt x="27674" y="29445"/>
                    <a:pt x="25585" y="27965"/>
                    <a:pt x="23932" y="27182"/>
                  </a:cubicBezTo>
                  <a:cubicBezTo>
                    <a:pt x="22191" y="26312"/>
                    <a:pt x="17927" y="25616"/>
                    <a:pt x="17927" y="25616"/>
                  </a:cubicBezTo>
                  <a:lnTo>
                    <a:pt x="16187" y="25616"/>
                  </a:lnTo>
                  <a:cubicBezTo>
                    <a:pt x="16187" y="25616"/>
                    <a:pt x="14272" y="24745"/>
                    <a:pt x="12184" y="22744"/>
                  </a:cubicBezTo>
                  <a:cubicBezTo>
                    <a:pt x="10095" y="20829"/>
                    <a:pt x="6876" y="18306"/>
                    <a:pt x="6876" y="18306"/>
                  </a:cubicBezTo>
                  <a:cubicBezTo>
                    <a:pt x="6876" y="18306"/>
                    <a:pt x="9921" y="15434"/>
                    <a:pt x="11836" y="13606"/>
                  </a:cubicBezTo>
                  <a:cubicBezTo>
                    <a:pt x="13750" y="11866"/>
                    <a:pt x="14272" y="9951"/>
                    <a:pt x="16709" y="8907"/>
                  </a:cubicBezTo>
                  <a:cubicBezTo>
                    <a:pt x="19059" y="7776"/>
                    <a:pt x="20799" y="6210"/>
                    <a:pt x="20799" y="6210"/>
                  </a:cubicBezTo>
                  <a:cubicBezTo>
                    <a:pt x="22279" y="3251"/>
                    <a:pt x="20190" y="466"/>
                    <a:pt x="16100" y="31"/>
                  </a:cubicBezTo>
                  <a:cubicBezTo>
                    <a:pt x="15936" y="10"/>
                    <a:pt x="15775" y="0"/>
                    <a:pt x="15616" y="0"/>
                  </a:cubicBezTo>
                  <a:close/>
                </a:path>
              </a:pathLst>
            </a:custGeom>
            <a:solidFill>
              <a:srgbClr val="C3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6874298" y="1985798"/>
              <a:ext cx="44748" cy="79060"/>
            </a:xfrm>
            <a:custGeom>
              <a:avLst/>
              <a:gdLst/>
              <a:ahLst/>
              <a:cxnLst/>
              <a:rect l="l" t="t" r="r" b="b"/>
              <a:pathLst>
                <a:path w="2264" h="4000" extrusionOk="0">
                  <a:moveTo>
                    <a:pt x="1325" y="0"/>
                  </a:moveTo>
                  <a:cubicBezTo>
                    <a:pt x="1291" y="0"/>
                    <a:pt x="1256" y="6"/>
                    <a:pt x="1219" y="18"/>
                  </a:cubicBezTo>
                  <a:cubicBezTo>
                    <a:pt x="610" y="192"/>
                    <a:pt x="174" y="714"/>
                    <a:pt x="87" y="1672"/>
                  </a:cubicBezTo>
                  <a:cubicBezTo>
                    <a:pt x="0" y="2542"/>
                    <a:pt x="87" y="3673"/>
                    <a:pt x="697" y="3847"/>
                  </a:cubicBezTo>
                  <a:cubicBezTo>
                    <a:pt x="1001" y="3934"/>
                    <a:pt x="1175" y="3999"/>
                    <a:pt x="1328" y="3999"/>
                  </a:cubicBezTo>
                  <a:cubicBezTo>
                    <a:pt x="1480" y="3999"/>
                    <a:pt x="1610" y="3934"/>
                    <a:pt x="1828" y="3760"/>
                  </a:cubicBezTo>
                  <a:cubicBezTo>
                    <a:pt x="2263" y="3412"/>
                    <a:pt x="2263" y="2803"/>
                    <a:pt x="2263" y="2803"/>
                  </a:cubicBezTo>
                  <a:lnTo>
                    <a:pt x="1915" y="1062"/>
                  </a:lnTo>
                  <a:cubicBezTo>
                    <a:pt x="1915" y="982"/>
                    <a:pt x="1765" y="0"/>
                    <a:pt x="1325" y="0"/>
                  </a:cubicBezTo>
                  <a:close/>
                </a:path>
              </a:pathLst>
            </a:custGeom>
            <a:solidFill>
              <a:srgbClr val="C3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7192495" y="2290891"/>
              <a:ext cx="279023" cy="140806"/>
            </a:xfrm>
            <a:custGeom>
              <a:avLst/>
              <a:gdLst/>
              <a:ahLst/>
              <a:cxnLst/>
              <a:rect l="l" t="t" r="r" b="b"/>
              <a:pathLst>
                <a:path w="14117" h="7124" extrusionOk="0">
                  <a:moveTo>
                    <a:pt x="5125" y="0"/>
                  </a:moveTo>
                  <a:cubicBezTo>
                    <a:pt x="3799" y="0"/>
                    <a:pt x="2501" y="617"/>
                    <a:pt x="2176" y="942"/>
                  </a:cubicBezTo>
                  <a:cubicBezTo>
                    <a:pt x="1" y="2770"/>
                    <a:pt x="88" y="3640"/>
                    <a:pt x="871" y="4075"/>
                  </a:cubicBezTo>
                  <a:cubicBezTo>
                    <a:pt x="871" y="4418"/>
                    <a:pt x="8042" y="7123"/>
                    <a:pt x="8761" y="7123"/>
                  </a:cubicBezTo>
                  <a:cubicBezTo>
                    <a:pt x="8772" y="7123"/>
                    <a:pt x="8782" y="7122"/>
                    <a:pt x="8790" y="7121"/>
                  </a:cubicBezTo>
                  <a:cubicBezTo>
                    <a:pt x="9747" y="6947"/>
                    <a:pt x="13228" y="5381"/>
                    <a:pt x="13837" y="3988"/>
                  </a:cubicBezTo>
                  <a:cubicBezTo>
                    <a:pt x="14117" y="3308"/>
                    <a:pt x="13442" y="3125"/>
                    <a:pt x="12630" y="3125"/>
                  </a:cubicBezTo>
                  <a:cubicBezTo>
                    <a:pt x="11674" y="3125"/>
                    <a:pt x="10530" y="3379"/>
                    <a:pt x="10530" y="3379"/>
                  </a:cubicBezTo>
                  <a:cubicBezTo>
                    <a:pt x="9747" y="2770"/>
                    <a:pt x="9051" y="2422"/>
                    <a:pt x="8442" y="2074"/>
                  </a:cubicBezTo>
                  <a:cubicBezTo>
                    <a:pt x="9747" y="1552"/>
                    <a:pt x="9312" y="246"/>
                    <a:pt x="9312" y="246"/>
                  </a:cubicBezTo>
                  <a:lnTo>
                    <a:pt x="9312" y="246"/>
                  </a:lnTo>
                  <a:cubicBezTo>
                    <a:pt x="9312" y="246"/>
                    <a:pt x="8770" y="594"/>
                    <a:pt x="7920" y="594"/>
                  </a:cubicBezTo>
                  <a:cubicBezTo>
                    <a:pt x="7494" y="594"/>
                    <a:pt x="6991" y="507"/>
                    <a:pt x="6440" y="246"/>
                  </a:cubicBezTo>
                  <a:cubicBezTo>
                    <a:pt x="6023" y="70"/>
                    <a:pt x="5572" y="0"/>
                    <a:pt x="5125" y="0"/>
                  </a:cubicBezTo>
                  <a:close/>
                </a:path>
              </a:pathLst>
            </a:custGeom>
            <a:solidFill>
              <a:srgbClr val="C3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6858823" y="2172341"/>
              <a:ext cx="199528" cy="240382"/>
            </a:xfrm>
            <a:custGeom>
              <a:avLst/>
              <a:gdLst/>
              <a:ahLst/>
              <a:cxnLst/>
              <a:rect l="l" t="t" r="r" b="b"/>
              <a:pathLst>
                <a:path w="10095" h="12162" extrusionOk="0">
                  <a:moveTo>
                    <a:pt x="8510" y="1"/>
                  </a:moveTo>
                  <a:cubicBezTo>
                    <a:pt x="8023" y="1"/>
                    <a:pt x="7832" y="2241"/>
                    <a:pt x="7832" y="2241"/>
                  </a:cubicBezTo>
                  <a:lnTo>
                    <a:pt x="7484" y="4765"/>
                  </a:lnTo>
                  <a:lnTo>
                    <a:pt x="1306" y="1197"/>
                  </a:lnTo>
                  <a:cubicBezTo>
                    <a:pt x="1306" y="1197"/>
                    <a:pt x="0" y="2589"/>
                    <a:pt x="1132" y="3721"/>
                  </a:cubicBezTo>
                  <a:cubicBezTo>
                    <a:pt x="2176" y="4765"/>
                    <a:pt x="10008" y="12162"/>
                    <a:pt x="10008" y="12162"/>
                  </a:cubicBezTo>
                  <a:cubicBezTo>
                    <a:pt x="10008" y="12162"/>
                    <a:pt x="10095" y="3895"/>
                    <a:pt x="9138" y="1023"/>
                  </a:cubicBezTo>
                  <a:cubicBezTo>
                    <a:pt x="8889" y="277"/>
                    <a:pt x="8681" y="1"/>
                    <a:pt x="85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6769386" y="2108262"/>
              <a:ext cx="287245" cy="304460"/>
            </a:xfrm>
            <a:custGeom>
              <a:avLst/>
              <a:gdLst/>
              <a:ahLst/>
              <a:cxnLst/>
              <a:rect l="l" t="t" r="r" b="b"/>
              <a:pathLst>
                <a:path w="14533" h="15404" extrusionOk="0">
                  <a:moveTo>
                    <a:pt x="4699" y="1"/>
                  </a:moveTo>
                  <a:lnTo>
                    <a:pt x="0" y="1915"/>
                  </a:lnTo>
                  <a:cubicBezTo>
                    <a:pt x="0" y="1915"/>
                    <a:pt x="957" y="5831"/>
                    <a:pt x="2176" y="7050"/>
                  </a:cubicBezTo>
                  <a:cubicBezTo>
                    <a:pt x="2832" y="7706"/>
                    <a:pt x="3715" y="7857"/>
                    <a:pt x="4390" y="7857"/>
                  </a:cubicBezTo>
                  <a:cubicBezTo>
                    <a:pt x="4969" y="7857"/>
                    <a:pt x="5395" y="7746"/>
                    <a:pt x="5395" y="7746"/>
                  </a:cubicBezTo>
                  <a:lnTo>
                    <a:pt x="5395" y="7746"/>
                  </a:lnTo>
                  <a:lnTo>
                    <a:pt x="4699" y="10356"/>
                  </a:lnTo>
                  <a:lnTo>
                    <a:pt x="14533" y="15404"/>
                  </a:lnTo>
                  <a:cubicBezTo>
                    <a:pt x="14533" y="15404"/>
                    <a:pt x="12270" y="12532"/>
                    <a:pt x="10356" y="10531"/>
                  </a:cubicBezTo>
                  <a:cubicBezTo>
                    <a:pt x="8441" y="8616"/>
                    <a:pt x="5395" y="5222"/>
                    <a:pt x="5395" y="4439"/>
                  </a:cubicBezTo>
                  <a:cubicBezTo>
                    <a:pt x="5395" y="3656"/>
                    <a:pt x="4699" y="1"/>
                    <a:pt x="4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6881177" y="2195979"/>
              <a:ext cx="125587" cy="70541"/>
            </a:xfrm>
            <a:custGeom>
              <a:avLst/>
              <a:gdLst/>
              <a:ahLst/>
              <a:cxnLst/>
              <a:rect l="l" t="t" r="r" b="b"/>
              <a:pathLst>
                <a:path w="6354" h="3569" extrusionOk="0">
                  <a:moveTo>
                    <a:pt x="1915" y="1"/>
                  </a:moveTo>
                  <a:lnTo>
                    <a:pt x="1" y="523"/>
                  </a:lnTo>
                  <a:lnTo>
                    <a:pt x="6353" y="3569"/>
                  </a:lnTo>
                  <a:lnTo>
                    <a:pt x="3220" y="958"/>
                  </a:lnTo>
                  <a:lnTo>
                    <a:pt x="1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6820973" y="2095237"/>
              <a:ext cx="115269" cy="126713"/>
            </a:xfrm>
            <a:custGeom>
              <a:avLst/>
              <a:gdLst/>
              <a:ahLst/>
              <a:cxnLst/>
              <a:rect l="l" t="t" r="r" b="b"/>
              <a:pathLst>
                <a:path w="5832" h="6411" extrusionOk="0">
                  <a:moveTo>
                    <a:pt x="3223" y="0"/>
                  </a:moveTo>
                  <a:cubicBezTo>
                    <a:pt x="3006" y="0"/>
                    <a:pt x="2537" y="134"/>
                    <a:pt x="1567" y="834"/>
                  </a:cubicBezTo>
                  <a:cubicBezTo>
                    <a:pt x="1" y="2052"/>
                    <a:pt x="175" y="2052"/>
                    <a:pt x="175" y="2052"/>
                  </a:cubicBezTo>
                  <a:cubicBezTo>
                    <a:pt x="175" y="2052"/>
                    <a:pt x="958" y="3880"/>
                    <a:pt x="2350" y="5272"/>
                  </a:cubicBezTo>
                  <a:cubicBezTo>
                    <a:pt x="3131" y="6053"/>
                    <a:pt x="3352" y="6304"/>
                    <a:pt x="3403" y="6380"/>
                  </a:cubicBezTo>
                  <a:lnTo>
                    <a:pt x="3403" y="6380"/>
                  </a:lnTo>
                  <a:cubicBezTo>
                    <a:pt x="3451" y="6251"/>
                    <a:pt x="3733" y="5614"/>
                    <a:pt x="4631" y="5614"/>
                  </a:cubicBezTo>
                  <a:cubicBezTo>
                    <a:pt x="4681" y="5614"/>
                    <a:pt x="4733" y="5616"/>
                    <a:pt x="4787" y="5620"/>
                  </a:cubicBezTo>
                  <a:lnTo>
                    <a:pt x="5831" y="5707"/>
                  </a:lnTo>
                  <a:lnTo>
                    <a:pt x="3656" y="3096"/>
                  </a:lnTo>
                  <a:cubicBezTo>
                    <a:pt x="3047" y="1530"/>
                    <a:pt x="3395" y="51"/>
                    <a:pt x="3395" y="51"/>
                  </a:cubicBezTo>
                  <a:cubicBezTo>
                    <a:pt x="3395" y="51"/>
                    <a:pt x="3357" y="0"/>
                    <a:pt x="3223" y="0"/>
                  </a:cubicBezTo>
                  <a:close/>
                  <a:moveTo>
                    <a:pt x="3403" y="6380"/>
                  </a:moveTo>
                  <a:cubicBezTo>
                    <a:pt x="3397" y="6395"/>
                    <a:pt x="3395" y="6403"/>
                    <a:pt x="3395" y="6403"/>
                  </a:cubicBezTo>
                  <a:cubicBezTo>
                    <a:pt x="3395" y="6403"/>
                    <a:pt x="3406" y="6411"/>
                    <a:pt x="3412" y="6411"/>
                  </a:cubicBezTo>
                  <a:cubicBezTo>
                    <a:pt x="3418" y="6411"/>
                    <a:pt x="3419" y="6405"/>
                    <a:pt x="3403" y="63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7077265" y="1974750"/>
              <a:ext cx="72261" cy="81511"/>
            </a:xfrm>
            <a:custGeom>
              <a:avLst/>
              <a:gdLst/>
              <a:ahLst/>
              <a:cxnLst/>
              <a:rect l="l" t="t" r="r" b="b"/>
              <a:pathLst>
                <a:path w="3656" h="4124" extrusionOk="0">
                  <a:moveTo>
                    <a:pt x="3042" y="0"/>
                  </a:moveTo>
                  <a:cubicBezTo>
                    <a:pt x="2744" y="0"/>
                    <a:pt x="2361" y="175"/>
                    <a:pt x="2002" y="490"/>
                  </a:cubicBezTo>
                  <a:cubicBezTo>
                    <a:pt x="1654" y="838"/>
                    <a:pt x="1218" y="1099"/>
                    <a:pt x="870" y="1360"/>
                  </a:cubicBezTo>
                  <a:cubicBezTo>
                    <a:pt x="348" y="1796"/>
                    <a:pt x="0" y="2318"/>
                    <a:pt x="87" y="2927"/>
                  </a:cubicBezTo>
                  <a:cubicBezTo>
                    <a:pt x="87" y="3101"/>
                    <a:pt x="174" y="3362"/>
                    <a:pt x="174" y="3536"/>
                  </a:cubicBezTo>
                  <a:cubicBezTo>
                    <a:pt x="348" y="3928"/>
                    <a:pt x="696" y="4123"/>
                    <a:pt x="1099" y="4123"/>
                  </a:cubicBezTo>
                  <a:cubicBezTo>
                    <a:pt x="1501" y="4123"/>
                    <a:pt x="1958" y="3928"/>
                    <a:pt x="2350" y="3536"/>
                  </a:cubicBezTo>
                  <a:cubicBezTo>
                    <a:pt x="3220" y="2666"/>
                    <a:pt x="3655" y="1360"/>
                    <a:pt x="3568" y="490"/>
                  </a:cubicBezTo>
                  <a:cubicBezTo>
                    <a:pt x="3526" y="154"/>
                    <a:pt x="3321" y="0"/>
                    <a:pt x="30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7075546" y="1972398"/>
              <a:ext cx="75700" cy="86472"/>
            </a:xfrm>
            <a:custGeom>
              <a:avLst/>
              <a:gdLst/>
              <a:ahLst/>
              <a:cxnLst/>
              <a:rect l="l" t="t" r="r" b="b"/>
              <a:pathLst>
                <a:path w="3830" h="4375" extrusionOk="0">
                  <a:moveTo>
                    <a:pt x="3046" y="261"/>
                  </a:moveTo>
                  <a:cubicBezTo>
                    <a:pt x="3307" y="261"/>
                    <a:pt x="3481" y="348"/>
                    <a:pt x="3568" y="696"/>
                  </a:cubicBezTo>
                  <a:cubicBezTo>
                    <a:pt x="3655" y="1566"/>
                    <a:pt x="3220" y="2698"/>
                    <a:pt x="2350" y="3568"/>
                  </a:cubicBezTo>
                  <a:cubicBezTo>
                    <a:pt x="1990" y="3928"/>
                    <a:pt x="1561" y="4102"/>
                    <a:pt x="1182" y="4102"/>
                  </a:cubicBezTo>
                  <a:cubicBezTo>
                    <a:pt x="827" y="4102"/>
                    <a:pt x="516" y="3949"/>
                    <a:pt x="348" y="3655"/>
                  </a:cubicBezTo>
                  <a:cubicBezTo>
                    <a:pt x="348" y="3394"/>
                    <a:pt x="348" y="3220"/>
                    <a:pt x="261" y="2959"/>
                  </a:cubicBezTo>
                  <a:cubicBezTo>
                    <a:pt x="261" y="2524"/>
                    <a:pt x="522" y="1915"/>
                    <a:pt x="957" y="1566"/>
                  </a:cubicBezTo>
                  <a:cubicBezTo>
                    <a:pt x="1392" y="1305"/>
                    <a:pt x="1741" y="1044"/>
                    <a:pt x="2176" y="696"/>
                  </a:cubicBezTo>
                  <a:cubicBezTo>
                    <a:pt x="2437" y="348"/>
                    <a:pt x="2785" y="261"/>
                    <a:pt x="3046" y="261"/>
                  </a:cubicBezTo>
                  <a:close/>
                  <a:moveTo>
                    <a:pt x="3133" y="0"/>
                  </a:moveTo>
                  <a:cubicBezTo>
                    <a:pt x="2872" y="0"/>
                    <a:pt x="2437" y="174"/>
                    <a:pt x="2089" y="522"/>
                  </a:cubicBezTo>
                  <a:cubicBezTo>
                    <a:pt x="1653" y="870"/>
                    <a:pt x="1305" y="1131"/>
                    <a:pt x="870" y="1392"/>
                  </a:cubicBezTo>
                  <a:cubicBezTo>
                    <a:pt x="348" y="1828"/>
                    <a:pt x="0" y="2437"/>
                    <a:pt x="87" y="3046"/>
                  </a:cubicBezTo>
                  <a:cubicBezTo>
                    <a:pt x="87" y="3307"/>
                    <a:pt x="87" y="3481"/>
                    <a:pt x="174" y="3742"/>
                  </a:cubicBezTo>
                  <a:cubicBezTo>
                    <a:pt x="358" y="4155"/>
                    <a:pt x="711" y="4375"/>
                    <a:pt x="1132" y="4375"/>
                  </a:cubicBezTo>
                  <a:cubicBezTo>
                    <a:pt x="1508" y="4375"/>
                    <a:pt x="1939" y="4199"/>
                    <a:pt x="2350" y="3829"/>
                  </a:cubicBezTo>
                  <a:cubicBezTo>
                    <a:pt x="2350" y="3829"/>
                    <a:pt x="2437" y="3742"/>
                    <a:pt x="2437" y="3742"/>
                  </a:cubicBezTo>
                  <a:cubicBezTo>
                    <a:pt x="2437" y="3742"/>
                    <a:pt x="2437" y="3742"/>
                    <a:pt x="2524" y="3655"/>
                  </a:cubicBezTo>
                  <a:cubicBezTo>
                    <a:pt x="3394" y="2785"/>
                    <a:pt x="3829" y="1479"/>
                    <a:pt x="3742" y="522"/>
                  </a:cubicBezTo>
                  <a:cubicBezTo>
                    <a:pt x="3742" y="174"/>
                    <a:pt x="3481" y="0"/>
                    <a:pt x="3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984548" y="2031535"/>
              <a:ext cx="71727" cy="77281"/>
            </a:xfrm>
            <a:custGeom>
              <a:avLst/>
              <a:gdLst/>
              <a:ahLst/>
              <a:cxnLst/>
              <a:rect l="l" t="t" r="r" b="b"/>
              <a:pathLst>
                <a:path w="3629" h="3910" extrusionOk="0">
                  <a:moveTo>
                    <a:pt x="3078" y="0"/>
                  </a:moveTo>
                  <a:cubicBezTo>
                    <a:pt x="2987" y="0"/>
                    <a:pt x="2886" y="17"/>
                    <a:pt x="2777" y="54"/>
                  </a:cubicBezTo>
                  <a:cubicBezTo>
                    <a:pt x="2429" y="228"/>
                    <a:pt x="1993" y="315"/>
                    <a:pt x="1645" y="489"/>
                  </a:cubicBezTo>
                  <a:cubicBezTo>
                    <a:pt x="949" y="663"/>
                    <a:pt x="166" y="1533"/>
                    <a:pt x="79" y="2316"/>
                  </a:cubicBezTo>
                  <a:cubicBezTo>
                    <a:pt x="1" y="3253"/>
                    <a:pt x="343" y="3909"/>
                    <a:pt x="1042" y="3909"/>
                  </a:cubicBezTo>
                  <a:cubicBezTo>
                    <a:pt x="1122" y="3909"/>
                    <a:pt x="1207" y="3901"/>
                    <a:pt x="1297" y="3883"/>
                  </a:cubicBezTo>
                  <a:cubicBezTo>
                    <a:pt x="2080" y="3796"/>
                    <a:pt x="3125" y="2577"/>
                    <a:pt x="3473" y="1446"/>
                  </a:cubicBezTo>
                  <a:cubicBezTo>
                    <a:pt x="3473" y="1185"/>
                    <a:pt x="3560" y="924"/>
                    <a:pt x="3560" y="663"/>
                  </a:cubicBezTo>
                  <a:cubicBezTo>
                    <a:pt x="3629" y="250"/>
                    <a:pt x="3425" y="0"/>
                    <a:pt x="3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982749" y="2028866"/>
              <a:ext cx="75166" cy="83013"/>
            </a:xfrm>
            <a:custGeom>
              <a:avLst/>
              <a:gdLst/>
              <a:ahLst/>
              <a:cxnLst/>
              <a:rect l="l" t="t" r="r" b="b"/>
              <a:pathLst>
                <a:path w="3803" h="4200" extrusionOk="0">
                  <a:moveTo>
                    <a:pt x="3160" y="298"/>
                  </a:moveTo>
                  <a:cubicBezTo>
                    <a:pt x="3417" y="298"/>
                    <a:pt x="3564" y="493"/>
                    <a:pt x="3564" y="885"/>
                  </a:cubicBezTo>
                  <a:cubicBezTo>
                    <a:pt x="3477" y="1146"/>
                    <a:pt x="3477" y="1407"/>
                    <a:pt x="3477" y="1668"/>
                  </a:cubicBezTo>
                  <a:cubicBezTo>
                    <a:pt x="3129" y="2712"/>
                    <a:pt x="2171" y="3757"/>
                    <a:pt x="1475" y="3844"/>
                  </a:cubicBezTo>
                  <a:cubicBezTo>
                    <a:pt x="1475" y="3844"/>
                    <a:pt x="1475" y="3844"/>
                    <a:pt x="1475" y="3931"/>
                  </a:cubicBezTo>
                  <a:cubicBezTo>
                    <a:pt x="1420" y="3936"/>
                    <a:pt x="1366" y="3939"/>
                    <a:pt x="1315" y="3939"/>
                  </a:cubicBezTo>
                  <a:cubicBezTo>
                    <a:pt x="552" y="3939"/>
                    <a:pt x="175" y="3348"/>
                    <a:pt x="257" y="2451"/>
                  </a:cubicBezTo>
                  <a:cubicBezTo>
                    <a:pt x="257" y="2451"/>
                    <a:pt x="257" y="2451"/>
                    <a:pt x="257" y="2364"/>
                  </a:cubicBezTo>
                  <a:cubicBezTo>
                    <a:pt x="344" y="2103"/>
                    <a:pt x="518" y="1668"/>
                    <a:pt x="779" y="1407"/>
                  </a:cubicBezTo>
                  <a:cubicBezTo>
                    <a:pt x="1040" y="1059"/>
                    <a:pt x="1388" y="798"/>
                    <a:pt x="1649" y="711"/>
                  </a:cubicBezTo>
                  <a:cubicBezTo>
                    <a:pt x="2084" y="624"/>
                    <a:pt x="2432" y="537"/>
                    <a:pt x="2868" y="363"/>
                  </a:cubicBezTo>
                  <a:cubicBezTo>
                    <a:pt x="2976" y="319"/>
                    <a:pt x="3074" y="298"/>
                    <a:pt x="3160" y="298"/>
                  </a:cubicBezTo>
                  <a:close/>
                  <a:moveTo>
                    <a:pt x="3324" y="1"/>
                  </a:moveTo>
                  <a:cubicBezTo>
                    <a:pt x="3216" y="1"/>
                    <a:pt x="3091" y="34"/>
                    <a:pt x="2955" y="102"/>
                  </a:cubicBezTo>
                  <a:cubicBezTo>
                    <a:pt x="2520" y="189"/>
                    <a:pt x="2171" y="363"/>
                    <a:pt x="1736" y="450"/>
                  </a:cubicBezTo>
                  <a:cubicBezTo>
                    <a:pt x="1388" y="537"/>
                    <a:pt x="953" y="885"/>
                    <a:pt x="692" y="1233"/>
                  </a:cubicBezTo>
                  <a:cubicBezTo>
                    <a:pt x="344" y="1668"/>
                    <a:pt x="83" y="2103"/>
                    <a:pt x="83" y="2451"/>
                  </a:cubicBezTo>
                  <a:cubicBezTo>
                    <a:pt x="83" y="2538"/>
                    <a:pt x="83" y="2538"/>
                    <a:pt x="83" y="2538"/>
                  </a:cubicBezTo>
                  <a:cubicBezTo>
                    <a:pt x="1" y="3524"/>
                    <a:pt x="384" y="4199"/>
                    <a:pt x="1158" y="4199"/>
                  </a:cubicBezTo>
                  <a:cubicBezTo>
                    <a:pt x="1204" y="4199"/>
                    <a:pt x="1252" y="4197"/>
                    <a:pt x="1301" y="4192"/>
                  </a:cubicBezTo>
                  <a:lnTo>
                    <a:pt x="1388" y="4192"/>
                  </a:lnTo>
                  <a:cubicBezTo>
                    <a:pt x="1388" y="4105"/>
                    <a:pt x="1388" y="4105"/>
                    <a:pt x="1475" y="4105"/>
                  </a:cubicBezTo>
                  <a:cubicBezTo>
                    <a:pt x="2258" y="3931"/>
                    <a:pt x="3303" y="2712"/>
                    <a:pt x="3651" y="1581"/>
                  </a:cubicBezTo>
                  <a:cubicBezTo>
                    <a:pt x="3738" y="1320"/>
                    <a:pt x="3738" y="972"/>
                    <a:pt x="3738" y="711"/>
                  </a:cubicBezTo>
                  <a:cubicBezTo>
                    <a:pt x="3802" y="261"/>
                    <a:pt x="3629" y="1"/>
                    <a:pt x="3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7056611" y="2027424"/>
              <a:ext cx="22394" cy="22394"/>
            </a:xfrm>
            <a:custGeom>
              <a:avLst/>
              <a:gdLst/>
              <a:ahLst/>
              <a:cxnLst/>
              <a:rect l="l" t="t" r="r" b="b"/>
              <a:pathLst>
                <a:path w="1133" h="1133" extrusionOk="0">
                  <a:moveTo>
                    <a:pt x="1132" y="1"/>
                  </a:moveTo>
                  <a:cubicBezTo>
                    <a:pt x="784" y="175"/>
                    <a:pt x="349" y="436"/>
                    <a:pt x="1" y="610"/>
                  </a:cubicBezTo>
                  <a:lnTo>
                    <a:pt x="1" y="1132"/>
                  </a:lnTo>
                  <a:cubicBezTo>
                    <a:pt x="349" y="871"/>
                    <a:pt x="784" y="697"/>
                    <a:pt x="1132" y="436"/>
                  </a:cubicBezTo>
                  <a:lnTo>
                    <a:pt x="1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7023939" y="2397227"/>
              <a:ext cx="60224" cy="751663"/>
            </a:xfrm>
            <a:custGeom>
              <a:avLst/>
              <a:gdLst/>
              <a:ahLst/>
              <a:cxnLst/>
              <a:rect l="l" t="t" r="r" b="b"/>
              <a:pathLst>
                <a:path w="3047" h="38030" extrusionOk="0">
                  <a:moveTo>
                    <a:pt x="0" y="1"/>
                  </a:moveTo>
                  <a:lnTo>
                    <a:pt x="1654" y="1306"/>
                  </a:lnTo>
                  <a:cubicBezTo>
                    <a:pt x="1654" y="1306"/>
                    <a:pt x="1567" y="10008"/>
                    <a:pt x="1219" y="11226"/>
                  </a:cubicBezTo>
                  <a:cubicBezTo>
                    <a:pt x="610" y="14272"/>
                    <a:pt x="1567" y="17492"/>
                    <a:pt x="1567" y="21756"/>
                  </a:cubicBezTo>
                  <a:cubicBezTo>
                    <a:pt x="1567" y="25933"/>
                    <a:pt x="2089" y="38029"/>
                    <a:pt x="2089" y="38029"/>
                  </a:cubicBezTo>
                  <a:lnTo>
                    <a:pt x="3046" y="37072"/>
                  </a:lnTo>
                  <a:cubicBezTo>
                    <a:pt x="3046" y="37072"/>
                    <a:pt x="2089" y="26107"/>
                    <a:pt x="2089" y="22104"/>
                  </a:cubicBezTo>
                  <a:cubicBezTo>
                    <a:pt x="2089" y="18101"/>
                    <a:pt x="1654" y="16448"/>
                    <a:pt x="1654" y="12358"/>
                  </a:cubicBezTo>
                  <a:cubicBezTo>
                    <a:pt x="1654" y="8181"/>
                    <a:pt x="2176" y="1132"/>
                    <a:pt x="2176" y="1132"/>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6349696" y="2180484"/>
              <a:ext cx="483333" cy="589412"/>
            </a:xfrm>
            <a:custGeom>
              <a:avLst/>
              <a:gdLst/>
              <a:ahLst/>
              <a:cxnLst/>
              <a:rect l="l" t="t" r="r" b="b"/>
              <a:pathLst>
                <a:path w="24454" h="29821" extrusionOk="0">
                  <a:moveTo>
                    <a:pt x="17620" y="1"/>
                  </a:moveTo>
                  <a:cubicBezTo>
                    <a:pt x="13540" y="1"/>
                    <a:pt x="9156" y="4351"/>
                    <a:pt x="5831" y="8965"/>
                  </a:cubicBezTo>
                  <a:cubicBezTo>
                    <a:pt x="3656" y="11141"/>
                    <a:pt x="697" y="18015"/>
                    <a:pt x="349" y="19930"/>
                  </a:cubicBezTo>
                  <a:cubicBezTo>
                    <a:pt x="1" y="21844"/>
                    <a:pt x="13576" y="29589"/>
                    <a:pt x="13576" y="29589"/>
                  </a:cubicBezTo>
                  <a:cubicBezTo>
                    <a:pt x="13576" y="29589"/>
                    <a:pt x="13962" y="29821"/>
                    <a:pt x="14533" y="29821"/>
                  </a:cubicBezTo>
                  <a:cubicBezTo>
                    <a:pt x="15176" y="29821"/>
                    <a:pt x="16054" y="29528"/>
                    <a:pt x="16883" y="28284"/>
                  </a:cubicBezTo>
                  <a:cubicBezTo>
                    <a:pt x="18362" y="26021"/>
                    <a:pt x="16100" y="25151"/>
                    <a:pt x="16100" y="25151"/>
                  </a:cubicBezTo>
                  <a:lnTo>
                    <a:pt x="8877" y="19669"/>
                  </a:lnTo>
                  <a:cubicBezTo>
                    <a:pt x="8877" y="19669"/>
                    <a:pt x="12469" y="14794"/>
                    <a:pt x="13124" y="14794"/>
                  </a:cubicBezTo>
                  <a:cubicBezTo>
                    <a:pt x="13130" y="14794"/>
                    <a:pt x="13136" y="14795"/>
                    <a:pt x="13141" y="14796"/>
                  </a:cubicBezTo>
                  <a:cubicBezTo>
                    <a:pt x="16274" y="12098"/>
                    <a:pt x="19929" y="9052"/>
                    <a:pt x="21495" y="8095"/>
                  </a:cubicBezTo>
                  <a:cubicBezTo>
                    <a:pt x="24454" y="6354"/>
                    <a:pt x="21408" y="1481"/>
                    <a:pt x="20973" y="1133"/>
                  </a:cubicBezTo>
                  <a:cubicBezTo>
                    <a:pt x="19900" y="347"/>
                    <a:pt x="18772" y="1"/>
                    <a:pt x="17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7655629" y="4464132"/>
              <a:ext cx="211130" cy="210398"/>
            </a:xfrm>
            <a:custGeom>
              <a:avLst/>
              <a:gdLst/>
              <a:ahLst/>
              <a:cxnLst/>
              <a:rect l="l" t="t" r="r" b="b"/>
              <a:pathLst>
                <a:path w="10682" h="10645" extrusionOk="0">
                  <a:moveTo>
                    <a:pt x="4523" y="0"/>
                  </a:moveTo>
                  <a:cubicBezTo>
                    <a:pt x="2552" y="0"/>
                    <a:pt x="1" y="2795"/>
                    <a:pt x="413" y="4031"/>
                  </a:cubicBezTo>
                  <a:cubicBezTo>
                    <a:pt x="761" y="5249"/>
                    <a:pt x="3197" y="7947"/>
                    <a:pt x="3197" y="7947"/>
                  </a:cubicBezTo>
                  <a:lnTo>
                    <a:pt x="7810" y="10644"/>
                  </a:lnTo>
                  <a:cubicBezTo>
                    <a:pt x="7810" y="10644"/>
                    <a:pt x="10681" y="6989"/>
                    <a:pt x="9115" y="6380"/>
                  </a:cubicBezTo>
                  <a:cubicBezTo>
                    <a:pt x="8638" y="6195"/>
                    <a:pt x="8218" y="6130"/>
                    <a:pt x="7864" y="6130"/>
                  </a:cubicBezTo>
                  <a:cubicBezTo>
                    <a:pt x="7055" y="6130"/>
                    <a:pt x="6591" y="6467"/>
                    <a:pt x="6591" y="6467"/>
                  </a:cubicBezTo>
                  <a:cubicBezTo>
                    <a:pt x="6591" y="6467"/>
                    <a:pt x="6417" y="5684"/>
                    <a:pt x="6417" y="4727"/>
                  </a:cubicBezTo>
                  <a:cubicBezTo>
                    <a:pt x="6417" y="3682"/>
                    <a:pt x="6591" y="2377"/>
                    <a:pt x="6591" y="2377"/>
                  </a:cubicBezTo>
                  <a:cubicBezTo>
                    <a:pt x="6591" y="2377"/>
                    <a:pt x="6852" y="463"/>
                    <a:pt x="4851" y="28"/>
                  </a:cubicBezTo>
                  <a:cubicBezTo>
                    <a:pt x="4744" y="9"/>
                    <a:pt x="4634" y="0"/>
                    <a:pt x="4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7576055" y="4516272"/>
              <a:ext cx="233939" cy="159978"/>
            </a:xfrm>
            <a:custGeom>
              <a:avLst/>
              <a:gdLst/>
              <a:ahLst/>
              <a:cxnLst/>
              <a:rect l="l" t="t" r="r" b="b"/>
              <a:pathLst>
                <a:path w="11836" h="8094" extrusionOk="0">
                  <a:moveTo>
                    <a:pt x="5309" y="0"/>
                  </a:moveTo>
                  <a:cubicBezTo>
                    <a:pt x="1" y="1654"/>
                    <a:pt x="11226" y="8093"/>
                    <a:pt x="11226" y="8093"/>
                  </a:cubicBezTo>
                  <a:lnTo>
                    <a:pt x="11836" y="8006"/>
                  </a:lnTo>
                  <a:cubicBezTo>
                    <a:pt x="11836" y="8006"/>
                    <a:pt x="9573" y="6353"/>
                    <a:pt x="9051" y="5831"/>
                  </a:cubicBezTo>
                  <a:cubicBezTo>
                    <a:pt x="8529" y="5309"/>
                    <a:pt x="7920" y="1915"/>
                    <a:pt x="7223" y="1219"/>
                  </a:cubicBezTo>
                  <a:cubicBezTo>
                    <a:pt x="6527" y="522"/>
                    <a:pt x="5309" y="0"/>
                    <a:pt x="5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7625942" y="4526589"/>
              <a:ext cx="172015" cy="149661"/>
            </a:xfrm>
            <a:custGeom>
              <a:avLst/>
              <a:gdLst/>
              <a:ahLst/>
              <a:cxnLst/>
              <a:rect l="l" t="t" r="r" b="b"/>
              <a:pathLst>
                <a:path w="8703" h="7572" extrusionOk="0">
                  <a:moveTo>
                    <a:pt x="1741" y="0"/>
                  </a:moveTo>
                  <a:lnTo>
                    <a:pt x="1741" y="0"/>
                  </a:lnTo>
                  <a:cubicBezTo>
                    <a:pt x="0" y="1045"/>
                    <a:pt x="3220" y="4351"/>
                    <a:pt x="3220" y="4351"/>
                  </a:cubicBezTo>
                  <a:lnTo>
                    <a:pt x="8702" y="7571"/>
                  </a:lnTo>
                  <a:cubicBezTo>
                    <a:pt x="8702" y="7571"/>
                    <a:pt x="6440" y="5918"/>
                    <a:pt x="5918" y="5396"/>
                  </a:cubicBezTo>
                  <a:cubicBezTo>
                    <a:pt x="5396" y="4874"/>
                    <a:pt x="4699" y="2263"/>
                    <a:pt x="4003" y="1480"/>
                  </a:cubicBezTo>
                  <a:cubicBezTo>
                    <a:pt x="3307" y="784"/>
                    <a:pt x="1741"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7786097" y="4600135"/>
              <a:ext cx="66015" cy="79989"/>
            </a:xfrm>
            <a:custGeom>
              <a:avLst/>
              <a:gdLst/>
              <a:ahLst/>
              <a:cxnLst/>
              <a:rect l="l" t="t" r="r" b="b"/>
              <a:pathLst>
                <a:path w="3340" h="4047" extrusionOk="0">
                  <a:moveTo>
                    <a:pt x="3062" y="0"/>
                  </a:moveTo>
                  <a:cubicBezTo>
                    <a:pt x="3046" y="0"/>
                    <a:pt x="3036" y="34"/>
                    <a:pt x="3036" y="108"/>
                  </a:cubicBezTo>
                  <a:cubicBezTo>
                    <a:pt x="3036" y="456"/>
                    <a:pt x="2601" y="1588"/>
                    <a:pt x="2166" y="2458"/>
                  </a:cubicBezTo>
                  <a:cubicBezTo>
                    <a:pt x="1684" y="3315"/>
                    <a:pt x="1169" y="3480"/>
                    <a:pt x="844" y="3480"/>
                  </a:cubicBezTo>
                  <a:cubicBezTo>
                    <a:pt x="641" y="3480"/>
                    <a:pt x="512" y="3415"/>
                    <a:pt x="512" y="3415"/>
                  </a:cubicBezTo>
                  <a:cubicBezTo>
                    <a:pt x="512" y="3415"/>
                    <a:pt x="281" y="3338"/>
                    <a:pt x="154" y="3338"/>
                  </a:cubicBezTo>
                  <a:cubicBezTo>
                    <a:pt x="11" y="3338"/>
                    <a:pt x="1" y="3436"/>
                    <a:pt x="599" y="3850"/>
                  </a:cubicBezTo>
                  <a:cubicBezTo>
                    <a:pt x="790" y="3987"/>
                    <a:pt x="977" y="4046"/>
                    <a:pt x="1157" y="4046"/>
                  </a:cubicBezTo>
                  <a:cubicBezTo>
                    <a:pt x="2126" y="4046"/>
                    <a:pt x="2903" y="2322"/>
                    <a:pt x="3123" y="1588"/>
                  </a:cubicBezTo>
                  <a:cubicBezTo>
                    <a:pt x="3340" y="794"/>
                    <a:pt x="3137" y="0"/>
                    <a:pt x="3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7421255" y="4335659"/>
              <a:ext cx="217296" cy="129896"/>
            </a:xfrm>
            <a:custGeom>
              <a:avLst/>
              <a:gdLst/>
              <a:ahLst/>
              <a:cxnLst/>
              <a:rect l="l" t="t" r="r" b="b"/>
              <a:pathLst>
                <a:path w="10994" h="6572" extrusionOk="0">
                  <a:moveTo>
                    <a:pt x="4874" y="1"/>
                  </a:moveTo>
                  <a:lnTo>
                    <a:pt x="1132" y="2089"/>
                  </a:lnTo>
                  <a:cubicBezTo>
                    <a:pt x="1132" y="2089"/>
                    <a:pt x="1" y="4265"/>
                    <a:pt x="1393" y="5744"/>
                  </a:cubicBezTo>
                  <a:cubicBezTo>
                    <a:pt x="2038" y="6389"/>
                    <a:pt x="2782" y="6571"/>
                    <a:pt x="3416" y="6571"/>
                  </a:cubicBezTo>
                  <a:cubicBezTo>
                    <a:pt x="4237" y="6571"/>
                    <a:pt x="4874" y="6266"/>
                    <a:pt x="4874" y="6266"/>
                  </a:cubicBezTo>
                  <a:cubicBezTo>
                    <a:pt x="6788" y="4091"/>
                    <a:pt x="4961" y="5657"/>
                    <a:pt x="7833" y="4004"/>
                  </a:cubicBezTo>
                  <a:cubicBezTo>
                    <a:pt x="9834" y="2873"/>
                    <a:pt x="10530" y="2089"/>
                    <a:pt x="10530" y="2089"/>
                  </a:cubicBezTo>
                  <a:cubicBezTo>
                    <a:pt x="10993" y="826"/>
                    <a:pt x="10438" y="500"/>
                    <a:pt x="9662" y="500"/>
                  </a:cubicBezTo>
                  <a:cubicBezTo>
                    <a:pt x="8835" y="500"/>
                    <a:pt x="7757" y="871"/>
                    <a:pt x="7397" y="871"/>
                  </a:cubicBezTo>
                  <a:cubicBezTo>
                    <a:pt x="6701" y="871"/>
                    <a:pt x="4874" y="1"/>
                    <a:pt x="4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7421255" y="4317080"/>
              <a:ext cx="221348" cy="132267"/>
            </a:xfrm>
            <a:custGeom>
              <a:avLst/>
              <a:gdLst/>
              <a:ahLst/>
              <a:cxnLst/>
              <a:rect l="l" t="t" r="r" b="b"/>
              <a:pathLst>
                <a:path w="11199" h="6692" extrusionOk="0">
                  <a:moveTo>
                    <a:pt x="8570" y="0"/>
                  </a:moveTo>
                  <a:cubicBezTo>
                    <a:pt x="8062" y="0"/>
                    <a:pt x="7607" y="79"/>
                    <a:pt x="7397" y="158"/>
                  </a:cubicBezTo>
                  <a:cubicBezTo>
                    <a:pt x="6353" y="593"/>
                    <a:pt x="5725" y="738"/>
                    <a:pt x="5351" y="738"/>
                  </a:cubicBezTo>
                  <a:cubicBezTo>
                    <a:pt x="4603" y="738"/>
                    <a:pt x="4874" y="158"/>
                    <a:pt x="4874" y="158"/>
                  </a:cubicBezTo>
                  <a:lnTo>
                    <a:pt x="4874" y="158"/>
                  </a:lnTo>
                  <a:lnTo>
                    <a:pt x="1132" y="2246"/>
                  </a:lnTo>
                  <a:cubicBezTo>
                    <a:pt x="1132" y="2246"/>
                    <a:pt x="1" y="4422"/>
                    <a:pt x="1393" y="5901"/>
                  </a:cubicBezTo>
                  <a:cubicBezTo>
                    <a:pt x="2050" y="6520"/>
                    <a:pt x="2811" y="6692"/>
                    <a:pt x="3453" y="6692"/>
                  </a:cubicBezTo>
                  <a:cubicBezTo>
                    <a:pt x="4256" y="6692"/>
                    <a:pt x="4874" y="6423"/>
                    <a:pt x="4874" y="6423"/>
                  </a:cubicBezTo>
                  <a:cubicBezTo>
                    <a:pt x="6788" y="4248"/>
                    <a:pt x="4961" y="5814"/>
                    <a:pt x="7833" y="4161"/>
                  </a:cubicBezTo>
                  <a:cubicBezTo>
                    <a:pt x="9834" y="3029"/>
                    <a:pt x="10530" y="2246"/>
                    <a:pt x="10530" y="2246"/>
                  </a:cubicBezTo>
                  <a:cubicBezTo>
                    <a:pt x="11199" y="423"/>
                    <a:pt x="9745" y="0"/>
                    <a:pt x="8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175300" y="2829764"/>
              <a:ext cx="302741" cy="476455"/>
            </a:xfrm>
            <a:custGeom>
              <a:avLst/>
              <a:gdLst/>
              <a:ahLst/>
              <a:cxnLst/>
              <a:rect l="l" t="t" r="r" b="b"/>
              <a:pathLst>
                <a:path w="15317" h="24106" extrusionOk="0">
                  <a:moveTo>
                    <a:pt x="10064" y="0"/>
                  </a:moveTo>
                  <a:cubicBezTo>
                    <a:pt x="9518" y="0"/>
                    <a:pt x="7861" y="721"/>
                    <a:pt x="4874" y="7878"/>
                  </a:cubicBezTo>
                  <a:cubicBezTo>
                    <a:pt x="1132" y="16842"/>
                    <a:pt x="1045" y="16842"/>
                    <a:pt x="522" y="19974"/>
                  </a:cubicBezTo>
                  <a:cubicBezTo>
                    <a:pt x="0" y="23194"/>
                    <a:pt x="348" y="23803"/>
                    <a:pt x="348" y="23803"/>
                  </a:cubicBezTo>
                  <a:cubicBezTo>
                    <a:pt x="348" y="23803"/>
                    <a:pt x="5606" y="24106"/>
                    <a:pt x="8315" y="24106"/>
                  </a:cubicBezTo>
                  <a:cubicBezTo>
                    <a:pt x="8857" y="24106"/>
                    <a:pt x="9297" y="24093"/>
                    <a:pt x="9573" y="24064"/>
                  </a:cubicBezTo>
                  <a:cubicBezTo>
                    <a:pt x="11313" y="23890"/>
                    <a:pt x="13750" y="22933"/>
                    <a:pt x="13750" y="22933"/>
                  </a:cubicBezTo>
                  <a:lnTo>
                    <a:pt x="15316" y="19365"/>
                  </a:lnTo>
                  <a:lnTo>
                    <a:pt x="15316" y="19365"/>
                  </a:lnTo>
                  <a:cubicBezTo>
                    <a:pt x="15316" y="19365"/>
                    <a:pt x="13367" y="20434"/>
                    <a:pt x="11233" y="20434"/>
                  </a:cubicBezTo>
                  <a:cubicBezTo>
                    <a:pt x="10856" y="20434"/>
                    <a:pt x="10473" y="20401"/>
                    <a:pt x="10095" y="20322"/>
                  </a:cubicBezTo>
                  <a:cubicBezTo>
                    <a:pt x="7571" y="19800"/>
                    <a:pt x="5918" y="19713"/>
                    <a:pt x="5918" y="19713"/>
                  </a:cubicBezTo>
                  <a:cubicBezTo>
                    <a:pt x="5918" y="19713"/>
                    <a:pt x="8529" y="11881"/>
                    <a:pt x="10704" y="9358"/>
                  </a:cubicBezTo>
                  <a:cubicBezTo>
                    <a:pt x="12827" y="6810"/>
                    <a:pt x="12713" y="34"/>
                    <a:pt x="10440" y="34"/>
                  </a:cubicBezTo>
                  <a:cubicBezTo>
                    <a:pt x="10385" y="34"/>
                    <a:pt x="10327" y="38"/>
                    <a:pt x="10269" y="46"/>
                  </a:cubicBezTo>
                  <a:cubicBezTo>
                    <a:pt x="10269" y="46"/>
                    <a:pt x="10202" y="0"/>
                    <a:pt x="10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7278493" y="3358715"/>
              <a:ext cx="313058" cy="1022957"/>
            </a:xfrm>
            <a:custGeom>
              <a:avLst/>
              <a:gdLst/>
              <a:ahLst/>
              <a:cxnLst/>
              <a:rect l="l" t="t" r="r" b="b"/>
              <a:pathLst>
                <a:path w="15839" h="51756" extrusionOk="0">
                  <a:moveTo>
                    <a:pt x="4526" y="0"/>
                  </a:moveTo>
                  <a:cubicBezTo>
                    <a:pt x="4526" y="0"/>
                    <a:pt x="1" y="6527"/>
                    <a:pt x="523" y="11313"/>
                  </a:cubicBezTo>
                  <a:cubicBezTo>
                    <a:pt x="1045" y="16099"/>
                    <a:pt x="6527" y="30110"/>
                    <a:pt x="5483" y="36898"/>
                  </a:cubicBezTo>
                  <a:cubicBezTo>
                    <a:pt x="4439" y="43598"/>
                    <a:pt x="7833" y="51343"/>
                    <a:pt x="7833" y="51343"/>
                  </a:cubicBezTo>
                  <a:cubicBezTo>
                    <a:pt x="7833" y="51343"/>
                    <a:pt x="8671" y="51755"/>
                    <a:pt x="9813" y="51755"/>
                  </a:cubicBezTo>
                  <a:cubicBezTo>
                    <a:pt x="11398" y="51755"/>
                    <a:pt x="13566" y="50961"/>
                    <a:pt x="14882" y="47166"/>
                  </a:cubicBezTo>
                  <a:cubicBezTo>
                    <a:pt x="15839" y="44469"/>
                    <a:pt x="13924" y="37072"/>
                    <a:pt x="13924" y="32024"/>
                  </a:cubicBezTo>
                  <a:cubicBezTo>
                    <a:pt x="13924" y="27064"/>
                    <a:pt x="9486" y="11052"/>
                    <a:pt x="9486" y="11052"/>
                  </a:cubicBezTo>
                  <a:lnTo>
                    <a:pt x="7398" y="3568"/>
                  </a:lnTo>
                  <a:lnTo>
                    <a:pt x="45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7374808" y="3487701"/>
              <a:ext cx="552155" cy="1054384"/>
            </a:xfrm>
            <a:custGeom>
              <a:avLst/>
              <a:gdLst/>
              <a:ahLst/>
              <a:cxnLst/>
              <a:rect l="l" t="t" r="r" b="b"/>
              <a:pathLst>
                <a:path w="27936" h="53346" extrusionOk="0">
                  <a:moveTo>
                    <a:pt x="15317" y="1"/>
                  </a:moveTo>
                  <a:lnTo>
                    <a:pt x="14969" y="523"/>
                  </a:lnTo>
                  <a:cubicBezTo>
                    <a:pt x="14969" y="523"/>
                    <a:pt x="11964" y="1674"/>
                    <a:pt x="8913" y="1674"/>
                  </a:cubicBezTo>
                  <a:cubicBezTo>
                    <a:pt x="8405" y="1674"/>
                    <a:pt x="7895" y="1642"/>
                    <a:pt x="7398" y="1567"/>
                  </a:cubicBezTo>
                  <a:cubicBezTo>
                    <a:pt x="6005" y="1393"/>
                    <a:pt x="5135" y="1045"/>
                    <a:pt x="4613" y="784"/>
                  </a:cubicBezTo>
                  <a:cubicBezTo>
                    <a:pt x="3830" y="436"/>
                    <a:pt x="3656" y="88"/>
                    <a:pt x="3656" y="88"/>
                  </a:cubicBezTo>
                  <a:cubicBezTo>
                    <a:pt x="3656" y="88"/>
                    <a:pt x="1" y="3917"/>
                    <a:pt x="523" y="7224"/>
                  </a:cubicBezTo>
                  <a:cubicBezTo>
                    <a:pt x="1045" y="10531"/>
                    <a:pt x="13141" y="27065"/>
                    <a:pt x="13141" y="27065"/>
                  </a:cubicBezTo>
                  <a:cubicBezTo>
                    <a:pt x="13141" y="27065"/>
                    <a:pt x="14621" y="35767"/>
                    <a:pt x="14621" y="38465"/>
                  </a:cubicBezTo>
                  <a:cubicBezTo>
                    <a:pt x="14621" y="41249"/>
                    <a:pt x="16622" y="49778"/>
                    <a:pt x="16622" y="49778"/>
                  </a:cubicBezTo>
                  <a:cubicBezTo>
                    <a:pt x="16622" y="49778"/>
                    <a:pt x="18972" y="49778"/>
                    <a:pt x="19668" y="50213"/>
                  </a:cubicBezTo>
                  <a:cubicBezTo>
                    <a:pt x="20364" y="50735"/>
                    <a:pt x="21060" y="53346"/>
                    <a:pt x="21060" y="53346"/>
                  </a:cubicBezTo>
                  <a:cubicBezTo>
                    <a:pt x="21060" y="53346"/>
                    <a:pt x="27935" y="39422"/>
                    <a:pt x="23584" y="27065"/>
                  </a:cubicBezTo>
                  <a:cubicBezTo>
                    <a:pt x="21757" y="21930"/>
                    <a:pt x="18972" y="2176"/>
                    <a:pt x="15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7457386" y="2794543"/>
              <a:ext cx="168576" cy="133216"/>
            </a:xfrm>
            <a:custGeom>
              <a:avLst/>
              <a:gdLst/>
              <a:ahLst/>
              <a:cxnLst/>
              <a:rect l="l" t="t" r="r" b="b"/>
              <a:pathLst>
                <a:path w="8529" h="6740" extrusionOk="0">
                  <a:moveTo>
                    <a:pt x="1131" y="1"/>
                  </a:moveTo>
                  <a:cubicBezTo>
                    <a:pt x="1131" y="1"/>
                    <a:pt x="1044" y="349"/>
                    <a:pt x="522" y="2437"/>
                  </a:cubicBezTo>
                  <a:cubicBezTo>
                    <a:pt x="0" y="4526"/>
                    <a:pt x="2524" y="5483"/>
                    <a:pt x="4090" y="6440"/>
                  </a:cubicBezTo>
                  <a:cubicBezTo>
                    <a:pt x="4482" y="6658"/>
                    <a:pt x="4955" y="6740"/>
                    <a:pt x="5444" y="6740"/>
                  </a:cubicBezTo>
                  <a:cubicBezTo>
                    <a:pt x="6913" y="6740"/>
                    <a:pt x="8528" y="6005"/>
                    <a:pt x="8528" y="6005"/>
                  </a:cubicBezTo>
                  <a:cubicBezTo>
                    <a:pt x="8528" y="6005"/>
                    <a:pt x="6614" y="4787"/>
                    <a:pt x="6614" y="3395"/>
                  </a:cubicBezTo>
                  <a:cubicBezTo>
                    <a:pt x="6614" y="1915"/>
                    <a:pt x="7223" y="1393"/>
                    <a:pt x="7223" y="1393"/>
                  </a:cubicBezTo>
                  <a:lnTo>
                    <a:pt x="1131" y="1"/>
                  </a:lnTo>
                  <a:close/>
                </a:path>
              </a:pathLst>
            </a:custGeom>
            <a:solidFill>
              <a:srgbClr val="F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7230345" y="2811600"/>
              <a:ext cx="574489" cy="1135381"/>
            </a:xfrm>
            <a:custGeom>
              <a:avLst/>
              <a:gdLst/>
              <a:ahLst/>
              <a:cxnLst/>
              <a:rect l="l" t="t" r="r" b="b"/>
              <a:pathLst>
                <a:path w="29066" h="57444" extrusionOk="0">
                  <a:moveTo>
                    <a:pt x="9352" y="1"/>
                  </a:moveTo>
                  <a:cubicBezTo>
                    <a:pt x="7754" y="1"/>
                    <a:pt x="5604" y="1379"/>
                    <a:pt x="4525" y="4185"/>
                  </a:cubicBezTo>
                  <a:cubicBezTo>
                    <a:pt x="3133" y="7666"/>
                    <a:pt x="7223" y="19849"/>
                    <a:pt x="6179" y="22025"/>
                  </a:cubicBezTo>
                  <a:cubicBezTo>
                    <a:pt x="5918" y="22634"/>
                    <a:pt x="6092" y="23678"/>
                    <a:pt x="5395" y="24200"/>
                  </a:cubicBezTo>
                  <a:cubicBezTo>
                    <a:pt x="0" y="28290"/>
                    <a:pt x="1305" y="48741"/>
                    <a:pt x="1305" y="48741"/>
                  </a:cubicBezTo>
                  <a:cubicBezTo>
                    <a:pt x="1305" y="48741"/>
                    <a:pt x="13627" y="57443"/>
                    <a:pt x="18893" y="57443"/>
                  </a:cubicBezTo>
                  <a:cubicBezTo>
                    <a:pt x="18919" y="57443"/>
                    <a:pt x="18945" y="57443"/>
                    <a:pt x="18971" y="57443"/>
                  </a:cubicBezTo>
                  <a:cubicBezTo>
                    <a:pt x="23757" y="57356"/>
                    <a:pt x="29066" y="51786"/>
                    <a:pt x="29066" y="51786"/>
                  </a:cubicBezTo>
                  <a:cubicBezTo>
                    <a:pt x="29066" y="51786"/>
                    <a:pt x="23583" y="33947"/>
                    <a:pt x="23844" y="30727"/>
                  </a:cubicBezTo>
                  <a:cubicBezTo>
                    <a:pt x="24192" y="26985"/>
                    <a:pt x="23496" y="28029"/>
                    <a:pt x="26281" y="18283"/>
                  </a:cubicBezTo>
                  <a:cubicBezTo>
                    <a:pt x="27412" y="14541"/>
                    <a:pt x="26281" y="9232"/>
                    <a:pt x="24279" y="7144"/>
                  </a:cubicBezTo>
                  <a:cubicBezTo>
                    <a:pt x="23583" y="6361"/>
                    <a:pt x="22452" y="5577"/>
                    <a:pt x="21059" y="4881"/>
                  </a:cubicBezTo>
                  <a:cubicBezTo>
                    <a:pt x="17666" y="2967"/>
                    <a:pt x="12879" y="1400"/>
                    <a:pt x="10269" y="182"/>
                  </a:cubicBezTo>
                  <a:cubicBezTo>
                    <a:pt x="9997" y="61"/>
                    <a:pt x="9687" y="1"/>
                    <a:pt x="9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7440170" y="2561177"/>
              <a:ext cx="252873" cy="274121"/>
            </a:xfrm>
            <a:custGeom>
              <a:avLst/>
              <a:gdLst/>
              <a:ahLst/>
              <a:cxnLst/>
              <a:rect l="l" t="t" r="r" b="b"/>
              <a:pathLst>
                <a:path w="12794" h="13869" extrusionOk="0">
                  <a:moveTo>
                    <a:pt x="4339" y="1"/>
                  </a:moveTo>
                  <a:cubicBezTo>
                    <a:pt x="2800" y="1"/>
                    <a:pt x="1499" y="261"/>
                    <a:pt x="1045" y="1017"/>
                  </a:cubicBezTo>
                  <a:cubicBezTo>
                    <a:pt x="1" y="2670"/>
                    <a:pt x="2176" y="7631"/>
                    <a:pt x="4004" y="10502"/>
                  </a:cubicBezTo>
                  <a:cubicBezTo>
                    <a:pt x="4613" y="11460"/>
                    <a:pt x="5135" y="12156"/>
                    <a:pt x="5483" y="12417"/>
                  </a:cubicBezTo>
                  <a:cubicBezTo>
                    <a:pt x="5744" y="12591"/>
                    <a:pt x="5918" y="12765"/>
                    <a:pt x="6179" y="12852"/>
                  </a:cubicBezTo>
                  <a:cubicBezTo>
                    <a:pt x="6963" y="13374"/>
                    <a:pt x="7572" y="13461"/>
                    <a:pt x="8616" y="13635"/>
                  </a:cubicBezTo>
                  <a:cubicBezTo>
                    <a:pt x="8964" y="13635"/>
                    <a:pt x="9399" y="13722"/>
                    <a:pt x="9834" y="13809"/>
                  </a:cubicBezTo>
                  <a:cubicBezTo>
                    <a:pt x="10054" y="13850"/>
                    <a:pt x="10246" y="13869"/>
                    <a:pt x="10414" y="13869"/>
                  </a:cubicBezTo>
                  <a:cubicBezTo>
                    <a:pt x="12048" y="13869"/>
                    <a:pt x="11441" y="12115"/>
                    <a:pt x="11836" y="11721"/>
                  </a:cubicBezTo>
                  <a:cubicBezTo>
                    <a:pt x="12358" y="11199"/>
                    <a:pt x="12706" y="9197"/>
                    <a:pt x="12271" y="7109"/>
                  </a:cubicBezTo>
                  <a:cubicBezTo>
                    <a:pt x="11836" y="4933"/>
                    <a:pt x="11836" y="6499"/>
                    <a:pt x="12358" y="4498"/>
                  </a:cubicBezTo>
                  <a:cubicBezTo>
                    <a:pt x="12793" y="2496"/>
                    <a:pt x="12010" y="1017"/>
                    <a:pt x="12010" y="1017"/>
                  </a:cubicBezTo>
                  <a:lnTo>
                    <a:pt x="11836" y="1104"/>
                  </a:lnTo>
                  <a:cubicBezTo>
                    <a:pt x="11836" y="1104"/>
                    <a:pt x="10008" y="669"/>
                    <a:pt x="7833" y="321"/>
                  </a:cubicBezTo>
                  <a:cubicBezTo>
                    <a:pt x="6698" y="138"/>
                    <a:pt x="5456" y="1"/>
                    <a:pt x="4339"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7386864" y="2475536"/>
              <a:ext cx="325095" cy="358596"/>
            </a:xfrm>
            <a:custGeom>
              <a:avLst/>
              <a:gdLst/>
              <a:ahLst/>
              <a:cxnLst/>
              <a:rect l="l" t="t" r="r" b="b"/>
              <a:pathLst>
                <a:path w="16448" h="18143" extrusionOk="0">
                  <a:moveTo>
                    <a:pt x="8324" y="0"/>
                  </a:moveTo>
                  <a:cubicBezTo>
                    <a:pt x="7627" y="0"/>
                    <a:pt x="6860" y="116"/>
                    <a:pt x="6005" y="390"/>
                  </a:cubicBezTo>
                  <a:cubicBezTo>
                    <a:pt x="6005" y="390"/>
                    <a:pt x="3742" y="738"/>
                    <a:pt x="2611" y="1869"/>
                  </a:cubicBezTo>
                  <a:cubicBezTo>
                    <a:pt x="2437" y="2130"/>
                    <a:pt x="348" y="4045"/>
                    <a:pt x="174" y="7351"/>
                  </a:cubicBezTo>
                  <a:cubicBezTo>
                    <a:pt x="0" y="10658"/>
                    <a:pt x="1828" y="13791"/>
                    <a:pt x="3394" y="15358"/>
                  </a:cubicBezTo>
                  <a:cubicBezTo>
                    <a:pt x="4873" y="16924"/>
                    <a:pt x="4438" y="17185"/>
                    <a:pt x="4438" y="17185"/>
                  </a:cubicBezTo>
                  <a:cubicBezTo>
                    <a:pt x="4438" y="17185"/>
                    <a:pt x="8354" y="18142"/>
                    <a:pt x="8876" y="18142"/>
                  </a:cubicBezTo>
                  <a:cubicBezTo>
                    <a:pt x="9399" y="18142"/>
                    <a:pt x="11139" y="14661"/>
                    <a:pt x="11139" y="14661"/>
                  </a:cubicBezTo>
                  <a:cubicBezTo>
                    <a:pt x="11139" y="14661"/>
                    <a:pt x="9834" y="10745"/>
                    <a:pt x="10269" y="10658"/>
                  </a:cubicBezTo>
                  <a:cubicBezTo>
                    <a:pt x="10284" y="10655"/>
                    <a:pt x="10298" y="10654"/>
                    <a:pt x="10313" y="10654"/>
                  </a:cubicBezTo>
                  <a:cubicBezTo>
                    <a:pt x="10717" y="10654"/>
                    <a:pt x="10932" y="11793"/>
                    <a:pt x="12444" y="11877"/>
                  </a:cubicBezTo>
                  <a:cubicBezTo>
                    <a:pt x="12444" y="11877"/>
                    <a:pt x="13489" y="7874"/>
                    <a:pt x="14881" y="7090"/>
                  </a:cubicBezTo>
                  <a:cubicBezTo>
                    <a:pt x="16273" y="6220"/>
                    <a:pt x="16447" y="4045"/>
                    <a:pt x="14446" y="2913"/>
                  </a:cubicBezTo>
                  <a:cubicBezTo>
                    <a:pt x="12838" y="1934"/>
                    <a:pt x="11173" y="0"/>
                    <a:pt x="8324" y="0"/>
                  </a:cubicBezTo>
                  <a:close/>
                </a:path>
              </a:pathLst>
            </a:custGeom>
            <a:solidFill>
              <a:srgbClr val="F6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7581213" y="2666031"/>
              <a:ext cx="53346" cy="85227"/>
            </a:xfrm>
            <a:custGeom>
              <a:avLst/>
              <a:gdLst/>
              <a:ahLst/>
              <a:cxnLst/>
              <a:rect l="l" t="t" r="r" b="b"/>
              <a:pathLst>
                <a:path w="2699" h="4312" extrusionOk="0">
                  <a:moveTo>
                    <a:pt x="1235" y="1"/>
                  </a:moveTo>
                  <a:cubicBezTo>
                    <a:pt x="1173" y="1"/>
                    <a:pt x="1110" y="20"/>
                    <a:pt x="1045" y="63"/>
                  </a:cubicBezTo>
                  <a:cubicBezTo>
                    <a:pt x="436" y="324"/>
                    <a:pt x="1" y="933"/>
                    <a:pt x="88" y="1978"/>
                  </a:cubicBezTo>
                  <a:cubicBezTo>
                    <a:pt x="88" y="2935"/>
                    <a:pt x="436" y="4153"/>
                    <a:pt x="1045" y="4240"/>
                  </a:cubicBezTo>
                  <a:cubicBezTo>
                    <a:pt x="1329" y="4276"/>
                    <a:pt x="1526" y="4311"/>
                    <a:pt x="1690" y="4311"/>
                  </a:cubicBezTo>
                  <a:cubicBezTo>
                    <a:pt x="1927" y="4311"/>
                    <a:pt x="2093" y="4237"/>
                    <a:pt x="2350" y="3979"/>
                  </a:cubicBezTo>
                  <a:cubicBezTo>
                    <a:pt x="2698" y="3544"/>
                    <a:pt x="2611" y="2935"/>
                    <a:pt x="2611" y="2935"/>
                  </a:cubicBezTo>
                  <a:lnTo>
                    <a:pt x="2002" y="1020"/>
                  </a:lnTo>
                  <a:cubicBezTo>
                    <a:pt x="2002" y="944"/>
                    <a:pt x="1669" y="1"/>
                    <a:pt x="1235" y="1"/>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7686126" y="3451591"/>
              <a:ext cx="1739" cy="1739"/>
            </a:xfrm>
            <a:custGeom>
              <a:avLst/>
              <a:gdLst/>
              <a:ahLst/>
              <a:cxnLst/>
              <a:rect l="l" t="t" r="r" b="b"/>
              <a:pathLst>
                <a:path w="88" h="88" extrusionOk="0">
                  <a:moveTo>
                    <a:pt x="88" y="87"/>
                  </a:moveTo>
                  <a:cubicBezTo>
                    <a:pt x="88" y="0"/>
                    <a:pt x="1" y="0"/>
                    <a:pt x="1" y="0"/>
                  </a:cubicBezTo>
                  <a:cubicBezTo>
                    <a:pt x="1" y="0"/>
                    <a:pt x="88" y="0"/>
                    <a:pt x="88" y="87"/>
                  </a:cubicBezTo>
                  <a:close/>
                </a:path>
              </a:pathLst>
            </a:custGeom>
            <a:solidFill>
              <a:srgbClr val="3BA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7588092" y="2467748"/>
              <a:ext cx="443784" cy="750200"/>
            </a:xfrm>
            <a:custGeom>
              <a:avLst/>
              <a:gdLst/>
              <a:ahLst/>
              <a:cxnLst/>
              <a:rect l="l" t="t" r="r" b="b"/>
              <a:pathLst>
                <a:path w="22453" h="37956" extrusionOk="0">
                  <a:moveTo>
                    <a:pt x="16448" y="0"/>
                  </a:moveTo>
                  <a:lnTo>
                    <a:pt x="13402" y="3568"/>
                  </a:lnTo>
                  <a:cubicBezTo>
                    <a:pt x="13402" y="3568"/>
                    <a:pt x="15056" y="8007"/>
                    <a:pt x="15056" y="11836"/>
                  </a:cubicBezTo>
                  <a:cubicBezTo>
                    <a:pt x="15056" y="15752"/>
                    <a:pt x="15578" y="19232"/>
                    <a:pt x="15578" y="19232"/>
                  </a:cubicBezTo>
                  <a:cubicBezTo>
                    <a:pt x="15578" y="19232"/>
                    <a:pt x="958" y="20973"/>
                    <a:pt x="1" y="24019"/>
                  </a:cubicBezTo>
                  <a:cubicBezTo>
                    <a:pt x="1" y="24019"/>
                    <a:pt x="1045" y="36637"/>
                    <a:pt x="3134" y="37855"/>
                  </a:cubicBezTo>
                  <a:cubicBezTo>
                    <a:pt x="3250" y="37923"/>
                    <a:pt x="3390" y="37955"/>
                    <a:pt x="3553" y="37955"/>
                  </a:cubicBezTo>
                  <a:cubicBezTo>
                    <a:pt x="6312" y="37955"/>
                    <a:pt x="15384" y="28655"/>
                    <a:pt x="18014" y="26107"/>
                  </a:cubicBezTo>
                  <a:cubicBezTo>
                    <a:pt x="20712" y="23410"/>
                    <a:pt x="22452" y="22278"/>
                    <a:pt x="22452" y="22278"/>
                  </a:cubicBezTo>
                  <a:cubicBezTo>
                    <a:pt x="22452" y="22278"/>
                    <a:pt x="20886" y="12880"/>
                    <a:pt x="18362" y="7397"/>
                  </a:cubicBezTo>
                  <a:cubicBezTo>
                    <a:pt x="16796" y="3917"/>
                    <a:pt x="16448" y="0"/>
                    <a:pt x="1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827169" y="2299192"/>
              <a:ext cx="129026" cy="265780"/>
            </a:xfrm>
            <a:custGeom>
              <a:avLst/>
              <a:gdLst/>
              <a:ahLst/>
              <a:cxnLst/>
              <a:rect l="l" t="t" r="r" b="b"/>
              <a:pathLst>
                <a:path w="6528" h="13447" extrusionOk="0">
                  <a:moveTo>
                    <a:pt x="1306" y="0"/>
                  </a:moveTo>
                  <a:cubicBezTo>
                    <a:pt x="1306" y="0"/>
                    <a:pt x="871" y="5483"/>
                    <a:pt x="697" y="5657"/>
                  </a:cubicBezTo>
                  <a:cubicBezTo>
                    <a:pt x="523" y="5744"/>
                    <a:pt x="1" y="9486"/>
                    <a:pt x="1" y="9573"/>
                  </a:cubicBezTo>
                  <a:cubicBezTo>
                    <a:pt x="1" y="9737"/>
                    <a:pt x="849" y="13447"/>
                    <a:pt x="2763" y="13447"/>
                  </a:cubicBezTo>
                  <a:cubicBezTo>
                    <a:pt x="2882" y="13447"/>
                    <a:pt x="3006" y="13432"/>
                    <a:pt x="3134" y="13402"/>
                  </a:cubicBezTo>
                  <a:cubicBezTo>
                    <a:pt x="4874" y="13054"/>
                    <a:pt x="4874" y="12445"/>
                    <a:pt x="4874" y="12445"/>
                  </a:cubicBezTo>
                  <a:cubicBezTo>
                    <a:pt x="4874" y="12445"/>
                    <a:pt x="6527" y="9660"/>
                    <a:pt x="6179" y="8964"/>
                  </a:cubicBezTo>
                  <a:cubicBezTo>
                    <a:pt x="5831" y="8180"/>
                    <a:pt x="5483" y="7049"/>
                    <a:pt x="4874" y="6701"/>
                  </a:cubicBezTo>
                  <a:cubicBezTo>
                    <a:pt x="4439" y="6353"/>
                    <a:pt x="3308" y="6005"/>
                    <a:pt x="3308" y="6005"/>
                  </a:cubicBezTo>
                  <a:cubicBezTo>
                    <a:pt x="3308" y="6005"/>
                    <a:pt x="3134" y="5048"/>
                    <a:pt x="2611" y="5048"/>
                  </a:cubicBezTo>
                  <a:lnTo>
                    <a:pt x="2089" y="5048"/>
                  </a:lnTo>
                  <a:cubicBezTo>
                    <a:pt x="2089" y="5048"/>
                    <a:pt x="2350" y="2002"/>
                    <a:pt x="2002" y="1132"/>
                  </a:cubicBezTo>
                  <a:cubicBezTo>
                    <a:pt x="1654" y="261"/>
                    <a:pt x="1306" y="0"/>
                    <a:pt x="1306" y="0"/>
                  </a:cubicBezTo>
                  <a:close/>
                </a:path>
              </a:pathLst>
            </a:custGeom>
            <a:solidFill>
              <a:srgbClr val="F2B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7433292" y="2797587"/>
              <a:ext cx="198263" cy="104280"/>
            </a:xfrm>
            <a:custGeom>
              <a:avLst/>
              <a:gdLst/>
              <a:ahLst/>
              <a:cxnLst/>
              <a:rect l="l" t="t" r="r" b="b"/>
              <a:pathLst>
                <a:path w="10031" h="5276" extrusionOk="0">
                  <a:moveTo>
                    <a:pt x="2822" y="0"/>
                  </a:moveTo>
                  <a:cubicBezTo>
                    <a:pt x="2616" y="0"/>
                    <a:pt x="2428" y="34"/>
                    <a:pt x="2263" y="108"/>
                  </a:cubicBezTo>
                  <a:cubicBezTo>
                    <a:pt x="436" y="891"/>
                    <a:pt x="1" y="1587"/>
                    <a:pt x="1" y="1587"/>
                  </a:cubicBezTo>
                  <a:cubicBezTo>
                    <a:pt x="1" y="1587"/>
                    <a:pt x="871" y="4111"/>
                    <a:pt x="2176" y="4546"/>
                  </a:cubicBezTo>
                  <a:cubicBezTo>
                    <a:pt x="3569" y="4981"/>
                    <a:pt x="8790" y="4894"/>
                    <a:pt x="9486" y="5242"/>
                  </a:cubicBezTo>
                  <a:cubicBezTo>
                    <a:pt x="9537" y="5265"/>
                    <a:pt x="9576" y="5275"/>
                    <a:pt x="9605" y="5275"/>
                  </a:cubicBezTo>
                  <a:cubicBezTo>
                    <a:pt x="10030" y="5275"/>
                    <a:pt x="8355" y="3067"/>
                    <a:pt x="8355" y="3067"/>
                  </a:cubicBezTo>
                  <a:cubicBezTo>
                    <a:pt x="8355" y="3067"/>
                    <a:pt x="4789"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6"/>
          <p:cNvGrpSpPr/>
          <p:nvPr/>
        </p:nvGrpSpPr>
        <p:grpSpPr>
          <a:xfrm>
            <a:off x="6609477" y="462292"/>
            <a:ext cx="1393000" cy="821814"/>
            <a:chOff x="6609477" y="538492"/>
            <a:chExt cx="1393000" cy="821814"/>
          </a:xfrm>
        </p:grpSpPr>
        <p:sp>
          <p:nvSpPr>
            <p:cNvPr id="569" name="Google Shape;569;p36"/>
            <p:cNvSpPr/>
            <p:nvPr/>
          </p:nvSpPr>
          <p:spPr>
            <a:xfrm>
              <a:off x="7118686" y="538492"/>
              <a:ext cx="255600" cy="255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6609477" y="1203106"/>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7845277" y="958031"/>
              <a:ext cx="157200" cy="1572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46"/>
          <p:cNvSpPr txBox="1">
            <a:spLocks noGrp="1"/>
          </p:cNvSpPr>
          <p:nvPr>
            <p:ph type="title"/>
          </p:nvPr>
        </p:nvSpPr>
        <p:spPr>
          <a:xfrm>
            <a:off x="2287518" y="510999"/>
            <a:ext cx="449829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Research hypothesis</a:t>
            </a:r>
            <a:endParaRPr dirty="0"/>
          </a:p>
        </p:txBody>
      </p:sp>
      <p:grpSp>
        <p:nvGrpSpPr>
          <p:cNvPr id="1172" name="Google Shape;1172;p46"/>
          <p:cNvGrpSpPr/>
          <p:nvPr/>
        </p:nvGrpSpPr>
        <p:grpSpPr>
          <a:xfrm>
            <a:off x="6681965" y="656167"/>
            <a:ext cx="1023200" cy="774020"/>
            <a:chOff x="7035015" y="953217"/>
            <a:chExt cx="1023200" cy="774020"/>
          </a:xfrm>
        </p:grpSpPr>
        <p:sp>
          <p:nvSpPr>
            <p:cNvPr id="1173" name="Google Shape;1173;p46"/>
            <p:cNvSpPr/>
            <p:nvPr/>
          </p:nvSpPr>
          <p:spPr>
            <a:xfrm flipH="1">
              <a:off x="7802615" y="1471638"/>
              <a:ext cx="255600" cy="255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flipH="1">
              <a:off x="7744067" y="953217"/>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flipH="1">
              <a:off x="7035015" y="998063"/>
              <a:ext cx="333600" cy="333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46"/>
          <p:cNvSpPr/>
          <p:nvPr/>
        </p:nvSpPr>
        <p:spPr>
          <a:xfrm rot="2832833">
            <a:off x="255175" y="1639003"/>
            <a:ext cx="2608413" cy="2515014"/>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txBox="1"/>
          <p:nvPr/>
        </p:nvSpPr>
        <p:spPr>
          <a:xfrm>
            <a:off x="3305550" y="1701050"/>
            <a:ext cx="1129200" cy="40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solidFill>
                  <a:schemeClr val="lt1"/>
                </a:solidFill>
                <a:latin typeface="Roboto Slab"/>
                <a:ea typeface="Roboto Slab"/>
                <a:cs typeface="Roboto Slab"/>
                <a:sym typeface="Roboto Slab"/>
              </a:rPr>
              <a:t>H1</a:t>
            </a:r>
            <a:endParaRPr sz="3200" b="1" dirty="0">
              <a:solidFill>
                <a:schemeClr val="lt1"/>
              </a:solidFill>
              <a:latin typeface="Roboto Slab"/>
              <a:ea typeface="Roboto Slab"/>
              <a:cs typeface="Roboto Slab"/>
              <a:sym typeface="Roboto Slab"/>
            </a:endParaRPr>
          </a:p>
        </p:txBody>
      </p:sp>
      <p:sp>
        <p:nvSpPr>
          <p:cNvPr id="1344" name="Google Shape;1344;p46"/>
          <p:cNvSpPr txBox="1"/>
          <p:nvPr/>
        </p:nvSpPr>
        <p:spPr>
          <a:xfrm>
            <a:off x="3305550" y="3195650"/>
            <a:ext cx="1129200" cy="40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solidFill>
                  <a:schemeClr val="lt1"/>
                </a:solidFill>
                <a:latin typeface="Roboto Slab"/>
                <a:ea typeface="Roboto Slab"/>
                <a:cs typeface="Roboto Slab"/>
                <a:sym typeface="Roboto Slab"/>
              </a:rPr>
              <a:t>H</a:t>
            </a:r>
            <a:r>
              <a:rPr lang="ru-RU" sz="3200" b="1" dirty="0" smtClean="0">
                <a:solidFill>
                  <a:schemeClr val="lt1"/>
                </a:solidFill>
                <a:latin typeface="Roboto Slab"/>
                <a:ea typeface="Roboto Slab"/>
                <a:cs typeface="Roboto Slab"/>
                <a:sym typeface="Roboto Slab"/>
              </a:rPr>
              <a:t>2</a:t>
            </a:r>
            <a:endParaRPr sz="3200" b="1" dirty="0">
              <a:solidFill>
                <a:schemeClr val="lt1"/>
              </a:solidFill>
              <a:latin typeface="Roboto Slab"/>
              <a:ea typeface="Roboto Slab"/>
              <a:cs typeface="Roboto Slab"/>
              <a:sym typeface="Roboto Slab"/>
            </a:endParaRPr>
          </a:p>
        </p:txBody>
      </p:sp>
      <p:sp>
        <p:nvSpPr>
          <p:cNvPr id="1346" name="Google Shape;1346;p46"/>
          <p:cNvSpPr/>
          <p:nvPr/>
        </p:nvSpPr>
        <p:spPr>
          <a:xfrm rot="-2700000">
            <a:off x="2721063" y="2523928"/>
            <a:ext cx="129825" cy="12982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rot="899979">
            <a:off x="2760095" y="3102036"/>
            <a:ext cx="129823" cy="12982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0" name="Google Shape;1350;p46"/>
          <p:cNvCxnSpPr>
            <a:endCxn id="1346" idx="6"/>
          </p:cNvCxnSpPr>
          <p:nvPr/>
        </p:nvCxnSpPr>
        <p:spPr>
          <a:xfrm flipH="1">
            <a:off x="2831876" y="1897552"/>
            <a:ext cx="667595" cy="645389"/>
          </a:xfrm>
          <a:prstGeom prst="straightConnector1">
            <a:avLst/>
          </a:prstGeom>
          <a:noFill/>
          <a:ln w="9525" cap="flat" cmpd="sng">
            <a:solidFill>
              <a:schemeClr val="lt1"/>
            </a:solidFill>
            <a:prstDash val="solid"/>
            <a:round/>
            <a:headEnd type="none" w="med" len="med"/>
            <a:tailEnd type="none" w="med" len="med"/>
          </a:ln>
        </p:spPr>
      </p:cxnSp>
      <p:cxnSp>
        <p:nvCxnSpPr>
          <p:cNvPr id="1352" name="Google Shape;1352;p46"/>
          <p:cNvCxnSpPr>
            <a:endCxn id="1348" idx="6"/>
          </p:cNvCxnSpPr>
          <p:nvPr/>
        </p:nvCxnSpPr>
        <p:spPr>
          <a:xfrm flipH="1" flipV="1">
            <a:off x="2887706" y="3183748"/>
            <a:ext cx="618640" cy="205720"/>
          </a:xfrm>
          <a:prstGeom prst="straightConnector1">
            <a:avLst/>
          </a:prstGeom>
          <a:noFill/>
          <a:ln w="9525" cap="flat" cmpd="sng">
            <a:solidFill>
              <a:schemeClr val="lt1"/>
            </a:solidFill>
            <a:prstDash val="solid"/>
            <a:round/>
            <a:headEnd type="none" w="med" len="med"/>
            <a:tailEnd type="none" w="med" len="med"/>
          </a:ln>
        </p:spPr>
      </p:cxnSp>
      <p:sp>
        <p:nvSpPr>
          <p:cNvPr id="1354" name="Google Shape;1354;p46"/>
          <p:cNvSpPr/>
          <p:nvPr/>
        </p:nvSpPr>
        <p:spPr>
          <a:xfrm>
            <a:off x="4777027" y="1628600"/>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61" name="Google Shape;1361;p46"/>
          <p:cNvCxnSpPr>
            <a:endCxn id="1354" idx="2"/>
          </p:cNvCxnSpPr>
          <p:nvPr/>
        </p:nvCxnSpPr>
        <p:spPr>
          <a:xfrm flipV="1">
            <a:off x="4159489" y="1902950"/>
            <a:ext cx="617538" cy="1477"/>
          </a:xfrm>
          <a:prstGeom prst="straightConnector1">
            <a:avLst/>
          </a:prstGeom>
          <a:noFill/>
          <a:ln w="9525" cap="flat" cmpd="sng">
            <a:solidFill>
              <a:schemeClr val="lt1"/>
            </a:solidFill>
            <a:prstDash val="solid"/>
            <a:round/>
            <a:headEnd type="none" w="med" len="med"/>
            <a:tailEnd type="none" w="med" len="med"/>
          </a:ln>
        </p:spPr>
      </p:cxnSp>
      <p:sp>
        <p:nvSpPr>
          <p:cNvPr id="1364" name="Google Shape;1364;p46"/>
          <p:cNvSpPr/>
          <p:nvPr/>
        </p:nvSpPr>
        <p:spPr>
          <a:xfrm>
            <a:off x="4777027" y="312193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65" name="Google Shape;1365;p46"/>
          <p:cNvCxnSpPr>
            <a:endCxn id="1364" idx="2"/>
          </p:cNvCxnSpPr>
          <p:nvPr/>
        </p:nvCxnSpPr>
        <p:spPr>
          <a:xfrm>
            <a:off x="4214490" y="3389468"/>
            <a:ext cx="562537" cy="6820"/>
          </a:xfrm>
          <a:prstGeom prst="straightConnector1">
            <a:avLst/>
          </a:prstGeom>
          <a:noFill/>
          <a:ln w="9525" cap="flat" cmpd="sng">
            <a:solidFill>
              <a:schemeClr val="lt1"/>
            </a:solidFill>
            <a:prstDash val="solid"/>
            <a:round/>
            <a:headEnd type="none" w="med" len="med"/>
            <a:tailEnd type="none" w="med" len="med"/>
          </a:ln>
        </p:spPr>
      </p:cxnSp>
      <p:sp>
        <p:nvSpPr>
          <p:cNvPr id="1368" name="Google Shape;1368;p46"/>
          <p:cNvSpPr txBox="1"/>
          <p:nvPr/>
        </p:nvSpPr>
        <p:spPr>
          <a:xfrm>
            <a:off x="5665155" y="1320037"/>
            <a:ext cx="3300089" cy="1265034"/>
          </a:xfrm>
          <a:prstGeom prst="rect">
            <a:avLst/>
          </a:prstGeom>
          <a:noFill/>
          <a:ln>
            <a:noFill/>
          </a:ln>
        </p:spPr>
        <p:txBody>
          <a:bodyPr spcFirstLastPara="1" wrap="square" lIns="91425" tIns="91425" rIns="91425" bIns="91425" anchor="t" anchorCtr="0">
            <a:noAutofit/>
          </a:bodyPr>
          <a:lstStyle/>
          <a:p>
            <a:pPr lvl="0"/>
            <a:r>
              <a:rPr lang="en-US" dirty="0" smtClean="0">
                <a:solidFill>
                  <a:schemeClr val="lt1"/>
                </a:solidFill>
                <a:latin typeface="Roboto"/>
                <a:ea typeface="Roboto"/>
                <a:cs typeface="Roboto"/>
                <a:sym typeface="Roboto"/>
              </a:rPr>
              <a:t>Residents of cities where there are factories that pollute the atmosphere with CO2 suffer from cancer more often than residents of cities where there are no such plants.</a:t>
            </a:r>
            <a:endParaRPr dirty="0">
              <a:solidFill>
                <a:schemeClr val="lt1"/>
              </a:solidFill>
              <a:latin typeface="Roboto"/>
              <a:ea typeface="Roboto"/>
              <a:cs typeface="Roboto"/>
              <a:sym typeface="Roboto"/>
            </a:endParaRPr>
          </a:p>
        </p:txBody>
      </p:sp>
      <p:sp>
        <p:nvSpPr>
          <p:cNvPr id="1369" name="Google Shape;1369;p46"/>
          <p:cNvSpPr txBox="1"/>
          <p:nvPr/>
        </p:nvSpPr>
        <p:spPr>
          <a:xfrm>
            <a:off x="5654900" y="2375900"/>
            <a:ext cx="24174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Roboto"/>
              <a:ea typeface="Roboto"/>
              <a:cs typeface="Roboto"/>
              <a:sym typeface="Roboto"/>
            </a:endParaRPr>
          </a:p>
        </p:txBody>
      </p:sp>
      <p:sp>
        <p:nvSpPr>
          <p:cNvPr id="1370" name="Google Shape;1370;p46"/>
          <p:cNvSpPr txBox="1"/>
          <p:nvPr/>
        </p:nvSpPr>
        <p:spPr>
          <a:xfrm>
            <a:off x="5654899" y="2894453"/>
            <a:ext cx="2918460" cy="1010653"/>
          </a:xfrm>
          <a:prstGeom prst="rect">
            <a:avLst/>
          </a:prstGeom>
          <a:noFill/>
          <a:ln>
            <a:noFill/>
          </a:ln>
        </p:spPr>
        <p:txBody>
          <a:bodyPr spcFirstLastPara="1" wrap="square" lIns="91425" tIns="91425" rIns="91425" bIns="91425" anchor="t" anchorCtr="0">
            <a:noAutofit/>
          </a:bodyPr>
          <a:lstStyle/>
          <a:p>
            <a:pPr lvl="0"/>
            <a:r>
              <a:rPr lang="en-US" dirty="0" smtClean="0">
                <a:solidFill>
                  <a:schemeClr val="lt1"/>
                </a:solidFill>
                <a:latin typeface="Roboto"/>
                <a:ea typeface="Roboto"/>
                <a:cs typeface="Roboto"/>
                <a:sym typeface="Roboto"/>
              </a:rPr>
              <a:t>If the country's GDP indicator decreases, the indicator of carbon dioxide (CO2) pollution will </a:t>
            </a:r>
            <a:r>
              <a:rPr lang="en-US" dirty="0" smtClean="0">
                <a:solidFill>
                  <a:schemeClr val="lt1"/>
                </a:solidFill>
                <a:latin typeface="Roboto"/>
                <a:ea typeface="Roboto"/>
                <a:cs typeface="Roboto"/>
                <a:sym typeface="Roboto"/>
              </a:rPr>
              <a:t>decrease</a:t>
            </a:r>
            <a:endParaRPr dirty="0">
              <a:solidFill>
                <a:schemeClr val="lt1"/>
              </a:solidFill>
              <a:latin typeface="Roboto"/>
              <a:ea typeface="Roboto"/>
              <a:cs typeface="Roboto"/>
              <a:sym typeface="Roboto"/>
            </a:endParaRPr>
          </a:p>
        </p:txBody>
      </p:sp>
      <p:cxnSp>
        <p:nvCxnSpPr>
          <p:cNvPr id="1372" name="Google Shape;1372;p46"/>
          <p:cNvCxnSpPr>
            <a:stCxn id="1354" idx="6"/>
          </p:cNvCxnSpPr>
          <p:nvPr/>
        </p:nvCxnSpPr>
        <p:spPr>
          <a:xfrm flipV="1">
            <a:off x="5325727" y="1890677"/>
            <a:ext cx="277551" cy="12273"/>
          </a:xfrm>
          <a:prstGeom prst="straightConnector1">
            <a:avLst/>
          </a:prstGeom>
          <a:noFill/>
          <a:ln w="9525" cap="flat" cmpd="sng">
            <a:solidFill>
              <a:schemeClr val="lt1"/>
            </a:solidFill>
            <a:prstDash val="solid"/>
            <a:round/>
            <a:headEnd type="none" w="med" len="med"/>
            <a:tailEnd type="none" w="med" len="med"/>
          </a:ln>
        </p:spPr>
      </p:cxnSp>
      <p:cxnSp>
        <p:nvCxnSpPr>
          <p:cNvPr id="1374" name="Google Shape;1374;p46"/>
          <p:cNvCxnSpPr>
            <a:stCxn id="1364" idx="6"/>
            <a:endCxn id="1370" idx="1"/>
          </p:cNvCxnSpPr>
          <p:nvPr/>
        </p:nvCxnSpPr>
        <p:spPr>
          <a:xfrm>
            <a:off x="5325727" y="3396288"/>
            <a:ext cx="329172" cy="3492"/>
          </a:xfrm>
          <a:prstGeom prst="straightConnector1">
            <a:avLst/>
          </a:prstGeom>
          <a:noFill/>
          <a:ln w="9525" cap="flat" cmpd="sng">
            <a:solidFill>
              <a:schemeClr val="lt1"/>
            </a:solidFill>
            <a:prstDash val="solid"/>
            <a:round/>
            <a:headEnd type="none" w="med" len="med"/>
            <a:tailEnd type="none" w="med" len="med"/>
          </a:ln>
        </p:spPr>
      </p:cxnSp>
      <p:pic>
        <p:nvPicPr>
          <p:cNvPr id="225" name="Рисунок 224" descr="co-emissions-cloud-icon-isolated-carbon-dioxide-formula-symbol-smog-pollution-concept-environment-concept-combustion-products-173974628 (1).png"/>
          <p:cNvPicPr>
            <a:picLocks noChangeAspect="1"/>
          </p:cNvPicPr>
          <p:nvPr/>
        </p:nvPicPr>
        <p:blipFill>
          <a:blip r:embed="rId3"/>
          <a:stretch>
            <a:fillRect/>
          </a:stretch>
        </p:blipFill>
        <p:spPr>
          <a:xfrm>
            <a:off x="-130629" y="1148154"/>
            <a:ext cx="3093835" cy="3087819"/>
          </a:xfrm>
          <a:prstGeom prst="rect">
            <a:avLst/>
          </a:prstGeom>
        </p:spPr>
      </p:pic>
      <p:sp>
        <p:nvSpPr>
          <p:cNvPr id="57" name="Google Shape;7604;p76"/>
          <p:cNvSpPr/>
          <p:nvPr/>
        </p:nvSpPr>
        <p:spPr>
          <a:xfrm>
            <a:off x="4879654" y="1705048"/>
            <a:ext cx="353786" cy="409060"/>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60;p77"/>
          <p:cNvSpPr/>
          <p:nvPr/>
        </p:nvSpPr>
        <p:spPr>
          <a:xfrm>
            <a:off x="4891328" y="3240199"/>
            <a:ext cx="313190" cy="348649"/>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892" y="82502"/>
            <a:ext cx="7812134" cy="495014"/>
          </a:xfrm>
        </p:spPr>
        <p:txBody>
          <a:bodyPr/>
          <a:lstStyle/>
          <a:p>
            <a:pPr algn="ctr"/>
            <a:r>
              <a:rPr lang="en-US" dirty="0" smtClean="0"/>
              <a:t>Chosen Datasets </a:t>
            </a:r>
            <a:endParaRPr lang="ru-RU" dirty="0"/>
          </a:p>
        </p:txBody>
      </p:sp>
      <p:pic>
        <p:nvPicPr>
          <p:cNvPr id="3" name="Рисунок 2" descr="Снимок экрана (165).png"/>
          <p:cNvPicPr>
            <a:picLocks noChangeAspect="1"/>
          </p:cNvPicPr>
          <p:nvPr/>
        </p:nvPicPr>
        <p:blipFill>
          <a:blip r:embed="rId2"/>
          <a:stretch>
            <a:fillRect/>
          </a:stretch>
        </p:blipFill>
        <p:spPr>
          <a:xfrm>
            <a:off x="1993805" y="654179"/>
            <a:ext cx="7005816" cy="4331191"/>
          </a:xfrm>
          <a:prstGeom prst="rect">
            <a:avLst/>
          </a:prstGeom>
        </p:spPr>
      </p:pic>
      <p:sp>
        <p:nvSpPr>
          <p:cNvPr id="4" name="TextBox 3"/>
          <p:cNvSpPr txBox="1"/>
          <p:nvPr/>
        </p:nvSpPr>
        <p:spPr>
          <a:xfrm>
            <a:off x="89376" y="990026"/>
            <a:ext cx="1876927" cy="2246769"/>
          </a:xfrm>
          <a:prstGeom prst="rect">
            <a:avLst/>
          </a:prstGeom>
          <a:noFill/>
        </p:spPr>
        <p:txBody>
          <a:bodyPr wrap="square" rtlCol="0">
            <a:spAutoFit/>
          </a:bodyPr>
          <a:lstStyle/>
          <a:p>
            <a:pPr marL="342900" indent="-342900">
              <a:buAutoNum type="arabicParenR"/>
            </a:pPr>
            <a:r>
              <a:rPr lang="en-US" dirty="0" smtClean="0"/>
              <a:t>GPD</a:t>
            </a:r>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r>
              <a:rPr lang="en-US" dirty="0" smtClean="0"/>
              <a:t>CO2 emissions</a:t>
            </a:r>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r>
              <a:rPr lang="en-US" dirty="0" smtClean="0"/>
              <a:t>Total cancer deaths by type</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2214;p61"/>
          <p:cNvGrpSpPr>
            <a:grpSpLocks noGrp="1"/>
          </p:cNvGrpSpPr>
          <p:nvPr>
            <p:ph type="subTitle" idx="1"/>
          </p:nvPr>
        </p:nvGrpSpPr>
        <p:grpSpPr>
          <a:xfrm>
            <a:off x="4694606" y="481262"/>
            <a:ext cx="3837501" cy="3966984"/>
            <a:chOff x="5052593" y="574579"/>
            <a:chExt cx="3828516" cy="4250933"/>
          </a:xfrm>
        </p:grpSpPr>
        <p:grpSp>
          <p:nvGrpSpPr>
            <p:cNvPr id="8" name="Google Shape;2215;p61"/>
            <p:cNvGrpSpPr/>
            <p:nvPr/>
          </p:nvGrpSpPr>
          <p:grpSpPr>
            <a:xfrm>
              <a:off x="7107488" y="574579"/>
              <a:ext cx="1585775" cy="2455525"/>
              <a:chOff x="6708200" y="487850"/>
              <a:chExt cx="1585775" cy="2455525"/>
            </a:xfrm>
          </p:grpSpPr>
          <p:sp>
            <p:nvSpPr>
              <p:cNvPr id="94" name="Google Shape;2216;p61"/>
              <p:cNvSpPr/>
              <p:nvPr/>
            </p:nvSpPr>
            <p:spPr>
              <a:xfrm>
                <a:off x="6708200" y="659275"/>
                <a:ext cx="670625" cy="1908475"/>
              </a:xfrm>
              <a:custGeom>
                <a:avLst/>
                <a:gdLst/>
                <a:ahLst/>
                <a:cxnLst/>
                <a:rect l="l" t="t" r="r" b="b"/>
                <a:pathLst>
                  <a:path w="26825" h="76339" extrusionOk="0">
                    <a:moveTo>
                      <a:pt x="25615" y="14623"/>
                    </a:moveTo>
                    <a:lnTo>
                      <a:pt x="203" y="0"/>
                    </a:lnTo>
                    <a:lnTo>
                      <a:pt x="1" y="61615"/>
                    </a:lnTo>
                    <a:lnTo>
                      <a:pt x="3934" y="63834"/>
                    </a:lnTo>
                    <a:lnTo>
                      <a:pt x="25514" y="76338"/>
                    </a:lnTo>
                    <a:lnTo>
                      <a:pt x="26825" y="434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17;p61"/>
              <p:cNvSpPr/>
              <p:nvPr/>
            </p:nvSpPr>
            <p:spPr>
              <a:xfrm>
                <a:off x="7346025" y="848350"/>
                <a:ext cx="297525" cy="1719400"/>
              </a:xfrm>
              <a:custGeom>
                <a:avLst/>
                <a:gdLst/>
                <a:ahLst/>
                <a:cxnLst/>
                <a:rect l="l" t="t" r="r" b="b"/>
                <a:pathLst>
                  <a:path w="11901" h="68776" extrusionOk="0">
                    <a:moveTo>
                      <a:pt x="11799" y="31060"/>
                    </a:moveTo>
                    <a:lnTo>
                      <a:pt x="11900" y="303"/>
                    </a:lnTo>
                    <a:lnTo>
                      <a:pt x="11497" y="1"/>
                    </a:lnTo>
                    <a:lnTo>
                      <a:pt x="102" y="6656"/>
                    </a:lnTo>
                    <a:lnTo>
                      <a:pt x="1" y="38422"/>
                    </a:lnTo>
                    <a:lnTo>
                      <a:pt x="1" y="38422"/>
                    </a:lnTo>
                    <a:lnTo>
                      <a:pt x="1" y="68775"/>
                    </a:lnTo>
                    <a:lnTo>
                      <a:pt x="11799" y="61918"/>
                    </a:lnTo>
                    <a:lnTo>
                      <a:pt x="11799" y="31060"/>
                    </a:lnTo>
                    <a:lnTo>
                      <a:pt x="11799" y="31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18;p61"/>
              <p:cNvSpPr/>
              <p:nvPr/>
            </p:nvSpPr>
            <p:spPr>
              <a:xfrm>
                <a:off x="6713250" y="487850"/>
                <a:ext cx="930300" cy="539525"/>
              </a:xfrm>
              <a:custGeom>
                <a:avLst/>
                <a:gdLst/>
                <a:ahLst/>
                <a:cxnLst/>
                <a:rect l="l" t="t" r="r" b="b"/>
                <a:pathLst>
                  <a:path w="37212" h="21581" extrusionOk="0">
                    <a:moveTo>
                      <a:pt x="37211" y="14723"/>
                    </a:moveTo>
                    <a:lnTo>
                      <a:pt x="11698" y="0"/>
                    </a:lnTo>
                    <a:lnTo>
                      <a:pt x="1" y="6857"/>
                    </a:lnTo>
                    <a:lnTo>
                      <a:pt x="25413" y="21580"/>
                    </a:lnTo>
                    <a:lnTo>
                      <a:pt x="37211" y="147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19;p61"/>
              <p:cNvSpPr/>
              <p:nvPr/>
            </p:nvSpPr>
            <p:spPr>
              <a:xfrm>
                <a:off x="7237625" y="1803825"/>
                <a:ext cx="12625" cy="267275"/>
              </a:xfrm>
              <a:custGeom>
                <a:avLst/>
                <a:gdLst/>
                <a:ahLst/>
                <a:cxnLst/>
                <a:rect l="l" t="t" r="r" b="b"/>
                <a:pathLst>
                  <a:path w="505" h="10691" extrusionOk="0">
                    <a:moveTo>
                      <a:pt x="1" y="303"/>
                    </a:moveTo>
                    <a:lnTo>
                      <a:pt x="505" y="1"/>
                    </a:lnTo>
                    <a:lnTo>
                      <a:pt x="404" y="10388"/>
                    </a:lnTo>
                    <a:lnTo>
                      <a:pt x="1" y="106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20;p61"/>
              <p:cNvSpPr/>
              <p:nvPr/>
            </p:nvSpPr>
            <p:spPr>
              <a:xfrm>
                <a:off x="6793925" y="1549200"/>
                <a:ext cx="456325" cy="262225"/>
              </a:xfrm>
              <a:custGeom>
                <a:avLst/>
                <a:gdLst/>
                <a:ahLst/>
                <a:cxnLst/>
                <a:rect l="l" t="t" r="r" b="b"/>
                <a:pathLst>
                  <a:path w="18253" h="10489" extrusionOk="0">
                    <a:moveTo>
                      <a:pt x="505" y="1"/>
                    </a:moveTo>
                    <a:lnTo>
                      <a:pt x="18253" y="10186"/>
                    </a:lnTo>
                    <a:lnTo>
                      <a:pt x="17749" y="10488"/>
                    </a:lnTo>
                    <a:lnTo>
                      <a:pt x="1" y="2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21;p61"/>
              <p:cNvSpPr/>
              <p:nvPr/>
            </p:nvSpPr>
            <p:spPr>
              <a:xfrm>
                <a:off x="6793925" y="1554250"/>
                <a:ext cx="443725" cy="516850"/>
              </a:xfrm>
              <a:custGeom>
                <a:avLst/>
                <a:gdLst/>
                <a:ahLst/>
                <a:cxnLst/>
                <a:rect l="l" t="t" r="r" b="b"/>
                <a:pathLst>
                  <a:path w="17749" h="20674" extrusionOk="0">
                    <a:moveTo>
                      <a:pt x="1" y="0"/>
                    </a:moveTo>
                    <a:lnTo>
                      <a:pt x="17749" y="10286"/>
                    </a:lnTo>
                    <a:lnTo>
                      <a:pt x="17749" y="20673"/>
                    </a:lnTo>
                    <a:lnTo>
                      <a:pt x="1"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22;p61"/>
              <p:cNvSpPr/>
              <p:nvPr/>
            </p:nvSpPr>
            <p:spPr>
              <a:xfrm>
                <a:off x="7242675" y="2179475"/>
                <a:ext cx="12625" cy="267250"/>
              </a:xfrm>
              <a:custGeom>
                <a:avLst/>
                <a:gdLst/>
                <a:ahLst/>
                <a:cxnLst/>
                <a:rect l="l" t="t" r="r" b="b"/>
                <a:pathLst>
                  <a:path w="505" h="10690" extrusionOk="0">
                    <a:moveTo>
                      <a:pt x="0" y="303"/>
                    </a:moveTo>
                    <a:lnTo>
                      <a:pt x="505" y="0"/>
                    </a:lnTo>
                    <a:lnTo>
                      <a:pt x="505" y="10387"/>
                    </a:lnTo>
                    <a:lnTo>
                      <a:pt x="0" y="106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23;p61"/>
              <p:cNvSpPr/>
              <p:nvPr/>
            </p:nvSpPr>
            <p:spPr>
              <a:xfrm>
                <a:off x="6798975" y="1924850"/>
                <a:ext cx="456325" cy="262200"/>
              </a:xfrm>
              <a:custGeom>
                <a:avLst/>
                <a:gdLst/>
                <a:ahLst/>
                <a:cxnLst/>
                <a:rect l="l" t="t" r="r" b="b"/>
                <a:pathLst>
                  <a:path w="18253" h="10488" extrusionOk="0">
                    <a:moveTo>
                      <a:pt x="504" y="0"/>
                    </a:moveTo>
                    <a:lnTo>
                      <a:pt x="18253" y="10185"/>
                    </a:lnTo>
                    <a:lnTo>
                      <a:pt x="17748" y="10488"/>
                    </a:lnTo>
                    <a:lnTo>
                      <a:pt x="0" y="2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24;p61"/>
              <p:cNvSpPr/>
              <p:nvPr/>
            </p:nvSpPr>
            <p:spPr>
              <a:xfrm>
                <a:off x="6798975" y="1929875"/>
                <a:ext cx="443725" cy="516850"/>
              </a:xfrm>
              <a:custGeom>
                <a:avLst/>
                <a:gdLst/>
                <a:ahLst/>
                <a:cxnLst/>
                <a:rect l="l" t="t" r="r" b="b"/>
                <a:pathLst>
                  <a:path w="17749" h="20674" extrusionOk="0">
                    <a:moveTo>
                      <a:pt x="0" y="1"/>
                    </a:moveTo>
                    <a:lnTo>
                      <a:pt x="17748" y="10287"/>
                    </a:lnTo>
                    <a:lnTo>
                      <a:pt x="17748" y="20674"/>
                    </a:lnTo>
                    <a:lnTo>
                      <a:pt x="0" y="10388"/>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25;p61"/>
              <p:cNvSpPr/>
              <p:nvPr/>
            </p:nvSpPr>
            <p:spPr>
              <a:xfrm>
                <a:off x="7237625" y="1032400"/>
                <a:ext cx="12625" cy="267250"/>
              </a:xfrm>
              <a:custGeom>
                <a:avLst/>
                <a:gdLst/>
                <a:ahLst/>
                <a:cxnLst/>
                <a:rect l="l" t="t" r="r" b="b"/>
                <a:pathLst>
                  <a:path w="505" h="10690" extrusionOk="0">
                    <a:moveTo>
                      <a:pt x="1" y="303"/>
                    </a:moveTo>
                    <a:lnTo>
                      <a:pt x="505" y="0"/>
                    </a:lnTo>
                    <a:lnTo>
                      <a:pt x="505" y="10387"/>
                    </a:lnTo>
                    <a:lnTo>
                      <a:pt x="1" y="1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26;p61"/>
              <p:cNvSpPr/>
              <p:nvPr/>
            </p:nvSpPr>
            <p:spPr>
              <a:xfrm>
                <a:off x="6793925" y="777775"/>
                <a:ext cx="456325" cy="262200"/>
              </a:xfrm>
              <a:custGeom>
                <a:avLst/>
                <a:gdLst/>
                <a:ahLst/>
                <a:cxnLst/>
                <a:rect l="l" t="t" r="r" b="b"/>
                <a:pathLst>
                  <a:path w="18253" h="10488" extrusionOk="0">
                    <a:moveTo>
                      <a:pt x="505" y="0"/>
                    </a:moveTo>
                    <a:lnTo>
                      <a:pt x="18253" y="10185"/>
                    </a:lnTo>
                    <a:lnTo>
                      <a:pt x="17749" y="10488"/>
                    </a:lnTo>
                    <a:lnTo>
                      <a:pt x="1" y="303"/>
                    </a:lnTo>
                    <a:close/>
                  </a:path>
                </a:pathLst>
              </a:custGeom>
              <a:solidFill>
                <a:srgbClr val="DFD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27;p61"/>
              <p:cNvSpPr/>
              <p:nvPr/>
            </p:nvSpPr>
            <p:spPr>
              <a:xfrm>
                <a:off x="6793925" y="785325"/>
                <a:ext cx="443725" cy="514325"/>
              </a:xfrm>
              <a:custGeom>
                <a:avLst/>
                <a:gdLst/>
                <a:ahLst/>
                <a:cxnLst/>
                <a:rect l="l" t="t" r="r" b="b"/>
                <a:pathLst>
                  <a:path w="17749" h="20573" extrusionOk="0">
                    <a:moveTo>
                      <a:pt x="1" y="1"/>
                    </a:moveTo>
                    <a:lnTo>
                      <a:pt x="17749" y="10186"/>
                    </a:lnTo>
                    <a:lnTo>
                      <a:pt x="17749" y="20572"/>
                    </a:lnTo>
                    <a:lnTo>
                      <a:pt x="1"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28;p61"/>
              <p:cNvSpPr/>
              <p:nvPr/>
            </p:nvSpPr>
            <p:spPr>
              <a:xfrm>
                <a:off x="7245200" y="1408025"/>
                <a:ext cx="12625" cy="267250"/>
              </a:xfrm>
              <a:custGeom>
                <a:avLst/>
                <a:gdLst/>
                <a:ahLst/>
                <a:cxnLst/>
                <a:rect l="l" t="t" r="r" b="b"/>
                <a:pathLst>
                  <a:path w="505" h="10690" extrusionOk="0">
                    <a:moveTo>
                      <a:pt x="0" y="303"/>
                    </a:moveTo>
                    <a:lnTo>
                      <a:pt x="504" y="1"/>
                    </a:lnTo>
                    <a:lnTo>
                      <a:pt x="404" y="10387"/>
                    </a:lnTo>
                    <a:lnTo>
                      <a:pt x="0" y="1069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29;p61"/>
              <p:cNvSpPr/>
              <p:nvPr/>
            </p:nvSpPr>
            <p:spPr>
              <a:xfrm>
                <a:off x="6801500" y="1153400"/>
                <a:ext cx="456325" cy="262225"/>
              </a:xfrm>
              <a:custGeom>
                <a:avLst/>
                <a:gdLst/>
                <a:ahLst/>
                <a:cxnLst/>
                <a:rect l="l" t="t" r="r" b="b"/>
                <a:pathLst>
                  <a:path w="18253" h="10489" extrusionOk="0">
                    <a:moveTo>
                      <a:pt x="504" y="1"/>
                    </a:moveTo>
                    <a:lnTo>
                      <a:pt x="18252" y="10186"/>
                    </a:lnTo>
                    <a:lnTo>
                      <a:pt x="17748" y="10488"/>
                    </a:lnTo>
                    <a:lnTo>
                      <a:pt x="0" y="3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30;p61"/>
              <p:cNvSpPr/>
              <p:nvPr/>
            </p:nvSpPr>
            <p:spPr>
              <a:xfrm>
                <a:off x="6801500" y="1160975"/>
                <a:ext cx="443725" cy="514300"/>
              </a:xfrm>
              <a:custGeom>
                <a:avLst/>
                <a:gdLst/>
                <a:ahLst/>
                <a:cxnLst/>
                <a:rect l="l" t="t" r="r" b="b"/>
                <a:pathLst>
                  <a:path w="17749" h="20572" extrusionOk="0">
                    <a:moveTo>
                      <a:pt x="0" y="0"/>
                    </a:moveTo>
                    <a:lnTo>
                      <a:pt x="17748" y="10185"/>
                    </a:lnTo>
                    <a:lnTo>
                      <a:pt x="17748" y="20572"/>
                    </a:lnTo>
                    <a:lnTo>
                      <a:pt x="0"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31;p61"/>
              <p:cNvSpPr/>
              <p:nvPr/>
            </p:nvSpPr>
            <p:spPr>
              <a:xfrm>
                <a:off x="7071250" y="1410550"/>
                <a:ext cx="15150" cy="68100"/>
              </a:xfrm>
              <a:custGeom>
                <a:avLst/>
                <a:gdLst/>
                <a:ahLst/>
                <a:cxnLst/>
                <a:rect l="l" t="t" r="r" b="b"/>
                <a:pathLst>
                  <a:path w="606" h="2724" extrusionOk="0">
                    <a:moveTo>
                      <a:pt x="101" y="303"/>
                    </a:moveTo>
                    <a:lnTo>
                      <a:pt x="202" y="0"/>
                    </a:lnTo>
                    <a:lnTo>
                      <a:pt x="605" y="0"/>
                    </a:lnTo>
                    <a:lnTo>
                      <a:pt x="605" y="2421"/>
                    </a:lnTo>
                    <a:lnTo>
                      <a:pt x="101" y="2723"/>
                    </a:lnTo>
                    <a:lnTo>
                      <a:pt x="0" y="9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32;p61"/>
              <p:cNvSpPr/>
              <p:nvPr/>
            </p:nvSpPr>
            <p:spPr>
              <a:xfrm>
                <a:off x="6970400" y="1350050"/>
                <a:ext cx="116000" cy="68075"/>
              </a:xfrm>
              <a:custGeom>
                <a:avLst/>
                <a:gdLst/>
                <a:ahLst/>
                <a:cxnLst/>
                <a:rect l="l" t="t" r="r" b="b"/>
                <a:pathLst>
                  <a:path w="4640" h="2723" extrusionOk="0">
                    <a:moveTo>
                      <a:pt x="505" y="0"/>
                    </a:moveTo>
                    <a:lnTo>
                      <a:pt x="4639" y="2420"/>
                    </a:lnTo>
                    <a:lnTo>
                      <a:pt x="4135" y="2723"/>
                    </a:lnTo>
                    <a:lnTo>
                      <a:pt x="2320" y="1815"/>
                    </a:lnTo>
                    <a:lnTo>
                      <a:pt x="0" y="3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33;p61"/>
              <p:cNvSpPr/>
              <p:nvPr/>
            </p:nvSpPr>
            <p:spPr>
              <a:xfrm>
                <a:off x="6970400" y="1357600"/>
                <a:ext cx="103375" cy="121050"/>
              </a:xfrm>
              <a:custGeom>
                <a:avLst/>
                <a:gdLst/>
                <a:ahLst/>
                <a:cxnLst/>
                <a:rect l="l" t="t" r="r" b="b"/>
                <a:pathLst>
                  <a:path w="4135" h="4842" extrusionOk="0">
                    <a:moveTo>
                      <a:pt x="0" y="1"/>
                    </a:moveTo>
                    <a:lnTo>
                      <a:pt x="4135" y="2421"/>
                    </a:lnTo>
                    <a:lnTo>
                      <a:pt x="4135" y="2824"/>
                    </a:lnTo>
                    <a:lnTo>
                      <a:pt x="4135" y="4841"/>
                    </a:lnTo>
                    <a:lnTo>
                      <a:pt x="0" y="24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34;p61"/>
              <p:cNvSpPr/>
              <p:nvPr/>
            </p:nvSpPr>
            <p:spPr>
              <a:xfrm>
                <a:off x="7063675" y="1034900"/>
                <a:ext cx="17675" cy="68100"/>
              </a:xfrm>
              <a:custGeom>
                <a:avLst/>
                <a:gdLst/>
                <a:ahLst/>
                <a:cxnLst/>
                <a:rect l="l" t="t" r="r" b="b"/>
                <a:pathLst>
                  <a:path w="707" h="2724" extrusionOk="0">
                    <a:moveTo>
                      <a:pt x="202" y="304"/>
                    </a:moveTo>
                    <a:lnTo>
                      <a:pt x="303" y="1"/>
                    </a:lnTo>
                    <a:lnTo>
                      <a:pt x="707" y="1"/>
                    </a:lnTo>
                    <a:lnTo>
                      <a:pt x="707" y="2421"/>
                    </a:lnTo>
                    <a:lnTo>
                      <a:pt x="202" y="2724"/>
                    </a:lnTo>
                    <a:lnTo>
                      <a:pt x="1" y="9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35;p61"/>
              <p:cNvSpPr/>
              <p:nvPr/>
            </p:nvSpPr>
            <p:spPr>
              <a:xfrm>
                <a:off x="6965350" y="974400"/>
                <a:ext cx="116000" cy="68100"/>
              </a:xfrm>
              <a:custGeom>
                <a:avLst/>
                <a:gdLst/>
                <a:ahLst/>
                <a:cxnLst/>
                <a:rect l="l" t="t" r="r" b="b"/>
                <a:pathLst>
                  <a:path w="4640" h="2724" extrusionOk="0">
                    <a:moveTo>
                      <a:pt x="404" y="1"/>
                    </a:moveTo>
                    <a:lnTo>
                      <a:pt x="4640" y="2421"/>
                    </a:lnTo>
                    <a:lnTo>
                      <a:pt x="4135" y="2724"/>
                    </a:lnTo>
                    <a:lnTo>
                      <a:pt x="2320" y="1816"/>
                    </a:lnTo>
                    <a:lnTo>
                      <a:pt x="1" y="3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36;p61"/>
              <p:cNvSpPr/>
              <p:nvPr/>
            </p:nvSpPr>
            <p:spPr>
              <a:xfrm>
                <a:off x="6965350" y="981975"/>
                <a:ext cx="103400" cy="121025"/>
              </a:xfrm>
              <a:custGeom>
                <a:avLst/>
                <a:gdLst/>
                <a:ahLst/>
                <a:cxnLst/>
                <a:rect l="l" t="t" r="r" b="b"/>
                <a:pathLst>
                  <a:path w="4136" h="4841" extrusionOk="0">
                    <a:moveTo>
                      <a:pt x="1" y="0"/>
                    </a:moveTo>
                    <a:lnTo>
                      <a:pt x="4135" y="2421"/>
                    </a:lnTo>
                    <a:lnTo>
                      <a:pt x="4135" y="2824"/>
                    </a:lnTo>
                    <a:lnTo>
                      <a:pt x="4135" y="4841"/>
                    </a:lnTo>
                    <a:lnTo>
                      <a:pt x="1" y="24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37;p61"/>
              <p:cNvSpPr/>
              <p:nvPr/>
            </p:nvSpPr>
            <p:spPr>
              <a:xfrm>
                <a:off x="7063675" y="1806350"/>
                <a:ext cx="15150" cy="68100"/>
              </a:xfrm>
              <a:custGeom>
                <a:avLst/>
                <a:gdLst/>
                <a:ahLst/>
                <a:cxnLst/>
                <a:rect l="l" t="t" r="r" b="b"/>
                <a:pathLst>
                  <a:path w="606" h="2724" extrusionOk="0">
                    <a:moveTo>
                      <a:pt x="202" y="303"/>
                    </a:moveTo>
                    <a:lnTo>
                      <a:pt x="202" y="1"/>
                    </a:lnTo>
                    <a:lnTo>
                      <a:pt x="606" y="1"/>
                    </a:lnTo>
                    <a:lnTo>
                      <a:pt x="606" y="2421"/>
                    </a:lnTo>
                    <a:lnTo>
                      <a:pt x="101" y="2723"/>
                    </a:lnTo>
                    <a:lnTo>
                      <a:pt x="1" y="908"/>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38;p61"/>
              <p:cNvSpPr/>
              <p:nvPr/>
            </p:nvSpPr>
            <p:spPr>
              <a:xfrm>
                <a:off x="6962825" y="1745850"/>
                <a:ext cx="116000" cy="68100"/>
              </a:xfrm>
              <a:custGeom>
                <a:avLst/>
                <a:gdLst/>
                <a:ahLst/>
                <a:cxnLst/>
                <a:rect l="l" t="t" r="r" b="b"/>
                <a:pathLst>
                  <a:path w="4640" h="2724" extrusionOk="0">
                    <a:moveTo>
                      <a:pt x="505" y="0"/>
                    </a:moveTo>
                    <a:lnTo>
                      <a:pt x="4640" y="2421"/>
                    </a:lnTo>
                    <a:lnTo>
                      <a:pt x="4236" y="2723"/>
                    </a:lnTo>
                    <a:lnTo>
                      <a:pt x="2421" y="1816"/>
                    </a:lnTo>
                    <a:lnTo>
                      <a:pt x="1" y="3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39;p61"/>
              <p:cNvSpPr/>
              <p:nvPr/>
            </p:nvSpPr>
            <p:spPr>
              <a:xfrm>
                <a:off x="6962825" y="1753400"/>
                <a:ext cx="105925" cy="121050"/>
              </a:xfrm>
              <a:custGeom>
                <a:avLst/>
                <a:gdLst/>
                <a:ahLst/>
                <a:cxnLst/>
                <a:rect l="l" t="t" r="r" b="b"/>
                <a:pathLst>
                  <a:path w="4237" h="4842" extrusionOk="0">
                    <a:moveTo>
                      <a:pt x="1" y="1"/>
                    </a:moveTo>
                    <a:lnTo>
                      <a:pt x="4236" y="2421"/>
                    </a:lnTo>
                    <a:lnTo>
                      <a:pt x="4236" y="2825"/>
                    </a:lnTo>
                    <a:lnTo>
                      <a:pt x="4135" y="4841"/>
                    </a:lnTo>
                    <a:lnTo>
                      <a:pt x="1" y="24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40;p61"/>
              <p:cNvSpPr/>
              <p:nvPr/>
            </p:nvSpPr>
            <p:spPr>
              <a:xfrm>
                <a:off x="7068725" y="2182000"/>
                <a:ext cx="17675" cy="68075"/>
              </a:xfrm>
              <a:custGeom>
                <a:avLst/>
                <a:gdLst/>
                <a:ahLst/>
                <a:cxnLst/>
                <a:rect l="l" t="t" r="r" b="b"/>
                <a:pathLst>
                  <a:path w="707" h="2723" extrusionOk="0">
                    <a:moveTo>
                      <a:pt x="202" y="303"/>
                    </a:moveTo>
                    <a:lnTo>
                      <a:pt x="303" y="0"/>
                    </a:lnTo>
                    <a:lnTo>
                      <a:pt x="706" y="0"/>
                    </a:lnTo>
                    <a:lnTo>
                      <a:pt x="706" y="2420"/>
                    </a:lnTo>
                    <a:lnTo>
                      <a:pt x="202" y="2723"/>
                    </a:lnTo>
                    <a:lnTo>
                      <a:pt x="0" y="908"/>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41;p61"/>
              <p:cNvSpPr/>
              <p:nvPr/>
            </p:nvSpPr>
            <p:spPr>
              <a:xfrm>
                <a:off x="6967875" y="2121475"/>
                <a:ext cx="118525" cy="68100"/>
              </a:xfrm>
              <a:custGeom>
                <a:avLst/>
                <a:gdLst/>
                <a:ahLst/>
                <a:cxnLst/>
                <a:rect l="l" t="t" r="r" b="b"/>
                <a:pathLst>
                  <a:path w="4741" h="2724" extrusionOk="0">
                    <a:moveTo>
                      <a:pt x="505" y="1"/>
                    </a:moveTo>
                    <a:lnTo>
                      <a:pt x="4740" y="2421"/>
                    </a:lnTo>
                    <a:lnTo>
                      <a:pt x="4236" y="2724"/>
                    </a:lnTo>
                    <a:lnTo>
                      <a:pt x="2421" y="1816"/>
                    </a:lnTo>
                    <a:lnTo>
                      <a:pt x="1" y="3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42;p61"/>
              <p:cNvSpPr/>
              <p:nvPr/>
            </p:nvSpPr>
            <p:spPr>
              <a:xfrm>
                <a:off x="6967875" y="2129050"/>
                <a:ext cx="105900" cy="121025"/>
              </a:xfrm>
              <a:custGeom>
                <a:avLst/>
                <a:gdLst/>
                <a:ahLst/>
                <a:cxnLst/>
                <a:rect l="l" t="t" r="r" b="b"/>
                <a:pathLst>
                  <a:path w="4236" h="4841" extrusionOk="0">
                    <a:moveTo>
                      <a:pt x="1" y="0"/>
                    </a:moveTo>
                    <a:lnTo>
                      <a:pt x="4236" y="2421"/>
                    </a:lnTo>
                    <a:lnTo>
                      <a:pt x="4236" y="2824"/>
                    </a:lnTo>
                    <a:lnTo>
                      <a:pt x="4236" y="4841"/>
                    </a:lnTo>
                    <a:lnTo>
                      <a:pt x="1" y="24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43;p61"/>
              <p:cNvSpPr/>
              <p:nvPr/>
            </p:nvSpPr>
            <p:spPr>
              <a:xfrm>
                <a:off x="7358650" y="1032400"/>
                <a:ext cx="670625" cy="1910975"/>
              </a:xfrm>
              <a:custGeom>
                <a:avLst/>
                <a:gdLst/>
                <a:ahLst/>
                <a:cxnLst/>
                <a:rect l="l" t="t" r="r" b="b"/>
                <a:pathLst>
                  <a:path w="26825" h="76439" extrusionOk="0">
                    <a:moveTo>
                      <a:pt x="25614" y="14723"/>
                    </a:moveTo>
                    <a:lnTo>
                      <a:pt x="202" y="0"/>
                    </a:lnTo>
                    <a:lnTo>
                      <a:pt x="0" y="61716"/>
                    </a:lnTo>
                    <a:lnTo>
                      <a:pt x="3933" y="63934"/>
                    </a:lnTo>
                    <a:lnTo>
                      <a:pt x="25513" y="76438"/>
                    </a:lnTo>
                    <a:lnTo>
                      <a:pt x="26824" y="4356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44;p61"/>
              <p:cNvSpPr/>
              <p:nvPr/>
            </p:nvSpPr>
            <p:spPr>
              <a:xfrm>
                <a:off x="7996475" y="1224000"/>
                <a:ext cx="297500" cy="1719375"/>
              </a:xfrm>
              <a:custGeom>
                <a:avLst/>
                <a:gdLst/>
                <a:ahLst/>
                <a:cxnLst/>
                <a:rect l="l" t="t" r="r" b="b"/>
                <a:pathLst>
                  <a:path w="11900" h="68775" extrusionOk="0">
                    <a:moveTo>
                      <a:pt x="11899" y="31060"/>
                    </a:moveTo>
                    <a:lnTo>
                      <a:pt x="11899" y="202"/>
                    </a:lnTo>
                    <a:lnTo>
                      <a:pt x="11496" y="0"/>
                    </a:lnTo>
                    <a:lnTo>
                      <a:pt x="101" y="6656"/>
                    </a:lnTo>
                    <a:lnTo>
                      <a:pt x="101" y="38320"/>
                    </a:lnTo>
                    <a:lnTo>
                      <a:pt x="101" y="38320"/>
                    </a:lnTo>
                    <a:lnTo>
                      <a:pt x="0" y="68774"/>
                    </a:lnTo>
                    <a:lnTo>
                      <a:pt x="11799" y="61917"/>
                    </a:lnTo>
                    <a:lnTo>
                      <a:pt x="11899" y="31060"/>
                    </a:lnTo>
                    <a:lnTo>
                      <a:pt x="11799" y="310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45;p61"/>
              <p:cNvSpPr/>
              <p:nvPr/>
            </p:nvSpPr>
            <p:spPr>
              <a:xfrm>
                <a:off x="7363675" y="863475"/>
                <a:ext cx="930300" cy="537025"/>
              </a:xfrm>
              <a:custGeom>
                <a:avLst/>
                <a:gdLst/>
                <a:ahLst/>
                <a:cxnLst/>
                <a:rect l="l" t="t" r="r" b="b"/>
                <a:pathLst>
                  <a:path w="37212" h="21481" extrusionOk="0">
                    <a:moveTo>
                      <a:pt x="37211" y="14623"/>
                    </a:moveTo>
                    <a:lnTo>
                      <a:pt x="11698" y="1"/>
                    </a:lnTo>
                    <a:lnTo>
                      <a:pt x="1" y="6757"/>
                    </a:lnTo>
                    <a:lnTo>
                      <a:pt x="25514" y="21480"/>
                    </a:lnTo>
                    <a:lnTo>
                      <a:pt x="37211" y="146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46;p61"/>
              <p:cNvSpPr/>
              <p:nvPr/>
            </p:nvSpPr>
            <p:spPr>
              <a:xfrm>
                <a:off x="7888050" y="2179475"/>
                <a:ext cx="12650" cy="267250"/>
              </a:xfrm>
              <a:custGeom>
                <a:avLst/>
                <a:gdLst/>
                <a:ahLst/>
                <a:cxnLst/>
                <a:rect l="l" t="t" r="r" b="b"/>
                <a:pathLst>
                  <a:path w="506" h="10690" extrusionOk="0">
                    <a:moveTo>
                      <a:pt x="1" y="303"/>
                    </a:moveTo>
                    <a:lnTo>
                      <a:pt x="505" y="0"/>
                    </a:lnTo>
                    <a:lnTo>
                      <a:pt x="505" y="10387"/>
                    </a:lnTo>
                    <a:lnTo>
                      <a:pt x="1" y="106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47;p61"/>
              <p:cNvSpPr/>
              <p:nvPr/>
            </p:nvSpPr>
            <p:spPr>
              <a:xfrm>
                <a:off x="7444350" y="1922325"/>
                <a:ext cx="456350" cy="264725"/>
              </a:xfrm>
              <a:custGeom>
                <a:avLst/>
                <a:gdLst/>
                <a:ahLst/>
                <a:cxnLst/>
                <a:rect l="l" t="t" r="r" b="b"/>
                <a:pathLst>
                  <a:path w="18254" h="10589" extrusionOk="0">
                    <a:moveTo>
                      <a:pt x="505" y="0"/>
                    </a:moveTo>
                    <a:lnTo>
                      <a:pt x="18253" y="10286"/>
                    </a:lnTo>
                    <a:lnTo>
                      <a:pt x="17749" y="10589"/>
                    </a:lnTo>
                    <a:lnTo>
                      <a:pt x="1" y="3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48;p61"/>
              <p:cNvSpPr/>
              <p:nvPr/>
            </p:nvSpPr>
            <p:spPr>
              <a:xfrm>
                <a:off x="7444350" y="1929875"/>
                <a:ext cx="443725" cy="516850"/>
              </a:xfrm>
              <a:custGeom>
                <a:avLst/>
                <a:gdLst/>
                <a:ahLst/>
                <a:cxnLst/>
                <a:rect l="l" t="t" r="r" b="b"/>
                <a:pathLst>
                  <a:path w="17749" h="20674" extrusionOk="0">
                    <a:moveTo>
                      <a:pt x="1" y="1"/>
                    </a:moveTo>
                    <a:lnTo>
                      <a:pt x="17749" y="10287"/>
                    </a:lnTo>
                    <a:lnTo>
                      <a:pt x="17749" y="20674"/>
                    </a:lnTo>
                    <a:lnTo>
                      <a:pt x="1" y="10388"/>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49;p61"/>
              <p:cNvSpPr/>
              <p:nvPr/>
            </p:nvSpPr>
            <p:spPr>
              <a:xfrm>
                <a:off x="7893100" y="2555100"/>
                <a:ext cx="12625" cy="267275"/>
              </a:xfrm>
              <a:custGeom>
                <a:avLst/>
                <a:gdLst/>
                <a:ahLst/>
                <a:cxnLst/>
                <a:rect l="l" t="t" r="r" b="b"/>
                <a:pathLst>
                  <a:path w="505" h="10691" extrusionOk="0">
                    <a:moveTo>
                      <a:pt x="101" y="303"/>
                    </a:moveTo>
                    <a:lnTo>
                      <a:pt x="505" y="1"/>
                    </a:lnTo>
                    <a:lnTo>
                      <a:pt x="505" y="10388"/>
                    </a:lnTo>
                    <a:lnTo>
                      <a:pt x="1" y="1069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50;p61"/>
              <p:cNvSpPr/>
              <p:nvPr/>
            </p:nvSpPr>
            <p:spPr>
              <a:xfrm>
                <a:off x="7451925" y="2297950"/>
                <a:ext cx="453800" cy="264750"/>
              </a:xfrm>
              <a:custGeom>
                <a:avLst/>
                <a:gdLst/>
                <a:ahLst/>
                <a:cxnLst/>
                <a:rect l="l" t="t" r="r" b="b"/>
                <a:pathLst>
                  <a:path w="18152" h="10590" extrusionOk="0">
                    <a:moveTo>
                      <a:pt x="404" y="1"/>
                    </a:moveTo>
                    <a:lnTo>
                      <a:pt x="18152" y="10287"/>
                    </a:lnTo>
                    <a:lnTo>
                      <a:pt x="17748" y="10589"/>
                    </a:lnTo>
                    <a:lnTo>
                      <a:pt x="0" y="3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51;p61"/>
              <p:cNvSpPr/>
              <p:nvPr/>
            </p:nvSpPr>
            <p:spPr>
              <a:xfrm>
                <a:off x="7449400" y="2305525"/>
                <a:ext cx="446250" cy="516850"/>
              </a:xfrm>
              <a:custGeom>
                <a:avLst/>
                <a:gdLst/>
                <a:ahLst/>
                <a:cxnLst/>
                <a:rect l="l" t="t" r="r" b="b"/>
                <a:pathLst>
                  <a:path w="17850" h="20674" extrusionOk="0">
                    <a:moveTo>
                      <a:pt x="101" y="0"/>
                    </a:moveTo>
                    <a:lnTo>
                      <a:pt x="17849" y="10286"/>
                    </a:lnTo>
                    <a:lnTo>
                      <a:pt x="17749" y="20673"/>
                    </a:lnTo>
                    <a:lnTo>
                      <a:pt x="0"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52;p61"/>
              <p:cNvSpPr/>
              <p:nvPr/>
            </p:nvSpPr>
            <p:spPr>
              <a:xfrm>
                <a:off x="7890575" y="1408025"/>
                <a:ext cx="12625" cy="267250"/>
              </a:xfrm>
              <a:custGeom>
                <a:avLst/>
                <a:gdLst/>
                <a:ahLst/>
                <a:cxnLst/>
                <a:rect l="l" t="t" r="r" b="b"/>
                <a:pathLst>
                  <a:path w="505" h="10690" extrusionOk="0">
                    <a:moveTo>
                      <a:pt x="1" y="303"/>
                    </a:moveTo>
                    <a:lnTo>
                      <a:pt x="505" y="1"/>
                    </a:lnTo>
                    <a:lnTo>
                      <a:pt x="404" y="10387"/>
                    </a:lnTo>
                    <a:lnTo>
                      <a:pt x="1" y="1069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53;p61"/>
              <p:cNvSpPr/>
              <p:nvPr/>
            </p:nvSpPr>
            <p:spPr>
              <a:xfrm>
                <a:off x="7446875" y="1153400"/>
                <a:ext cx="456325" cy="262225"/>
              </a:xfrm>
              <a:custGeom>
                <a:avLst/>
                <a:gdLst/>
                <a:ahLst/>
                <a:cxnLst/>
                <a:rect l="l" t="t" r="r" b="b"/>
                <a:pathLst>
                  <a:path w="18253" h="10489" extrusionOk="0">
                    <a:moveTo>
                      <a:pt x="505" y="1"/>
                    </a:moveTo>
                    <a:lnTo>
                      <a:pt x="18253" y="10186"/>
                    </a:lnTo>
                    <a:lnTo>
                      <a:pt x="17749" y="10488"/>
                    </a:lnTo>
                    <a:lnTo>
                      <a:pt x="1" y="2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54;p61"/>
              <p:cNvSpPr/>
              <p:nvPr/>
            </p:nvSpPr>
            <p:spPr>
              <a:xfrm>
                <a:off x="7446875" y="1158450"/>
                <a:ext cx="443725" cy="516825"/>
              </a:xfrm>
              <a:custGeom>
                <a:avLst/>
                <a:gdLst/>
                <a:ahLst/>
                <a:cxnLst/>
                <a:rect l="l" t="t" r="r" b="b"/>
                <a:pathLst>
                  <a:path w="17749" h="20673" extrusionOk="0">
                    <a:moveTo>
                      <a:pt x="1" y="0"/>
                    </a:moveTo>
                    <a:lnTo>
                      <a:pt x="17749" y="10286"/>
                    </a:lnTo>
                    <a:lnTo>
                      <a:pt x="17749" y="20673"/>
                    </a:lnTo>
                    <a:lnTo>
                      <a:pt x="1"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55;p61"/>
              <p:cNvSpPr/>
              <p:nvPr/>
            </p:nvSpPr>
            <p:spPr>
              <a:xfrm>
                <a:off x="7895625" y="1783675"/>
                <a:ext cx="12625" cy="267250"/>
              </a:xfrm>
              <a:custGeom>
                <a:avLst/>
                <a:gdLst/>
                <a:ahLst/>
                <a:cxnLst/>
                <a:rect l="l" t="t" r="r" b="b"/>
                <a:pathLst>
                  <a:path w="505" h="10690" extrusionOk="0">
                    <a:moveTo>
                      <a:pt x="0" y="303"/>
                    </a:moveTo>
                    <a:lnTo>
                      <a:pt x="505" y="0"/>
                    </a:lnTo>
                    <a:lnTo>
                      <a:pt x="505" y="10387"/>
                    </a:lnTo>
                    <a:lnTo>
                      <a:pt x="0" y="1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56;p61"/>
              <p:cNvSpPr/>
              <p:nvPr/>
            </p:nvSpPr>
            <p:spPr>
              <a:xfrm>
                <a:off x="7451925" y="1529050"/>
                <a:ext cx="456325" cy="262200"/>
              </a:xfrm>
              <a:custGeom>
                <a:avLst/>
                <a:gdLst/>
                <a:ahLst/>
                <a:cxnLst/>
                <a:rect l="l" t="t" r="r" b="b"/>
                <a:pathLst>
                  <a:path w="18253" h="10488" extrusionOk="0">
                    <a:moveTo>
                      <a:pt x="504" y="0"/>
                    </a:moveTo>
                    <a:lnTo>
                      <a:pt x="18253" y="10185"/>
                    </a:lnTo>
                    <a:lnTo>
                      <a:pt x="17748" y="10488"/>
                    </a:lnTo>
                    <a:lnTo>
                      <a:pt x="0" y="2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57;p61"/>
              <p:cNvSpPr/>
              <p:nvPr/>
            </p:nvSpPr>
            <p:spPr>
              <a:xfrm>
                <a:off x="7451925" y="1534075"/>
                <a:ext cx="443725" cy="516850"/>
              </a:xfrm>
              <a:custGeom>
                <a:avLst/>
                <a:gdLst/>
                <a:ahLst/>
                <a:cxnLst/>
                <a:rect l="l" t="t" r="r" b="b"/>
                <a:pathLst>
                  <a:path w="17749" h="20674" extrusionOk="0">
                    <a:moveTo>
                      <a:pt x="0" y="1"/>
                    </a:moveTo>
                    <a:lnTo>
                      <a:pt x="17748" y="10287"/>
                    </a:lnTo>
                    <a:lnTo>
                      <a:pt x="17748" y="20673"/>
                    </a:lnTo>
                    <a:lnTo>
                      <a:pt x="0" y="10387"/>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58;p61"/>
              <p:cNvSpPr/>
              <p:nvPr/>
            </p:nvSpPr>
            <p:spPr>
              <a:xfrm>
                <a:off x="7721675" y="1786175"/>
                <a:ext cx="17675" cy="68100"/>
              </a:xfrm>
              <a:custGeom>
                <a:avLst/>
                <a:gdLst/>
                <a:ahLst/>
                <a:cxnLst/>
                <a:rect l="l" t="t" r="r" b="b"/>
                <a:pathLst>
                  <a:path w="707" h="2724" extrusionOk="0">
                    <a:moveTo>
                      <a:pt x="202" y="203"/>
                    </a:moveTo>
                    <a:lnTo>
                      <a:pt x="303" y="1"/>
                    </a:lnTo>
                    <a:lnTo>
                      <a:pt x="706" y="1"/>
                    </a:lnTo>
                    <a:lnTo>
                      <a:pt x="706" y="2421"/>
                    </a:lnTo>
                    <a:lnTo>
                      <a:pt x="202" y="2724"/>
                    </a:lnTo>
                    <a:lnTo>
                      <a:pt x="0" y="9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59;p61"/>
              <p:cNvSpPr/>
              <p:nvPr/>
            </p:nvSpPr>
            <p:spPr>
              <a:xfrm>
                <a:off x="7620825" y="1725675"/>
                <a:ext cx="118525" cy="65575"/>
              </a:xfrm>
              <a:custGeom>
                <a:avLst/>
                <a:gdLst/>
                <a:ahLst/>
                <a:cxnLst/>
                <a:rect l="l" t="t" r="r" b="b"/>
                <a:pathLst>
                  <a:path w="4741" h="2623" extrusionOk="0">
                    <a:moveTo>
                      <a:pt x="505" y="1"/>
                    </a:moveTo>
                    <a:lnTo>
                      <a:pt x="4740" y="2421"/>
                    </a:lnTo>
                    <a:lnTo>
                      <a:pt x="4236" y="2623"/>
                    </a:lnTo>
                    <a:lnTo>
                      <a:pt x="2421" y="1816"/>
                    </a:lnTo>
                    <a:lnTo>
                      <a:pt x="1" y="3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60;p61"/>
              <p:cNvSpPr/>
              <p:nvPr/>
            </p:nvSpPr>
            <p:spPr>
              <a:xfrm>
                <a:off x="7620825" y="1733250"/>
                <a:ext cx="105925" cy="121025"/>
              </a:xfrm>
              <a:custGeom>
                <a:avLst/>
                <a:gdLst/>
                <a:ahLst/>
                <a:cxnLst/>
                <a:rect l="l" t="t" r="r" b="b"/>
                <a:pathLst>
                  <a:path w="4237" h="4841" extrusionOk="0">
                    <a:moveTo>
                      <a:pt x="1" y="0"/>
                    </a:moveTo>
                    <a:lnTo>
                      <a:pt x="4236" y="2320"/>
                    </a:lnTo>
                    <a:lnTo>
                      <a:pt x="4236" y="2824"/>
                    </a:lnTo>
                    <a:lnTo>
                      <a:pt x="4236" y="4841"/>
                    </a:lnTo>
                    <a:lnTo>
                      <a:pt x="1" y="242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61;p61"/>
              <p:cNvSpPr/>
              <p:nvPr/>
            </p:nvSpPr>
            <p:spPr>
              <a:xfrm>
                <a:off x="7716625" y="1410550"/>
                <a:ext cx="15150" cy="68100"/>
              </a:xfrm>
              <a:custGeom>
                <a:avLst/>
                <a:gdLst/>
                <a:ahLst/>
                <a:cxnLst/>
                <a:rect l="l" t="t" r="r" b="b"/>
                <a:pathLst>
                  <a:path w="606" h="2724" extrusionOk="0">
                    <a:moveTo>
                      <a:pt x="101" y="202"/>
                    </a:moveTo>
                    <a:lnTo>
                      <a:pt x="202" y="0"/>
                    </a:lnTo>
                    <a:lnTo>
                      <a:pt x="606" y="0"/>
                    </a:lnTo>
                    <a:lnTo>
                      <a:pt x="606" y="2421"/>
                    </a:lnTo>
                    <a:lnTo>
                      <a:pt x="101" y="2723"/>
                    </a:lnTo>
                    <a:lnTo>
                      <a:pt x="1" y="9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62;p61"/>
              <p:cNvSpPr/>
              <p:nvPr/>
            </p:nvSpPr>
            <p:spPr>
              <a:xfrm>
                <a:off x="7615775" y="1350050"/>
                <a:ext cx="116000" cy="65575"/>
              </a:xfrm>
              <a:custGeom>
                <a:avLst/>
                <a:gdLst/>
                <a:ahLst/>
                <a:cxnLst/>
                <a:rect l="l" t="t" r="r" b="b"/>
                <a:pathLst>
                  <a:path w="4640" h="2623" extrusionOk="0">
                    <a:moveTo>
                      <a:pt x="505" y="0"/>
                    </a:moveTo>
                    <a:lnTo>
                      <a:pt x="4640" y="2420"/>
                    </a:lnTo>
                    <a:lnTo>
                      <a:pt x="4135" y="2622"/>
                    </a:lnTo>
                    <a:lnTo>
                      <a:pt x="2320" y="1815"/>
                    </a:lnTo>
                    <a:lnTo>
                      <a:pt x="1" y="2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63;p61"/>
              <p:cNvSpPr/>
              <p:nvPr/>
            </p:nvSpPr>
            <p:spPr>
              <a:xfrm>
                <a:off x="7615775" y="1355075"/>
                <a:ext cx="103400" cy="123575"/>
              </a:xfrm>
              <a:custGeom>
                <a:avLst/>
                <a:gdLst/>
                <a:ahLst/>
                <a:cxnLst/>
                <a:rect l="l" t="t" r="r" b="b"/>
                <a:pathLst>
                  <a:path w="4136" h="4943" extrusionOk="0">
                    <a:moveTo>
                      <a:pt x="1" y="1"/>
                    </a:moveTo>
                    <a:lnTo>
                      <a:pt x="4135" y="2421"/>
                    </a:lnTo>
                    <a:lnTo>
                      <a:pt x="4135" y="2925"/>
                    </a:lnTo>
                    <a:lnTo>
                      <a:pt x="4135" y="4942"/>
                    </a:lnTo>
                    <a:lnTo>
                      <a:pt x="1" y="25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64;p61"/>
              <p:cNvSpPr/>
              <p:nvPr/>
            </p:nvSpPr>
            <p:spPr>
              <a:xfrm>
                <a:off x="7714100" y="2179475"/>
                <a:ext cx="17675" cy="70600"/>
              </a:xfrm>
              <a:custGeom>
                <a:avLst/>
                <a:gdLst/>
                <a:ahLst/>
                <a:cxnLst/>
                <a:rect l="l" t="t" r="r" b="b"/>
                <a:pathLst>
                  <a:path w="707" h="2824" extrusionOk="0">
                    <a:moveTo>
                      <a:pt x="202" y="303"/>
                    </a:moveTo>
                    <a:lnTo>
                      <a:pt x="303" y="0"/>
                    </a:lnTo>
                    <a:lnTo>
                      <a:pt x="707" y="101"/>
                    </a:lnTo>
                    <a:lnTo>
                      <a:pt x="707" y="2521"/>
                    </a:lnTo>
                    <a:lnTo>
                      <a:pt x="202" y="2824"/>
                    </a:lnTo>
                    <a:lnTo>
                      <a:pt x="1" y="1009"/>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65;p61"/>
              <p:cNvSpPr/>
              <p:nvPr/>
            </p:nvSpPr>
            <p:spPr>
              <a:xfrm>
                <a:off x="7613275" y="2121475"/>
                <a:ext cx="118500" cy="65575"/>
              </a:xfrm>
              <a:custGeom>
                <a:avLst/>
                <a:gdLst/>
                <a:ahLst/>
                <a:cxnLst/>
                <a:rect l="l" t="t" r="r" b="b"/>
                <a:pathLst>
                  <a:path w="4740" h="2623" extrusionOk="0">
                    <a:moveTo>
                      <a:pt x="504" y="1"/>
                    </a:moveTo>
                    <a:lnTo>
                      <a:pt x="4740" y="2421"/>
                    </a:lnTo>
                    <a:lnTo>
                      <a:pt x="4235" y="2623"/>
                    </a:lnTo>
                    <a:lnTo>
                      <a:pt x="2420" y="1816"/>
                    </a:lnTo>
                    <a:lnTo>
                      <a:pt x="0" y="2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66;p61"/>
              <p:cNvSpPr/>
              <p:nvPr/>
            </p:nvSpPr>
            <p:spPr>
              <a:xfrm>
                <a:off x="7613275" y="2126525"/>
                <a:ext cx="105900" cy="123550"/>
              </a:xfrm>
              <a:custGeom>
                <a:avLst/>
                <a:gdLst/>
                <a:ahLst/>
                <a:cxnLst/>
                <a:rect l="l" t="t" r="r" b="b"/>
                <a:pathLst>
                  <a:path w="4236" h="4942" extrusionOk="0">
                    <a:moveTo>
                      <a:pt x="0" y="1"/>
                    </a:moveTo>
                    <a:lnTo>
                      <a:pt x="4235" y="2421"/>
                    </a:lnTo>
                    <a:lnTo>
                      <a:pt x="4235" y="2925"/>
                    </a:lnTo>
                    <a:lnTo>
                      <a:pt x="4235" y="4942"/>
                    </a:lnTo>
                    <a:lnTo>
                      <a:pt x="0" y="25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67;p61"/>
              <p:cNvSpPr/>
              <p:nvPr/>
            </p:nvSpPr>
            <p:spPr>
              <a:xfrm>
                <a:off x="7721675" y="2555100"/>
                <a:ext cx="15150" cy="70625"/>
              </a:xfrm>
              <a:custGeom>
                <a:avLst/>
                <a:gdLst/>
                <a:ahLst/>
                <a:cxnLst/>
                <a:rect l="l" t="t" r="r" b="b"/>
                <a:pathLst>
                  <a:path w="606" h="2825" extrusionOk="0">
                    <a:moveTo>
                      <a:pt x="101" y="303"/>
                    </a:moveTo>
                    <a:lnTo>
                      <a:pt x="202" y="1"/>
                    </a:lnTo>
                    <a:lnTo>
                      <a:pt x="605" y="102"/>
                    </a:lnTo>
                    <a:lnTo>
                      <a:pt x="605" y="2522"/>
                    </a:lnTo>
                    <a:lnTo>
                      <a:pt x="101" y="2824"/>
                    </a:lnTo>
                    <a:lnTo>
                      <a:pt x="0" y="1009"/>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68;p61"/>
              <p:cNvSpPr/>
              <p:nvPr/>
            </p:nvSpPr>
            <p:spPr>
              <a:xfrm>
                <a:off x="7620825" y="2497125"/>
                <a:ext cx="116000" cy="65575"/>
              </a:xfrm>
              <a:custGeom>
                <a:avLst/>
                <a:gdLst/>
                <a:ahLst/>
                <a:cxnLst/>
                <a:rect l="l" t="t" r="r" b="b"/>
                <a:pathLst>
                  <a:path w="4640" h="2623" extrusionOk="0">
                    <a:moveTo>
                      <a:pt x="505" y="0"/>
                    </a:moveTo>
                    <a:lnTo>
                      <a:pt x="4639" y="2421"/>
                    </a:lnTo>
                    <a:lnTo>
                      <a:pt x="4135" y="2622"/>
                    </a:lnTo>
                    <a:lnTo>
                      <a:pt x="2320" y="1816"/>
                    </a:lnTo>
                    <a:lnTo>
                      <a:pt x="1" y="2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69;p61"/>
              <p:cNvSpPr/>
              <p:nvPr/>
            </p:nvSpPr>
            <p:spPr>
              <a:xfrm>
                <a:off x="7620825" y="2502175"/>
                <a:ext cx="103400" cy="123550"/>
              </a:xfrm>
              <a:custGeom>
                <a:avLst/>
                <a:gdLst/>
                <a:ahLst/>
                <a:cxnLst/>
                <a:rect l="l" t="t" r="r" b="b"/>
                <a:pathLst>
                  <a:path w="4136" h="4942" extrusionOk="0">
                    <a:moveTo>
                      <a:pt x="1" y="0"/>
                    </a:moveTo>
                    <a:lnTo>
                      <a:pt x="4135" y="2420"/>
                    </a:lnTo>
                    <a:lnTo>
                      <a:pt x="4135" y="2925"/>
                    </a:lnTo>
                    <a:lnTo>
                      <a:pt x="4135" y="4941"/>
                    </a:lnTo>
                    <a:lnTo>
                      <a:pt x="1" y="25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270;p61"/>
            <p:cNvSpPr/>
            <p:nvPr/>
          </p:nvSpPr>
          <p:spPr>
            <a:xfrm>
              <a:off x="7124850" y="2102213"/>
              <a:ext cx="258580" cy="498441"/>
            </a:xfrm>
            <a:custGeom>
              <a:avLst/>
              <a:gdLst/>
              <a:ahLst/>
              <a:cxnLst/>
              <a:rect l="l" t="t" r="r" b="b"/>
              <a:pathLst>
                <a:path w="8371" h="16136" extrusionOk="0">
                  <a:moveTo>
                    <a:pt x="6152" y="102"/>
                  </a:moveTo>
                  <a:cubicBezTo>
                    <a:pt x="4438" y="1"/>
                    <a:pt x="3127" y="303"/>
                    <a:pt x="2522" y="1009"/>
                  </a:cubicBezTo>
                  <a:cubicBezTo>
                    <a:pt x="1" y="4539"/>
                    <a:pt x="2723" y="13312"/>
                    <a:pt x="706" y="16136"/>
                  </a:cubicBezTo>
                  <a:lnTo>
                    <a:pt x="4942" y="15934"/>
                  </a:lnTo>
                  <a:lnTo>
                    <a:pt x="8370" y="544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71;p61"/>
            <p:cNvSpPr/>
            <p:nvPr/>
          </p:nvSpPr>
          <p:spPr>
            <a:xfrm>
              <a:off x="6903677" y="2454236"/>
              <a:ext cx="339574" cy="361351"/>
            </a:xfrm>
            <a:custGeom>
              <a:avLst/>
              <a:gdLst/>
              <a:ahLst/>
              <a:cxnLst/>
              <a:rect l="l" t="t" r="r" b="b"/>
              <a:pathLst>
                <a:path w="10993" h="11698" extrusionOk="0">
                  <a:moveTo>
                    <a:pt x="10085" y="3530"/>
                  </a:moveTo>
                  <a:cubicBezTo>
                    <a:pt x="8976" y="5950"/>
                    <a:pt x="6354" y="7866"/>
                    <a:pt x="4034" y="10488"/>
                  </a:cubicBezTo>
                  <a:cubicBezTo>
                    <a:pt x="2724" y="11698"/>
                    <a:pt x="1" y="9883"/>
                    <a:pt x="1614" y="8067"/>
                  </a:cubicBezTo>
                  <a:cubicBezTo>
                    <a:pt x="2724" y="6454"/>
                    <a:pt x="5850" y="2017"/>
                    <a:pt x="7261" y="1009"/>
                  </a:cubicBezTo>
                  <a:cubicBezTo>
                    <a:pt x="8875" y="0"/>
                    <a:pt x="9782" y="202"/>
                    <a:pt x="10791" y="504"/>
                  </a:cubicBezTo>
                  <a:cubicBezTo>
                    <a:pt x="10993" y="807"/>
                    <a:pt x="10186" y="1714"/>
                    <a:pt x="10186" y="2319"/>
                  </a:cubicBezTo>
                  <a:cubicBezTo>
                    <a:pt x="10287" y="2723"/>
                    <a:pt x="10287" y="3227"/>
                    <a:pt x="10085" y="35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72;p61"/>
            <p:cNvSpPr/>
            <p:nvPr/>
          </p:nvSpPr>
          <p:spPr>
            <a:xfrm>
              <a:off x="7271268" y="4045997"/>
              <a:ext cx="242981" cy="358262"/>
            </a:xfrm>
            <a:custGeom>
              <a:avLst/>
              <a:gdLst/>
              <a:ahLst/>
              <a:cxnLst/>
              <a:rect l="l" t="t" r="r" b="b"/>
              <a:pathLst>
                <a:path w="7866" h="11598" extrusionOk="0">
                  <a:moveTo>
                    <a:pt x="1916" y="2824"/>
                  </a:moveTo>
                  <a:cubicBezTo>
                    <a:pt x="3126" y="5345"/>
                    <a:pt x="0" y="10791"/>
                    <a:pt x="1009" y="11194"/>
                  </a:cubicBezTo>
                  <a:cubicBezTo>
                    <a:pt x="1916" y="11597"/>
                    <a:pt x="2925" y="10891"/>
                    <a:pt x="3530" y="10286"/>
                  </a:cubicBezTo>
                  <a:cubicBezTo>
                    <a:pt x="5042" y="9076"/>
                    <a:pt x="5950" y="7160"/>
                    <a:pt x="6656" y="5345"/>
                  </a:cubicBezTo>
                  <a:cubicBezTo>
                    <a:pt x="6958" y="5143"/>
                    <a:pt x="7160" y="4740"/>
                    <a:pt x="7563" y="4034"/>
                  </a:cubicBezTo>
                  <a:cubicBezTo>
                    <a:pt x="7866" y="3530"/>
                    <a:pt x="7765" y="3631"/>
                    <a:pt x="7563" y="3127"/>
                  </a:cubicBezTo>
                  <a:cubicBezTo>
                    <a:pt x="6353" y="404"/>
                    <a:pt x="5345" y="1614"/>
                    <a:pt x="4034" y="0"/>
                  </a:cubicBezTo>
                  <a:lnTo>
                    <a:pt x="3025" y="303"/>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73;p61"/>
            <p:cNvSpPr/>
            <p:nvPr/>
          </p:nvSpPr>
          <p:spPr>
            <a:xfrm>
              <a:off x="7286837" y="4077135"/>
              <a:ext cx="227412" cy="327125"/>
            </a:xfrm>
            <a:custGeom>
              <a:avLst/>
              <a:gdLst/>
              <a:ahLst/>
              <a:cxnLst/>
              <a:rect l="l" t="t" r="r" b="b"/>
              <a:pathLst>
                <a:path w="7362" h="10590" extrusionOk="0">
                  <a:moveTo>
                    <a:pt x="1009" y="6959"/>
                  </a:moveTo>
                  <a:cubicBezTo>
                    <a:pt x="505" y="8572"/>
                    <a:pt x="0" y="9984"/>
                    <a:pt x="505" y="10186"/>
                  </a:cubicBezTo>
                  <a:cubicBezTo>
                    <a:pt x="1412" y="10589"/>
                    <a:pt x="2421" y="9883"/>
                    <a:pt x="3026" y="9278"/>
                  </a:cubicBezTo>
                  <a:cubicBezTo>
                    <a:pt x="4538" y="8068"/>
                    <a:pt x="5446" y="6152"/>
                    <a:pt x="6152" y="4337"/>
                  </a:cubicBezTo>
                  <a:cubicBezTo>
                    <a:pt x="6454" y="4135"/>
                    <a:pt x="6656" y="3732"/>
                    <a:pt x="7059" y="3026"/>
                  </a:cubicBezTo>
                  <a:cubicBezTo>
                    <a:pt x="7362" y="2522"/>
                    <a:pt x="7261" y="2623"/>
                    <a:pt x="7059" y="2119"/>
                  </a:cubicBezTo>
                  <a:cubicBezTo>
                    <a:pt x="6454" y="707"/>
                    <a:pt x="6051" y="303"/>
                    <a:pt x="5042" y="1"/>
                  </a:cubicBezTo>
                  <a:cubicBezTo>
                    <a:pt x="5345" y="1009"/>
                    <a:pt x="5345" y="2018"/>
                    <a:pt x="4135" y="4740"/>
                  </a:cubicBezTo>
                  <a:cubicBezTo>
                    <a:pt x="3933" y="5245"/>
                    <a:pt x="3227" y="6253"/>
                    <a:pt x="2622" y="6858"/>
                  </a:cubicBezTo>
                  <a:cubicBezTo>
                    <a:pt x="2017" y="7362"/>
                    <a:pt x="1009" y="7867"/>
                    <a:pt x="1009" y="69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4;p61"/>
            <p:cNvSpPr/>
            <p:nvPr/>
          </p:nvSpPr>
          <p:spPr>
            <a:xfrm>
              <a:off x="7003359" y="3491522"/>
              <a:ext cx="414328" cy="672877"/>
            </a:xfrm>
            <a:custGeom>
              <a:avLst/>
              <a:gdLst/>
              <a:ahLst/>
              <a:cxnLst/>
              <a:rect l="l" t="t" r="r" b="b"/>
              <a:pathLst>
                <a:path w="13413" h="21783" extrusionOk="0">
                  <a:moveTo>
                    <a:pt x="807" y="4740"/>
                  </a:moveTo>
                  <a:lnTo>
                    <a:pt x="10791" y="21177"/>
                  </a:lnTo>
                  <a:lnTo>
                    <a:pt x="11497" y="21682"/>
                  </a:lnTo>
                  <a:cubicBezTo>
                    <a:pt x="11598" y="21682"/>
                    <a:pt x="11598" y="21782"/>
                    <a:pt x="11698" y="21782"/>
                  </a:cubicBezTo>
                  <a:cubicBezTo>
                    <a:pt x="12102" y="21682"/>
                    <a:pt x="12505" y="20976"/>
                    <a:pt x="13009" y="19766"/>
                  </a:cubicBezTo>
                  <a:cubicBezTo>
                    <a:pt x="13413" y="18757"/>
                    <a:pt x="13110" y="18656"/>
                    <a:pt x="12908" y="18354"/>
                  </a:cubicBezTo>
                  <a:cubicBezTo>
                    <a:pt x="11194" y="14623"/>
                    <a:pt x="9480" y="7866"/>
                    <a:pt x="7766" y="5244"/>
                  </a:cubicBezTo>
                  <a:cubicBezTo>
                    <a:pt x="6253" y="2723"/>
                    <a:pt x="5648" y="3026"/>
                    <a:pt x="5043" y="1917"/>
                  </a:cubicBezTo>
                  <a:cubicBezTo>
                    <a:pt x="3934" y="1"/>
                    <a:pt x="505" y="404"/>
                    <a:pt x="102" y="2622"/>
                  </a:cubicBezTo>
                  <a:cubicBezTo>
                    <a:pt x="1" y="3328"/>
                    <a:pt x="202" y="3631"/>
                    <a:pt x="807" y="4740"/>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75;p61"/>
            <p:cNvSpPr/>
            <p:nvPr/>
          </p:nvSpPr>
          <p:spPr>
            <a:xfrm>
              <a:off x="7227652" y="4052237"/>
              <a:ext cx="93473" cy="149538"/>
            </a:xfrm>
            <a:custGeom>
              <a:avLst/>
              <a:gdLst/>
              <a:ahLst/>
              <a:cxnLst/>
              <a:rect l="l" t="t" r="r" b="b"/>
              <a:pathLst>
                <a:path w="3026" h="4841" extrusionOk="0">
                  <a:moveTo>
                    <a:pt x="101" y="1009"/>
                  </a:moveTo>
                  <a:cubicBezTo>
                    <a:pt x="101" y="605"/>
                    <a:pt x="1110" y="0"/>
                    <a:pt x="1916" y="202"/>
                  </a:cubicBezTo>
                  <a:cubicBezTo>
                    <a:pt x="3026" y="404"/>
                    <a:pt x="2824" y="3429"/>
                    <a:pt x="2421" y="4841"/>
                  </a:cubicBezTo>
                  <a:cubicBezTo>
                    <a:pt x="1916" y="3126"/>
                    <a:pt x="0" y="1714"/>
                    <a:pt x="101" y="1009"/>
                  </a:cubicBezTo>
                  <a:close/>
                </a:path>
              </a:pathLst>
            </a:custGeom>
            <a:solidFill>
              <a:srgbClr val="FDCA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76;p61"/>
            <p:cNvSpPr/>
            <p:nvPr/>
          </p:nvSpPr>
          <p:spPr>
            <a:xfrm>
              <a:off x="6990911" y="2955735"/>
              <a:ext cx="426776" cy="716494"/>
            </a:xfrm>
            <a:custGeom>
              <a:avLst/>
              <a:gdLst/>
              <a:ahLst/>
              <a:cxnLst/>
              <a:rect l="l" t="t" r="r" b="b"/>
              <a:pathLst>
                <a:path w="13816" h="23195" extrusionOk="0">
                  <a:moveTo>
                    <a:pt x="505" y="19867"/>
                  </a:moveTo>
                  <a:cubicBezTo>
                    <a:pt x="0" y="21480"/>
                    <a:pt x="3530" y="23194"/>
                    <a:pt x="5345" y="20875"/>
                  </a:cubicBezTo>
                  <a:lnTo>
                    <a:pt x="13816" y="6152"/>
                  </a:lnTo>
                  <a:lnTo>
                    <a:pt x="5547" y="1"/>
                  </a:lnTo>
                  <a:cubicBezTo>
                    <a:pt x="4639" y="2925"/>
                    <a:pt x="4236" y="3530"/>
                    <a:pt x="3429" y="6656"/>
                  </a:cubicBezTo>
                  <a:cubicBezTo>
                    <a:pt x="2320" y="10892"/>
                    <a:pt x="1210" y="16236"/>
                    <a:pt x="505" y="19867"/>
                  </a:cubicBezTo>
                  <a:close/>
                </a:path>
              </a:pathLst>
            </a:custGeom>
            <a:solidFill>
              <a:srgbClr val="F0C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7;p61"/>
            <p:cNvSpPr/>
            <p:nvPr/>
          </p:nvSpPr>
          <p:spPr>
            <a:xfrm>
              <a:off x="7193395" y="3039848"/>
              <a:ext cx="358231" cy="738302"/>
            </a:xfrm>
            <a:custGeom>
              <a:avLst/>
              <a:gdLst/>
              <a:ahLst/>
              <a:cxnLst/>
              <a:rect l="l" t="t" r="r" b="b"/>
              <a:pathLst>
                <a:path w="11597" h="23901" extrusionOk="0">
                  <a:moveTo>
                    <a:pt x="2622" y="404"/>
                  </a:moveTo>
                  <a:lnTo>
                    <a:pt x="2017" y="303"/>
                  </a:lnTo>
                  <a:lnTo>
                    <a:pt x="1614" y="3732"/>
                  </a:lnTo>
                  <a:cubicBezTo>
                    <a:pt x="101" y="7463"/>
                    <a:pt x="0" y="16135"/>
                    <a:pt x="101" y="19564"/>
                  </a:cubicBezTo>
                  <a:cubicBezTo>
                    <a:pt x="101" y="20068"/>
                    <a:pt x="101" y="20572"/>
                    <a:pt x="0" y="21076"/>
                  </a:cubicBezTo>
                  <a:cubicBezTo>
                    <a:pt x="0" y="23900"/>
                    <a:pt x="4639" y="22488"/>
                    <a:pt x="5143" y="20976"/>
                  </a:cubicBezTo>
                  <a:cubicBezTo>
                    <a:pt x="6051" y="18354"/>
                    <a:pt x="6353" y="17144"/>
                    <a:pt x="7160" y="14118"/>
                  </a:cubicBezTo>
                  <a:cubicBezTo>
                    <a:pt x="8471" y="8875"/>
                    <a:pt x="11597" y="4639"/>
                    <a:pt x="6252" y="0"/>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8;p61"/>
            <p:cNvSpPr/>
            <p:nvPr/>
          </p:nvSpPr>
          <p:spPr>
            <a:xfrm>
              <a:off x="7028288" y="4232882"/>
              <a:ext cx="330214" cy="283508"/>
            </a:xfrm>
            <a:custGeom>
              <a:avLst/>
              <a:gdLst/>
              <a:ahLst/>
              <a:cxnLst/>
              <a:rect l="l" t="t" r="r" b="b"/>
              <a:pathLst>
                <a:path w="10690" h="9178" extrusionOk="0">
                  <a:moveTo>
                    <a:pt x="5748" y="1614"/>
                  </a:moveTo>
                  <a:cubicBezTo>
                    <a:pt x="5446" y="4337"/>
                    <a:pt x="0" y="7564"/>
                    <a:pt x="606" y="8371"/>
                  </a:cubicBezTo>
                  <a:cubicBezTo>
                    <a:pt x="1211" y="9178"/>
                    <a:pt x="2421" y="8976"/>
                    <a:pt x="3227" y="8875"/>
                  </a:cubicBezTo>
                  <a:cubicBezTo>
                    <a:pt x="5143" y="8573"/>
                    <a:pt x="6959" y="7362"/>
                    <a:pt x="8471" y="6152"/>
                  </a:cubicBezTo>
                  <a:cubicBezTo>
                    <a:pt x="8774" y="6152"/>
                    <a:pt x="9177" y="5850"/>
                    <a:pt x="9883" y="5446"/>
                  </a:cubicBezTo>
                  <a:cubicBezTo>
                    <a:pt x="10387" y="5144"/>
                    <a:pt x="10286" y="5245"/>
                    <a:pt x="10286" y="4741"/>
                  </a:cubicBezTo>
                  <a:cubicBezTo>
                    <a:pt x="10690" y="1816"/>
                    <a:pt x="9177" y="2220"/>
                    <a:pt x="8875" y="304"/>
                  </a:cubicBezTo>
                  <a:lnTo>
                    <a:pt x="7866" y="1"/>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79;p61"/>
            <p:cNvSpPr/>
            <p:nvPr/>
          </p:nvSpPr>
          <p:spPr>
            <a:xfrm>
              <a:off x="7037616" y="4288978"/>
              <a:ext cx="314676" cy="227412"/>
            </a:xfrm>
            <a:custGeom>
              <a:avLst/>
              <a:gdLst/>
              <a:ahLst/>
              <a:cxnLst/>
              <a:rect l="l" t="t" r="r" b="b"/>
              <a:pathLst>
                <a:path w="10187" h="7362" extrusionOk="0">
                  <a:moveTo>
                    <a:pt x="2421" y="4034"/>
                  </a:moveTo>
                  <a:cubicBezTo>
                    <a:pt x="1110" y="5143"/>
                    <a:pt x="1" y="6152"/>
                    <a:pt x="304" y="6555"/>
                  </a:cubicBezTo>
                  <a:cubicBezTo>
                    <a:pt x="909" y="7362"/>
                    <a:pt x="2119" y="7160"/>
                    <a:pt x="2925" y="7059"/>
                  </a:cubicBezTo>
                  <a:cubicBezTo>
                    <a:pt x="4841" y="6757"/>
                    <a:pt x="6657" y="5546"/>
                    <a:pt x="8169" y="4336"/>
                  </a:cubicBezTo>
                  <a:cubicBezTo>
                    <a:pt x="8472" y="4336"/>
                    <a:pt x="8875" y="4034"/>
                    <a:pt x="9581" y="3630"/>
                  </a:cubicBezTo>
                  <a:cubicBezTo>
                    <a:pt x="10085" y="3328"/>
                    <a:pt x="9984" y="3429"/>
                    <a:pt x="9984" y="2925"/>
                  </a:cubicBezTo>
                  <a:cubicBezTo>
                    <a:pt x="10186" y="1412"/>
                    <a:pt x="10085" y="807"/>
                    <a:pt x="9379" y="0"/>
                  </a:cubicBezTo>
                  <a:cubicBezTo>
                    <a:pt x="9077" y="1109"/>
                    <a:pt x="8673" y="2017"/>
                    <a:pt x="6253" y="3630"/>
                  </a:cubicBezTo>
                  <a:cubicBezTo>
                    <a:pt x="5749" y="4034"/>
                    <a:pt x="4741" y="4538"/>
                    <a:pt x="3833" y="4740"/>
                  </a:cubicBezTo>
                  <a:cubicBezTo>
                    <a:pt x="3026" y="4941"/>
                    <a:pt x="1917" y="4740"/>
                    <a:pt x="2421" y="40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0;p61"/>
            <p:cNvSpPr/>
            <p:nvPr/>
          </p:nvSpPr>
          <p:spPr>
            <a:xfrm>
              <a:off x="7193395" y="3535139"/>
              <a:ext cx="180676" cy="794367"/>
            </a:xfrm>
            <a:custGeom>
              <a:avLst/>
              <a:gdLst/>
              <a:ahLst/>
              <a:cxnLst/>
              <a:rect l="l" t="t" r="r" b="b"/>
              <a:pathLst>
                <a:path w="5849" h="25716" extrusionOk="0">
                  <a:moveTo>
                    <a:pt x="0" y="5446"/>
                  </a:moveTo>
                  <a:lnTo>
                    <a:pt x="303" y="24707"/>
                  </a:lnTo>
                  <a:lnTo>
                    <a:pt x="706" y="25413"/>
                  </a:lnTo>
                  <a:cubicBezTo>
                    <a:pt x="706" y="25513"/>
                    <a:pt x="706" y="25513"/>
                    <a:pt x="807" y="25614"/>
                  </a:cubicBezTo>
                  <a:cubicBezTo>
                    <a:pt x="1210" y="25715"/>
                    <a:pt x="1815" y="25312"/>
                    <a:pt x="2924" y="24505"/>
                  </a:cubicBezTo>
                  <a:cubicBezTo>
                    <a:pt x="3731" y="23900"/>
                    <a:pt x="3530" y="23597"/>
                    <a:pt x="3530" y="23295"/>
                  </a:cubicBezTo>
                  <a:cubicBezTo>
                    <a:pt x="3933" y="19160"/>
                    <a:pt x="5849" y="12404"/>
                    <a:pt x="5748" y="9379"/>
                  </a:cubicBezTo>
                  <a:cubicBezTo>
                    <a:pt x="5647" y="6454"/>
                    <a:pt x="5244" y="6051"/>
                    <a:pt x="5244" y="4740"/>
                  </a:cubicBezTo>
                  <a:cubicBezTo>
                    <a:pt x="5244" y="1916"/>
                    <a:pt x="0" y="0"/>
                    <a:pt x="0" y="5446"/>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1;p61"/>
            <p:cNvSpPr/>
            <p:nvPr/>
          </p:nvSpPr>
          <p:spPr>
            <a:xfrm>
              <a:off x="6987791" y="2447996"/>
              <a:ext cx="529578" cy="1292747"/>
            </a:xfrm>
            <a:custGeom>
              <a:avLst/>
              <a:gdLst/>
              <a:ahLst/>
              <a:cxnLst/>
              <a:rect l="l" t="t" r="r" b="b"/>
              <a:pathLst>
                <a:path w="17144" h="41850" extrusionOk="0">
                  <a:moveTo>
                    <a:pt x="11900" y="40236"/>
                  </a:moveTo>
                  <a:cubicBezTo>
                    <a:pt x="12606" y="37816"/>
                    <a:pt x="13513" y="34791"/>
                    <a:pt x="14320" y="31967"/>
                  </a:cubicBezTo>
                  <a:cubicBezTo>
                    <a:pt x="14522" y="31564"/>
                    <a:pt x="15328" y="28942"/>
                    <a:pt x="15833" y="26623"/>
                  </a:cubicBezTo>
                  <a:cubicBezTo>
                    <a:pt x="16438" y="24404"/>
                    <a:pt x="15328" y="21379"/>
                    <a:pt x="14018" y="18858"/>
                  </a:cubicBezTo>
                  <a:cubicBezTo>
                    <a:pt x="13614" y="18253"/>
                    <a:pt x="13715" y="17648"/>
                    <a:pt x="13715" y="16942"/>
                  </a:cubicBezTo>
                  <a:cubicBezTo>
                    <a:pt x="13715" y="15933"/>
                    <a:pt x="13816" y="14623"/>
                    <a:pt x="14421" y="13009"/>
                  </a:cubicBezTo>
                  <a:cubicBezTo>
                    <a:pt x="15530" y="10185"/>
                    <a:pt x="17144" y="6152"/>
                    <a:pt x="15328" y="4437"/>
                  </a:cubicBezTo>
                  <a:cubicBezTo>
                    <a:pt x="14824" y="3732"/>
                    <a:pt x="14018" y="3026"/>
                    <a:pt x="13211" y="2320"/>
                  </a:cubicBezTo>
                  <a:cubicBezTo>
                    <a:pt x="10589" y="404"/>
                    <a:pt x="8068" y="0"/>
                    <a:pt x="6555" y="605"/>
                  </a:cubicBezTo>
                  <a:cubicBezTo>
                    <a:pt x="6354" y="706"/>
                    <a:pt x="6253" y="807"/>
                    <a:pt x="6152" y="908"/>
                  </a:cubicBezTo>
                  <a:cubicBezTo>
                    <a:pt x="6051" y="908"/>
                    <a:pt x="5950" y="1009"/>
                    <a:pt x="5950" y="1009"/>
                  </a:cubicBezTo>
                  <a:cubicBezTo>
                    <a:pt x="5143" y="2017"/>
                    <a:pt x="3026" y="6152"/>
                    <a:pt x="3026" y="7160"/>
                  </a:cubicBezTo>
                  <a:cubicBezTo>
                    <a:pt x="2925" y="8169"/>
                    <a:pt x="3227" y="9379"/>
                    <a:pt x="4034" y="10589"/>
                  </a:cubicBezTo>
                  <a:cubicBezTo>
                    <a:pt x="4639" y="12101"/>
                    <a:pt x="5143" y="15228"/>
                    <a:pt x="5244" y="15833"/>
                  </a:cubicBezTo>
                  <a:cubicBezTo>
                    <a:pt x="5244" y="16539"/>
                    <a:pt x="4538" y="18959"/>
                    <a:pt x="4034" y="20572"/>
                  </a:cubicBezTo>
                  <a:cubicBezTo>
                    <a:pt x="4034" y="20572"/>
                    <a:pt x="3530" y="22791"/>
                    <a:pt x="3530" y="23093"/>
                  </a:cubicBezTo>
                  <a:cubicBezTo>
                    <a:pt x="3127" y="24606"/>
                    <a:pt x="2723" y="26320"/>
                    <a:pt x="2320" y="27934"/>
                  </a:cubicBezTo>
                  <a:cubicBezTo>
                    <a:pt x="1614" y="30858"/>
                    <a:pt x="1009" y="33783"/>
                    <a:pt x="606" y="36102"/>
                  </a:cubicBezTo>
                  <a:cubicBezTo>
                    <a:pt x="1" y="37715"/>
                    <a:pt x="7564" y="41850"/>
                    <a:pt x="11900" y="402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82;p61"/>
            <p:cNvSpPr/>
            <p:nvPr/>
          </p:nvSpPr>
          <p:spPr>
            <a:xfrm>
              <a:off x="7168466" y="2457325"/>
              <a:ext cx="208724" cy="632380"/>
            </a:xfrm>
            <a:custGeom>
              <a:avLst/>
              <a:gdLst/>
              <a:ahLst/>
              <a:cxnLst/>
              <a:rect l="l" t="t" r="r" b="b"/>
              <a:pathLst>
                <a:path w="6757" h="20472" extrusionOk="0">
                  <a:moveTo>
                    <a:pt x="1715" y="20472"/>
                  </a:moveTo>
                  <a:cubicBezTo>
                    <a:pt x="1513" y="18455"/>
                    <a:pt x="1614" y="15732"/>
                    <a:pt x="2118" y="12606"/>
                  </a:cubicBezTo>
                  <a:cubicBezTo>
                    <a:pt x="2925" y="9480"/>
                    <a:pt x="2925" y="8371"/>
                    <a:pt x="3832" y="6152"/>
                  </a:cubicBezTo>
                  <a:cubicBezTo>
                    <a:pt x="6253" y="2925"/>
                    <a:pt x="6757" y="1715"/>
                    <a:pt x="6555" y="1514"/>
                  </a:cubicBezTo>
                  <a:cubicBezTo>
                    <a:pt x="4841" y="404"/>
                    <a:pt x="3227" y="1"/>
                    <a:pt x="2017" y="1"/>
                  </a:cubicBezTo>
                  <a:cubicBezTo>
                    <a:pt x="807" y="102"/>
                    <a:pt x="0" y="6757"/>
                    <a:pt x="0" y="6757"/>
                  </a:cubicBezTo>
                  <a:cubicBezTo>
                    <a:pt x="0" y="7967"/>
                    <a:pt x="1210" y="12405"/>
                    <a:pt x="1210" y="13413"/>
                  </a:cubicBezTo>
                  <a:cubicBezTo>
                    <a:pt x="1110" y="17749"/>
                    <a:pt x="1009" y="19161"/>
                    <a:pt x="1715" y="204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3;p61"/>
            <p:cNvSpPr/>
            <p:nvPr/>
          </p:nvSpPr>
          <p:spPr>
            <a:xfrm>
              <a:off x="7134209" y="2457325"/>
              <a:ext cx="115281" cy="433047"/>
            </a:xfrm>
            <a:custGeom>
              <a:avLst/>
              <a:gdLst/>
              <a:ahLst/>
              <a:cxnLst/>
              <a:rect l="l" t="t" r="r" b="b"/>
              <a:pathLst>
                <a:path w="3732" h="14019" extrusionOk="0">
                  <a:moveTo>
                    <a:pt x="3731" y="1"/>
                  </a:moveTo>
                  <a:cubicBezTo>
                    <a:pt x="3025" y="1"/>
                    <a:pt x="2420" y="1"/>
                    <a:pt x="1815" y="102"/>
                  </a:cubicBezTo>
                  <a:lnTo>
                    <a:pt x="605" y="3430"/>
                  </a:lnTo>
                  <a:lnTo>
                    <a:pt x="1109" y="4438"/>
                  </a:lnTo>
                  <a:lnTo>
                    <a:pt x="0" y="5446"/>
                  </a:lnTo>
                  <a:lnTo>
                    <a:pt x="2219" y="14018"/>
                  </a:lnTo>
                  <a:cubicBezTo>
                    <a:pt x="2824" y="8774"/>
                    <a:pt x="0" y="6354"/>
                    <a:pt x="3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4;p61"/>
            <p:cNvSpPr/>
            <p:nvPr/>
          </p:nvSpPr>
          <p:spPr>
            <a:xfrm>
              <a:off x="7227652" y="2507181"/>
              <a:ext cx="193155" cy="426776"/>
            </a:xfrm>
            <a:custGeom>
              <a:avLst/>
              <a:gdLst/>
              <a:ahLst/>
              <a:cxnLst/>
              <a:rect l="l" t="t" r="r" b="b"/>
              <a:pathLst>
                <a:path w="6253" h="13816" extrusionOk="0">
                  <a:moveTo>
                    <a:pt x="4942" y="0"/>
                  </a:moveTo>
                  <a:cubicBezTo>
                    <a:pt x="202" y="4538"/>
                    <a:pt x="404" y="7664"/>
                    <a:pt x="0" y="13816"/>
                  </a:cubicBezTo>
                  <a:cubicBezTo>
                    <a:pt x="908" y="11295"/>
                    <a:pt x="1513" y="9580"/>
                    <a:pt x="2824" y="7261"/>
                  </a:cubicBezTo>
                  <a:lnTo>
                    <a:pt x="1815" y="5446"/>
                  </a:lnTo>
                  <a:lnTo>
                    <a:pt x="3530" y="5244"/>
                  </a:lnTo>
                  <a:cubicBezTo>
                    <a:pt x="4538" y="3631"/>
                    <a:pt x="5244" y="2925"/>
                    <a:pt x="6253" y="13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85;p61"/>
            <p:cNvSpPr/>
            <p:nvPr/>
          </p:nvSpPr>
          <p:spPr>
            <a:xfrm>
              <a:off x="7230771" y="2351434"/>
              <a:ext cx="130850" cy="205604"/>
            </a:xfrm>
            <a:custGeom>
              <a:avLst/>
              <a:gdLst/>
              <a:ahLst/>
              <a:cxnLst/>
              <a:rect l="l" t="t" r="r" b="b"/>
              <a:pathLst>
                <a:path w="4236" h="6656" extrusionOk="0">
                  <a:moveTo>
                    <a:pt x="4236" y="0"/>
                  </a:moveTo>
                  <a:cubicBezTo>
                    <a:pt x="4135" y="807"/>
                    <a:pt x="3832" y="3026"/>
                    <a:pt x="3832" y="5345"/>
                  </a:cubicBezTo>
                  <a:cubicBezTo>
                    <a:pt x="2622" y="6656"/>
                    <a:pt x="0" y="6253"/>
                    <a:pt x="0" y="5143"/>
                  </a:cubicBezTo>
                  <a:cubicBezTo>
                    <a:pt x="303" y="3731"/>
                    <a:pt x="303" y="2723"/>
                    <a:pt x="0" y="1311"/>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86;p61"/>
            <p:cNvSpPr/>
            <p:nvPr/>
          </p:nvSpPr>
          <p:spPr>
            <a:xfrm>
              <a:off x="7168466" y="2139621"/>
              <a:ext cx="271029" cy="323974"/>
            </a:xfrm>
            <a:custGeom>
              <a:avLst/>
              <a:gdLst/>
              <a:ahLst/>
              <a:cxnLst/>
              <a:rect l="l" t="t" r="r" b="b"/>
              <a:pathLst>
                <a:path w="8774" h="10488" extrusionOk="0">
                  <a:moveTo>
                    <a:pt x="1715" y="0"/>
                  </a:moveTo>
                  <a:cubicBezTo>
                    <a:pt x="0" y="2420"/>
                    <a:pt x="706" y="4135"/>
                    <a:pt x="505" y="6151"/>
                  </a:cubicBezTo>
                  <a:cubicBezTo>
                    <a:pt x="303" y="7160"/>
                    <a:pt x="605" y="8067"/>
                    <a:pt x="807" y="8672"/>
                  </a:cubicBezTo>
                  <a:cubicBezTo>
                    <a:pt x="1210" y="9580"/>
                    <a:pt x="1614" y="9983"/>
                    <a:pt x="2118" y="10185"/>
                  </a:cubicBezTo>
                  <a:cubicBezTo>
                    <a:pt x="3126" y="10488"/>
                    <a:pt x="7261" y="8773"/>
                    <a:pt x="7563" y="7362"/>
                  </a:cubicBezTo>
                  <a:lnTo>
                    <a:pt x="8774" y="2219"/>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7;p61"/>
            <p:cNvSpPr/>
            <p:nvPr/>
          </p:nvSpPr>
          <p:spPr>
            <a:xfrm>
              <a:off x="7159107" y="2077316"/>
              <a:ext cx="317765" cy="576315"/>
            </a:xfrm>
            <a:custGeom>
              <a:avLst/>
              <a:gdLst/>
              <a:ahLst/>
              <a:cxnLst/>
              <a:rect l="l" t="t" r="r" b="b"/>
              <a:pathLst>
                <a:path w="10287" h="18657" extrusionOk="0">
                  <a:moveTo>
                    <a:pt x="5345" y="12101"/>
                  </a:moveTo>
                  <a:cubicBezTo>
                    <a:pt x="5245" y="14521"/>
                    <a:pt x="4337" y="17748"/>
                    <a:pt x="3732" y="18656"/>
                  </a:cubicBezTo>
                  <a:cubicBezTo>
                    <a:pt x="5950" y="18454"/>
                    <a:pt x="8068" y="16841"/>
                    <a:pt x="8976" y="14320"/>
                  </a:cubicBezTo>
                  <a:cubicBezTo>
                    <a:pt x="9581" y="12505"/>
                    <a:pt x="10085" y="8673"/>
                    <a:pt x="10186" y="6353"/>
                  </a:cubicBezTo>
                  <a:cubicBezTo>
                    <a:pt x="10287" y="3025"/>
                    <a:pt x="8572" y="0"/>
                    <a:pt x="4236" y="605"/>
                  </a:cubicBezTo>
                  <a:cubicBezTo>
                    <a:pt x="3329" y="605"/>
                    <a:pt x="1816" y="1109"/>
                    <a:pt x="1413" y="2521"/>
                  </a:cubicBezTo>
                  <a:cubicBezTo>
                    <a:pt x="1" y="7463"/>
                    <a:pt x="6556" y="7463"/>
                    <a:pt x="5345" y="12101"/>
                  </a:cubicBezTo>
                  <a:close/>
                </a:path>
              </a:pathLst>
            </a:custGeom>
            <a:solidFill>
              <a:srgbClr val="12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88;p61"/>
            <p:cNvSpPr/>
            <p:nvPr/>
          </p:nvSpPr>
          <p:spPr>
            <a:xfrm>
              <a:off x="7221412" y="2102213"/>
              <a:ext cx="115281" cy="46767"/>
            </a:xfrm>
            <a:custGeom>
              <a:avLst/>
              <a:gdLst/>
              <a:ahLst/>
              <a:cxnLst/>
              <a:rect l="l" t="t" r="r" b="b"/>
              <a:pathLst>
                <a:path w="3732" h="1514" extrusionOk="0">
                  <a:moveTo>
                    <a:pt x="202" y="404"/>
                  </a:moveTo>
                  <a:cubicBezTo>
                    <a:pt x="1211" y="303"/>
                    <a:pt x="2522" y="102"/>
                    <a:pt x="3732" y="1"/>
                  </a:cubicBezTo>
                  <a:lnTo>
                    <a:pt x="3732" y="808"/>
                  </a:lnTo>
                  <a:cubicBezTo>
                    <a:pt x="2017" y="1009"/>
                    <a:pt x="1" y="1514"/>
                    <a:pt x="102" y="1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9;p61"/>
            <p:cNvSpPr/>
            <p:nvPr/>
          </p:nvSpPr>
          <p:spPr>
            <a:xfrm>
              <a:off x="7218292" y="2080436"/>
              <a:ext cx="221203" cy="133970"/>
            </a:xfrm>
            <a:custGeom>
              <a:avLst/>
              <a:gdLst/>
              <a:ahLst/>
              <a:cxnLst/>
              <a:rect l="l" t="t" r="r" b="b"/>
              <a:pathLst>
                <a:path w="7161" h="4337" extrusionOk="0">
                  <a:moveTo>
                    <a:pt x="3530" y="2824"/>
                  </a:moveTo>
                  <a:cubicBezTo>
                    <a:pt x="4337" y="3630"/>
                    <a:pt x="5950" y="3126"/>
                    <a:pt x="7161" y="2723"/>
                  </a:cubicBezTo>
                  <a:lnTo>
                    <a:pt x="7161" y="3530"/>
                  </a:lnTo>
                  <a:cubicBezTo>
                    <a:pt x="5950" y="3933"/>
                    <a:pt x="4337" y="4336"/>
                    <a:pt x="2824" y="4034"/>
                  </a:cubicBezTo>
                  <a:cubicBezTo>
                    <a:pt x="1816" y="3832"/>
                    <a:pt x="1009" y="3328"/>
                    <a:pt x="203" y="2420"/>
                  </a:cubicBezTo>
                  <a:cubicBezTo>
                    <a:pt x="1" y="2118"/>
                    <a:pt x="1" y="1815"/>
                    <a:pt x="1" y="1412"/>
                  </a:cubicBezTo>
                  <a:cubicBezTo>
                    <a:pt x="203" y="403"/>
                    <a:pt x="505" y="101"/>
                    <a:pt x="707" y="101"/>
                  </a:cubicBezTo>
                  <a:cubicBezTo>
                    <a:pt x="1110" y="0"/>
                    <a:pt x="1816" y="605"/>
                    <a:pt x="2623" y="1412"/>
                  </a:cubicBezTo>
                  <a:cubicBezTo>
                    <a:pt x="3530" y="2219"/>
                    <a:pt x="3127" y="2420"/>
                    <a:pt x="3530" y="28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0;p61"/>
            <p:cNvSpPr/>
            <p:nvPr/>
          </p:nvSpPr>
          <p:spPr>
            <a:xfrm>
              <a:off x="7377159" y="2588175"/>
              <a:ext cx="168258" cy="414328"/>
            </a:xfrm>
            <a:custGeom>
              <a:avLst/>
              <a:gdLst/>
              <a:ahLst/>
              <a:cxnLst/>
              <a:rect l="l" t="t" r="r" b="b"/>
              <a:pathLst>
                <a:path w="5447" h="13413" extrusionOk="0">
                  <a:moveTo>
                    <a:pt x="5345" y="11194"/>
                  </a:moveTo>
                  <a:cubicBezTo>
                    <a:pt x="5446" y="13009"/>
                    <a:pt x="2320" y="13412"/>
                    <a:pt x="2018" y="11093"/>
                  </a:cubicBezTo>
                  <a:cubicBezTo>
                    <a:pt x="1513" y="8874"/>
                    <a:pt x="1" y="4034"/>
                    <a:pt x="606" y="2017"/>
                  </a:cubicBezTo>
                  <a:cubicBezTo>
                    <a:pt x="1110" y="505"/>
                    <a:pt x="1917" y="0"/>
                    <a:pt x="2623" y="202"/>
                  </a:cubicBezTo>
                  <a:cubicBezTo>
                    <a:pt x="3329" y="303"/>
                    <a:pt x="4034" y="908"/>
                    <a:pt x="4438" y="1916"/>
                  </a:cubicBezTo>
                  <a:cubicBezTo>
                    <a:pt x="5446" y="4135"/>
                    <a:pt x="5043" y="8572"/>
                    <a:pt x="5345" y="1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1;p61"/>
            <p:cNvSpPr/>
            <p:nvPr/>
          </p:nvSpPr>
          <p:spPr>
            <a:xfrm>
              <a:off x="6903677" y="2638000"/>
              <a:ext cx="271060" cy="277269"/>
            </a:xfrm>
            <a:custGeom>
              <a:avLst/>
              <a:gdLst/>
              <a:ahLst/>
              <a:cxnLst/>
              <a:rect l="l" t="t" r="r" b="b"/>
              <a:pathLst>
                <a:path w="8775" h="8976" extrusionOk="0">
                  <a:moveTo>
                    <a:pt x="6959" y="8976"/>
                  </a:moveTo>
                  <a:cubicBezTo>
                    <a:pt x="7463" y="8169"/>
                    <a:pt x="8270" y="7564"/>
                    <a:pt x="8774" y="7261"/>
                  </a:cubicBezTo>
                  <a:cubicBezTo>
                    <a:pt x="7060" y="5245"/>
                    <a:pt x="3127" y="1"/>
                    <a:pt x="1312" y="2724"/>
                  </a:cubicBezTo>
                  <a:cubicBezTo>
                    <a:pt x="1" y="4841"/>
                    <a:pt x="5446" y="7866"/>
                    <a:pt x="6959" y="89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2;p61"/>
            <p:cNvSpPr/>
            <p:nvPr/>
          </p:nvSpPr>
          <p:spPr>
            <a:xfrm>
              <a:off x="7103041" y="2799987"/>
              <a:ext cx="155778" cy="174467"/>
            </a:xfrm>
            <a:custGeom>
              <a:avLst/>
              <a:gdLst/>
              <a:ahLst/>
              <a:cxnLst/>
              <a:rect l="l" t="t" r="r" b="b"/>
              <a:pathLst>
                <a:path w="5043" h="5648" extrusionOk="0">
                  <a:moveTo>
                    <a:pt x="908" y="2017"/>
                  </a:moveTo>
                  <a:cubicBezTo>
                    <a:pt x="404" y="2522"/>
                    <a:pt x="1" y="3228"/>
                    <a:pt x="505" y="3833"/>
                  </a:cubicBezTo>
                  <a:cubicBezTo>
                    <a:pt x="1211" y="4740"/>
                    <a:pt x="3127" y="5345"/>
                    <a:pt x="4236" y="5648"/>
                  </a:cubicBezTo>
                  <a:lnTo>
                    <a:pt x="5043" y="4841"/>
                  </a:lnTo>
                  <a:cubicBezTo>
                    <a:pt x="4438" y="3530"/>
                    <a:pt x="2925" y="1"/>
                    <a:pt x="908" y="2017"/>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3;p61"/>
            <p:cNvSpPr/>
            <p:nvPr/>
          </p:nvSpPr>
          <p:spPr>
            <a:xfrm>
              <a:off x="7212083" y="2880981"/>
              <a:ext cx="339543" cy="146449"/>
            </a:xfrm>
            <a:custGeom>
              <a:avLst/>
              <a:gdLst/>
              <a:ahLst/>
              <a:cxnLst/>
              <a:rect l="l" t="t" r="r" b="b"/>
              <a:pathLst>
                <a:path w="10992" h="4741" extrusionOk="0">
                  <a:moveTo>
                    <a:pt x="0" y="2421"/>
                  </a:moveTo>
                  <a:cubicBezTo>
                    <a:pt x="2420" y="1816"/>
                    <a:pt x="4437" y="1009"/>
                    <a:pt x="6757" y="505"/>
                  </a:cubicBezTo>
                  <a:cubicBezTo>
                    <a:pt x="7765" y="202"/>
                    <a:pt x="8874" y="101"/>
                    <a:pt x="9983" y="0"/>
                  </a:cubicBezTo>
                  <a:cubicBezTo>
                    <a:pt x="10992" y="1916"/>
                    <a:pt x="10790" y="3026"/>
                    <a:pt x="9278" y="3530"/>
                  </a:cubicBezTo>
                  <a:cubicBezTo>
                    <a:pt x="7261" y="4236"/>
                    <a:pt x="2319" y="4538"/>
                    <a:pt x="202" y="47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4;p61"/>
            <p:cNvSpPr/>
            <p:nvPr/>
          </p:nvSpPr>
          <p:spPr>
            <a:xfrm>
              <a:off x="7562719" y="3289276"/>
              <a:ext cx="1219383" cy="1536236"/>
            </a:xfrm>
            <a:custGeom>
              <a:avLst/>
              <a:gdLst/>
              <a:ahLst/>
              <a:cxnLst/>
              <a:rect l="l" t="t" r="r" b="b"/>
              <a:pathLst>
                <a:path w="43464" h="54758" extrusionOk="0">
                  <a:moveTo>
                    <a:pt x="0" y="23497"/>
                  </a:moveTo>
                  <a:lnTo>
                    <a:pt x="1311" y="54758"/>
                  </a:lnTo>
                  <a:lnTo>
                    <a:pt x="43463" y="30455"/>
                  </a:lnTo>
                  <a:lnTo>
                    <a:pt x="43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5;p61"/>
            <p:cNvSpPr/>
            <p:nvPr/>
          </p:nvSpPr>
          <p:spPr>
            <a:xfrm>
              <a:off x="5265412" y="2632916"/>
              <a:ext cx="2334064" cy="2192582"/>
            </a:xfrm>
            <a:custGeom>
              <a:avLst/>
              <a:gdLst/>
              <a:ahLst/>
              <a:cxnLst/>
              <a:rect l="l" t="t" r="r" b="b"/>
              <a:pathLst>
                <a:path w="83196" h="78153" extrusionOk="0">
                  <a:moveTo>
                    <a:pt x="1" y="0"/>
                  </a:moveTo>
                  <a:lnTo>
                    <a:pt x="102" y="30354"/>
                  </a:lnTo>
                  <a:lnTo>
                    <a:pt x="83195" y="78153"/>
                  </a:lnTo>
                  <a:lnTo>
                    <a:pt x="83095" y="4779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6;p61"/>
            <p:cNvSpPr/>
            <p:nvPr/>
          </p:nvSpPr>
          <p:spPr>
            <a:xfrm>
              <a:off x="5163571" y="2465985"/>
              <a:ext cx="2478323" cy="1567377"/>
            </a:xfrm>
            <a:custGeom>
              <a:avLst/>
              <a:gdLst/>
              <a:ahLst/>
              <a:cxnLst/>
              <a:rect l="l" t="t" r="r" b="b"/>
              <a:pathLst>
                <a:path w="88338" h="55868" extrusionOk="0">
                  <a:moveTo>
                    <a:pt x="1" y="0"/>
                  </a:moveTo>
                  <a:lnTo>
                    <a:pt x="1" y="4135"/>
                  </a:lnTo>
                  <a:lnTo>
                    <a:pt x="88237" y="55867"/>
                  </a:lnTo>
                  <a:lnTo>
                    <a:pt x="88338" y="463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97;p61"/>
            <p:cNvSpPr/>
            <p:nvPr/>
          </p:nvSpPr>
          <p:spPr>
            <a:xfrm>
              <a:off x="7639114" y="3201574"/>
              <a:ext cx="1241995" cy="831803"/>
            </a:xfrm>
            <a:custGeom>
              <a:avLst/>
              <a:gdLst/>
              <a:ahLst/>
              <a:cxnLst/>
              <a:rect l="l" t="t" r="r" b="b"/>
              <a:pathLst>
                <a:path w="44270" h="29649" extrusionOk="0">
                  <a:moveTo>
                    <a:pt x="0" y="21782"/>
                  </a:moveTo>
                  <a:lnTo>
                    <a:pt x="0" y="29648"/>
                  </a:lnTo>
                  <a:lnTo>
                    <a:pt x="44270" y="4135"/>
                  </a:lnTo>
                  <a:lnTo>
                    <a:pt x="44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98;p61"/>
            <p:cNvSpPr/>
            <p:nvPr/>
          </p:nvSpPr>
          <p:spPr>
            <a:xfrm>
              <a:off x="5163571" y="2151959"/>
              <a:ext cx="3717484" cy="1765389"/>
            </a:xfrm>
            <a:custGeom>
              <a:avLst/>
              <a:gdLst/>
              <a:ahLst/>
              <a:cxnLst/>
              <a:rect l="l" t="t" r="r" b="b"/>
              <a:pathLst>
                <a:path w="132507" h="62926" extrusionOk="0">
                  <a:moveTo>
                    <a:pt x="1" y="11193"/>
                  </a:moveTo>
                  <a:lnTo>
                    <a:pt x="88237" y="62926"/>
                  </a:lnTo>
                  <a:lnTo>
                    <a:pt x="132507" y="37412"/>
                  </a:lnTo>
                  <a:lnTo>
                    <a:pt x="112540" y="25816"/>
                  </a:lnTo>
                  <a:lnTo>
                    <a:pt x="87834" y="40034"/>
                  </a:lnTo>
                  <a:lnTo>
                    <a:pt x="19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2299;p61"/>
            <p:cNvGrpSpPr/>
            <p:nvPr/>
          </p:nvGrpSpPr>
          <p:grpSpPr>
            <a:xfrm>
              <a:off x="6146522" y="2388854"/>
              <a:ext cx="917265" cy="2222701"/>
              <a:chOff x="5795600" y="2482325"/>
              <a:chExt cx="869775" cy="2107625"/>
            </a:xfrm>
          </p:grpSpPr>
          <p:sp>
            <p:nvSpPr>
              <p:cNvPr id="82" name="Google Shape;2300;p61"/>
              <p:cNvSpPr/>
              <p:nvPr/>
            </p:nvSpPr>
            <p:spPr>
              <a:xfrm>
                <a:off x="5906525" y="4347900"/>
                <a:ext cx="282375" cy="209275"/>
              </a:xfrm>
              <a:custGeom>
                <a:avLst/>
                <a:gdLst/>
                <a:ahLst/>
                <a:cxnLst/>
                <a:rect l="l" t="t" r="r" b="b"/>
                <a:pathLst>
                  <a:path w="11295" h="8371" extrusionOk="0">
                    <a:moveTo>
                      <a:pt x="2320" y="2219"/>
                    </a:moveTo>
                    <a:lnTo>
                      <a:pt x="0" y="3933"/>
                    </a:lnTo>
                    <a:cubicBezTo>
                      <a:pt x="101" y="6152"/>
                      <a:pt x="0" y="7160"/>
                      <a:pt x="908" y="7765"/>
                    </a:cubicBezTo>
                    <a:cubicBezTo>
                      <a:pt x="1916" y="8370"/>
                      <a:pt x="3631" y="7866"/>
                      <a:pt x="4639" y="7362"/>
                    </a:cubicBezTo>
                    <a:lnTo>
                      <a:pt x="4941" y="6555"/>
                    </a:lnTo>
                    <a:cubicBezTo>
                      <a:pt x="5446" y="6454"/>
                      <a:pt x="5244" y="6555"/>
                      <a:pt x="5950" y="6555"/>
                    </a:cubicBezTo>
                    <a:cubicBezTo>
                      <a:pt x="7664" y="5547"/>
                      <a:pt x="10790" y="3328"/>
                      <a:pt x="11194" y="1311"/>
                    </a:cubicBezTo>
                    <a:cubicBezTo>
                      <a:pt x="11294" y="807"/>
                      <a:pt x="10891" y="0"/>
                      <a:pt x="10488" y="101"/>
                    </a:cubicBezTo>
                    <a:lnTo>
                      <a:pt x="5647" y="15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01;p61"/>
              <p:cNvSpPr/>
              <p:nvPr/>
            </p:nvSpPr>
            <p:spPr>
              <a:xfrm>
                <a:off x="6035100" y="4378150"/>
                <a:ext cx="282375" cy="211800"/>
              </a:xfrm>
              <a:custGeom>
                <a:avLst/>
                <a:gdLst/>
                <a:ahLst/>
                <a:cxnLst/>
                <a:rect l="l" t="t" r="r" b="b"/>
                <a:pathLst>
                  <a:path w="11295" h="8472" extrusionOk="0">
                    <a:moveTo>
                      <a:pt x="2319" y="2219"/>
                    </a:moveTo>
                    <a:lnTo>
                      <a:pt x="0" y="4034"/>
                    </a:lnTo>
                    <a:cubicBezTo>
                      <a:pt x="0" y="6152"/>
                      <a:pt x="0" y="7261"/>
                      <a:pt x="908" y="7765"/>
                    </a:cubicBezTo>
                    <a:cubicBezTo>
                      <a:pt x="1916" y="8471"/>
                      <a:pt x="3630" y="7967"/>
                      <a:pt x="4639" y="7463"/>
                    </a:cubicBezTo>
                    <a:lnTo>
                      <a:pt x="4941" y="6656"/>
                    </a:lnTo>
                    <a:cubicBezTo>
                      <a:pt x="5446" y="6555"/>
                      <a:pt x="5244" y="6656"/>
                      <a:pt x="5950" y="6555"/>
                    </a:cubicBezTo>
                    <a:cubicBezTo>
                      <a:pt x="7664" y="5648"/>
                      <a:pt x="10790" y="3429"/>
                      <a:pt x="11194" y="1412"/>
                    </a:cubicBezTo>
                    <a:cubicBezTo>
                      <a:pt x="11294" y="908"/>
                      <a:pt x="10891" y="1"/>
                      <a:pt x="10387" y="202"/>
                    </a:cubicBezTo>
                    <a:lnTo>
                      <a:pt x="5647" y="16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02;p61"/>
              <p:cNvSpPr/>
              <p:nvPr/>
            </p:nvSpPr>
            <p:spPr>
              <a:xfrm>
                <a:off x="5795600" y="2852925"/>
                <a:ext cx="176500" cy="816825"/>
              </a:xfrm>
              <a:custGeom>
                <a:avLst/>
                <a:gdLst/>
                <a:ahLst/>
                <a:cxnLst/>
                <a:rect l="l" t="t" r="r" b="b"/>
                <a:pathLst>
                  <a:path w="7060" h="32673" extrusionOk="0">
                    <a:moveTo>
                      <a:pt x="2420" y="605"/>
                    </a:moveTo>
                    <a:cubicBezTo>
                      <a:pt x="0" y="2723"/>
                      <a:pt x="404" y="15731"/>
                      <a:pt x="202" y="18656"/>
                    </a:cubicBezTo>
                    <a:lnTo>
                      <a:pt x="1513" y="32068"/>
                    </a:lnTo>
                    <a:cubicBezTo>
                      <a:pt x="2622" y="32572"/>
                      <a:pt x="5042" y="32673"/>
                      <a:pt x="5849" y="31866"/>
                    </a:cubicBezTo>
                    <a:lnTo>
                      <a:pt x="5042" y="18555"/>
                    </a:lnTo>
                    <a:lnTo>
                      <a:pt x="6656" y="10891"/>
                    </a:lnTo>
                    <a:cubicBezTo>
                      <a:pt x="7059" y="5950"/>
                      <a:pt x="3933" y="0"/>
                      <a:pt x="2420" y="6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03;p61"/>
              <p:cNvSpPr/>
              <p:nvPr/>
            </p:nvSpPr>
            <p:spPr>
              <a:xfrm>
                <a:off x="5949375" y="2628550"/>
                <a:ext cx="171450" cy="289925"/>
              </a:xfrm>
              <a:custGeom>
                <a:avLst/>
                <a:gdLst/>
                <a:ahLst/>
                <a:cxnLst/>
                <a:rect l="l" t="t" r="r" b="b"/>
                <a:pathLst>
                  <a:path w="6858" h="11597" extrusionOk="0">
                    <a:moveTo>
                      <a:pt x="404" y="2017"/>
                    </a:moveTo>
                    <a:cubicBezTo>
                      <a:pt x="908" y="5950"/>
                      <a:pt x="908" y="5143"/>
                      <a:pt x="1" y="9177"/>
                    </a:cubicBezTo>
                    <a:lnTo>
                      <a:pt x="5143" y="11597"/>
                    </a:lnTo>
                    <a:cubicBezTo>
                      <a:pt x="4740" y="5950"/>
                      <a:pt x="5345" y="5345"/>
                      <a:pt x="6858" y="0"/>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04;p61"/>
              <p:cNvSpPr/>
              <p:nvPr/>
            </p:nvSpPr>
            <p:spPr>
              <a:xfrm>
                <a:off x="6030050" y="2563000"/>
                <a:ext cx="148775" cy="264725"/>
              </a:xfrm>
              <a:custGeom>
                <a:avLst/>
                <a:gdLst/>
                <a:ahLst/>
                <a:cxnLst/>
                <a:rect l="l" t="t" r="r" b="b"/>
                <a:pathLst>
                  <a:path w="5951" h="10589" extrusionOk="0">
                    <a:moveTo>
                      <a:pt x="5244" y="0"/>
                    </a:moveTo>
                    <a:cubicBezTo>
                      <a:pt x="5648" y="908"/>
                      <a:pt x="5950" y="1714"/>
                      <a:pt x="5849" y="2925"/>
                    </a:cubicBezTo>
                    <a:cubicBezTo>
                      <a:pt x="5748" y="3933"/>
                      <a:pt x="5547" y="5345"/>
                      <a:pt x="5345" y="6353"/>
                    </a:cubicBezTo>
                    <a:cubicBezTo>
                      <a:pt x="5143" y="7160"/>
                      <a:pt x="4740" y="10084"/>
                      <a:pt x="4135" y="10387"/>
                    </a:cubicBezTo>
                    <a:cubicBezTo>
                      <a:pt x="3631" y="10589"/>
                      <a:pt x="1311" y="9681"/>
                      <a:pt x="505" y="8673"/>
                    </a:cubicBezTo>
                    <a:cubicBezTo>
                      <a:pt x="0" y="8068"/>
                      <a:pt x="606" y="6353"/>
                      <a:pt x="303" y="5950"/>
                    </a:cubicBezTo>
                    <a:lnTo>
                      <a:pt x="2320" y="0"/>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05;p61"/>
              <p:cNvSpPr/>
              <p:nvPr/>
            </p:nvSpPr>
            <p:spPr>
              <a:xfrm>
                <a:off x="5916600" y="2482325"/>
                <a:ext cx="284900" cy="320200"/>
              </a:xfrm>
              <a:custGeom>
                <a:avLst/>
                <a:gdLst/>
                <a:ahLst/>
                <a:cxnLst/>
                <a:rect l="l" t="t" r="r" b="b"/>
                <a:pathLst>
                  <a:path w="11396" h="12808" extrusionOk="0">
                    <a:moveTo>
                      <a:pt x="2723" y="1412"/>
                    </a:moveTo>
                    <a:cubicBezTo>
                      <a:pt x="303" y="2925"/>
                      <a:pt x="1" y="5950"/>
                      <a:pt x="1110" y="8370"/>
                    </a:cubicBezTo>
                    <a:cubicBezTo>
                      <a:pt x="1614" y="9580"/>
                      <a:pt x="1917" y="10286"/>
                      <a:pt x="1917" y="12202"/>
                    </a:cubicBezTo>
                    <a:cubicBezTo>
                      <a:pt x="3631" y="12807"/>
                      <a:pt x="4538" y="12505"/>
                      <a:pt x="5749" y="10992"/>
                    </a:cubicBezTo>
                    <a:cubicBezTo>
                      <a:pt x="7059" y="9379"/>
                      <a:pt x="6959" y="7563"/>
                      <a:pt x="7866" y="7563"/>
                    </a:cubicBezTo>
                    <a:cubicBezTo>
                      <a:pt x="8270" y="7563"/>
                      <a:pt x="8572" y="8068"/>
                      <a:pt x="8370" y="9580"/>
                    </a:cubicBezTo>
                    <a:cubicBezTo>
                      <a:pt x="9177" y="8168"/>
                      <a:pt x="9480" y="6152"/>
                      <a:pt x="10488" y="5042"/>
                    </a:cubicBezTo>
                    <a:cubicBezTo>
                      <a:pt x="10992" y="4538"/>
                      <a:pt x="11295" y="3933"/>
                      <a:pt x="11396" y="3126"/>
                    </a:cubicBezTo>
                    <a:cubicBezTo>
                      <a:pt x="10488" y="2925"/>
                      <a:pt x="9883" y="1916"/>
                      <a:pt x="8774" y="1412"/>
                    </a:cubicBezTo>
                    <a:cubicBezTo>
                      <a:pt x="6757" y="404"/>
                      <a:pt x="4034" y="0"/>
                      <a:pt x="2723" y="1412"/>
                    </a:cubicBezTo>
                    <a:close/>
                  </a:path>
                </a:pathLst>
              </a:custGeom>
              <a:solidFill>
                <a:srgbClr val="331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06;p61"/>
              <p:cNvSpPr/>
              <p:nvPr/>
            </p:nvSpPr>
            <p:spPr>
              <a:xfrm>
                <a:off x="5846000" y="3442850"/>
                <a:ext cx="201725" cy="1026075"/>
              </a:xfrm>
              <a:custGeom>
                <a:avLst/>
                <a:gdLst/>
                <a:ahLst/>
                <a:cxnLst/>
                <a:rect l="l" t="t" r="r" b="b"/>
                <a:pathLst>
                  <a:path w="8069" h="41043" extrusionOk="0">
                    <a:moveTo>
                      <a:pt x="606" y="0"/>
                    </a:moveTo>
                    <a:cubicBezTo>
                      <a:pt x="505" y="1916"/>
                      <a:pt x="1" y="3933"/>
                      <a:pt x="102" y="5950"/>
                    </a:cubicBezTo>
                    <a:cubicBezTo>
                      <a:pt x="304" y="12000"/>
                      <a:pt x="1110" y="18051"/>
                      <a:pt x="1413" y="24101"/>
                    </a:cubicBezTo>
                    <a:lnTo>
                      <a:pt x="2320" y="40135"/>
                    </a:lnTo>
                    <a:cubicBezTo>
                      <a:pt x="2623" y="41043"/>
                      <a:pt x="6455" y="40942"/>
                      <a:pt x="8068" y="40337"/>
                    </a:cubicBezTo>
                    <a:lnTo>
                      <a:pt x="7766" y="8874"/>
                    </a:lnTo>
                    <a:lnTo>
                      <a:pt x="7362" y="181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07;p61"/>
              <p:cNvSpPr/>
              <p:nvPr/>
            </p:nvSpPr>
            <p:spPr>
              <a:xfrm>
                <a:off x="5992225" y="3468050"/>
                <a:ext cx="204250" cy="1028625"/>
              </a:xfrm>
              <a:custGeom>
                <a:avLst/>
                <a:gdLst/>
                <a:ahLst/>
                <a:cxnLst/>
                <a:rect l="l" t="t" r="r" b="b"/>
                <a:pathLst>
                  <a:path w="8170" h="41145" extrusionOk="0">
                    <a:moveTo>
                      <a:pt x="606" y="0"/>
                    </a:moveTo>
                    <a:cubicBezTo>
                      <a:pt x="404" y="2017"/>
                      <a:pt x="1" y="4034"/>
                      <a:pt x="1" y="6051"/>
                    </a:cubicBezTo>
                    <a:cubicBezTo>
                      <a:pt x="203" y="12102"/>
                      <a:pt x="1110" y="18152"/>
                      <a:pt x="1211" y="24203"/>
                    </a:cubicBezTo>
                    <a:lnTo>
                      <a:pt x="1614" y="40237"/>
                    </a:lnTo>
                    <a:cubicBezTo>
                      <a:pt x="1816" y="41144"/>
                      <a:pt x="6556" y="41043"/>
                      <a:pt x="8068" y="40438"/>
                    </a:cubicBezTo>
                    <a:lnTo>
                      <a:pt x="8169" y="8270"/>
                    </a:lnTo>
                    <a:lnTo>
                      <a:pt x="7362" y="18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08;p61"/>
              <p:cNvSpPr/>
              <p:nvPr/>
            </p:nvSpPr>
            <p:spPr>
              <a:xfrm>
                <a:off x="5946850" y="2802500"/>
                <a:ext cx="138675" cy="90775"/>
              </a:xfrm>
              <a:custGeom>
                <a:avLst/>
                <a:gdLst/>
                <a:ahLst/>
                <a:cxnLst/>
                <a:rect l="l" t="t" r="r" b="b"/>
                <a:pathLst>
                  <a:path w="5547" h="3631" extrusionOk="0">
                    <a:moveTo>
                      <a:pt x="505" y="0"/>
                    </a:moveTo>
                    <a:cubicBezTo>
                      <a:pt x="1412" y="807"/>
                      <a:pt x="3833" y="1109"/>
                      <a:pt x="5144" y="605"/>
                    </a:cubicBezTo>
                    <a:lnTo>
                      <a:pt x="5547" y="1916"/>
                    </a:lnTo>
                    <a:cubicBezTo>
                      <a:pt x="4337" y="3630"/>
                      <a:pt x="1" y="3530"/>
                      <a:pt x="102" y="14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09;p61"/>
              <p:cNvSpPr/>
              <p:nvPr/>
            </p:nvSpPr>
            <p:spPr>
              <a:xfrm>
                <a:off x="5805675" y="2832750"/>
                <a:ext cx="456325" cy="879875"/>
              </a:xfrm>
              <a:custGeom>
                <a:avLst/>
                <a:gdLst/>
                <a:ahLst/>
                <a:cxnLst/>
                <a:rect l="l" t="t" r="r" b="b"/>
                <a:pathLst>
                  <a:path w="18253" h="35195" extrusionOk="0">
                    <a:moveTo>
                      <a:pt x="5749" y="0"/>
                    </a:moveTo>
                    <a:cubicBezTo>
                      <a:pt x="2219" y="605"/>
                      <a:pt x="1513" y="1513"/>
                      <a:pt x="908" y="4034"/>
                    </a:cubicBezTo>
                    <a:cubicBezTo>
                      <a:pt x="1" y="7967"/>
                      <a:pt x="1412" y="13816"/>
                      <a:pt x="1715" y="19362"/>
                    </a:cubicBezTo>
                    <a:cubicBezTo>
                      <a:pt x="1917" y="23496"/>
                      <a:pt x="1614" y="29144"/>
                      <a:pt x="1311" y="33177"/>
                    </a:cubicBezTo>
                    <a:lnTo>
                      <a:pt x="4841" y="34791"/>
                    </a:lnTo>
                    <a:cubicBezTo>
                      <a:pt x="5043" y="32572"/>
                      <a:pt x="5749" y="30253"/>
                      <a:pt x="5950" y="27833"/>
                    </a:cubicBezTo>
                    <a:cubicBezTo>
                      <a:pt x="6253" y="30858"/>
                      <a:pt x="6253" y="32068"/>
                      <a:pt x="6858" y="35194"/>
                    </a:cubicBezTo>
                    <a:lnTo>
                      <a:pt x="16438" y="35194"/>
                    </a:lnTo>
                    <a:cubicBezTo>
                      <a:pt x="15732" y="27732"/>
                      <a:pt x="18253" y="9278"/>
                      <a:pt x="17144" y="6757"/>
                    </a:cubicBezTo>
                    <a:cubicBezTo>
                      <a:pt x="16740" y="5748"/>
                      <a:pt x="16135" y="4135"/>
                      <a:pt x="14421" y="3026"/>
                    </a:cubicBezTo>
                    <a:cubicBezTo>
                      <a:pt x="13009" y="2017"/>
                      <a:pt x="12001" y="1715"/>
                      <a:pt x="11295" y="404"/>
                    </a:cubicBezTo>
                    <a:cubicBezTo>
                      <a:pt x="8572" y="1715"/>
                      <a:pt x="6051" y="908"/>
                      <a:pt x="5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10;p61"/>
              <p:cNvSpPr/>
              <p:nvPr/>
            </p:nvSpPr>
            <p:spPr>
              <a:xfrm>
                <a:off x="6418300" y="3175600"/>
                <a:ext cx="247075" cy="151300"/>
              </a:xfrm>
              <a:custGeom>
                <a:avLst/>
                <a:gdLst/>
                <a:ahLst/>
                <a:cxnLst/>
                <a:rect l="l" t="t" r="r" b="b"/>
                <a:pathLst>
                  <a:path w="9883" h="6052" extrusionOk="0">
                    <a:moveTo>
                      <a:pt x="0" y="3127"/>
                    </a:moveTo>
                    <a:cubicBezTo>
                      <a:pt x="1513" y="2421"/>
                      <a:pt x="1614" y="2320"/>
                      <a:pt x="2925" y="1110"/>
                    </a:cubicBezTo>
                    <a:cubicBezTo>
                      <a:pt x="3429" y="707"/>
                      <a:pt x="3731" y="505"/>
                      <a:pt x="4639" y="202"/>
                    </a:cubicBezTo>
                    <a:cubicBezTo>
                      <a:pt x="5446" y="1"/>
                      <a:pt x="7160" y="707"/>
                      <a:pt x="8773" y="808"/>
                    </a:cubicBezTo>
                    <a:cubicBezTo>
                      <a:pt x="9782" y="908"/>
                      <a:pt x="9883" y="1816"/>
                      <a:pt x="9782" y="2219"/>
                    </a:cubicBezTo>
                    <a:cubicBezTo>
                      <a:pt x="9681" y="3228"/>
                      <a:pt x="8471" y="3429"/>
                      <a:pt x="7462" y="4034"/>
                    </a:cubicBezTo>
                    <a:cubicBezTo>
                      <a:pt x="6656" y="4438"/>
                      <a:pt x="6151" y="4740"/>
                      <a:pt x="5042" y="4942"/>
                    </a:cubicBezTo>
                    <a:cubicBezTo>
                      <a:pt x="4336" y="5144"/>
                      <a:pt x="3530" y="5144"/>
                      <a:pt x="2723" y="5345"/>
                    </a:cubicBezTo>
                    <a:lnTo>
                      <a:pt x="908" y="6051"/>
                    </a:lnTo>
                    <a:lnTo>
                      <a:pt x="101" y="3228"/>
                    </a:lnTo>
                    <a:lnTo>
                      <a:pt x="202" y="3228"/>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11;p61"/>
              <p:cNvSpPr/>
              <p:nvPr/>
            </p:nvSpPr>
            <p:spPr>
              <a:xfrm>
                <a:off x="6067875" y="2915950"/>
                <a:ext cx="423550" cy="496650"/>
              </a:xfrm>
              <a:custGeom>
                <a:avLst/>
                <a:gdLst/>
                <a:ahLst/>
                <a:cxnLst/>
                <a:rect l="l" t="t" r="r" b="b"/>
                <a:pathLst>
                  <a:path w="16942" h="19866" extrusionOk="0">
                    <a:moveTo>
                      <a:pt x="5244" y="807"/>
                    </a:moveTo>
                    <a:cubicBezTo>
                      <a:pt x="6555" y="1916"/>
                      <a:pt x="6555" y="2118"/>
                      <a:pt x="6857" y="2924"/>
                    </a:cubicBezTo>
                    <a:cubicBezTo>
                      <a:pt x="7664" y="5244"/>
                      <a:pt x="7765" y="9983"/>
                      <a:pt x="7765" y="14017"/>
                    </a:cubicBezTo>
                    <a:lnTo>
                      <a:pt x="15631" y="12000"/>
                    </a:lnTo>
                    <a:cubicBezTo>
                      <a:pt x="16639" y="13614"/>
                      <a:pt x="16639" y="14320"/>
                      <a:pt x="16942" y="16135"/>
                    </a:cubicBezTo>
                    <a:cubicBezTo>
                      <a:pt x="15933" y="16538"/>
                      <a:pt x="8067" y="19160"/>
                      <a:pt x="4639" y="19664"/>
                    </a:cubicBezTo>
                    <a:cubicBezTo>
                      <a:pt x="3126" y="19866"/>
                      <a:pt x="2723" y="19261"/>
                      <a:pt x="2420" y="17748"/>
                    </a:cubicBezTo>
                    <a:lnTo>
                      <a:pt x="504" y="8067"/>
                    </a:lnTo>
                    <a:cubicBezTo>
                      <a:pt x="0" y="2420"/>
                      <a:pt x="3630" y="0"/>
                      <a:pt x="5244" y="8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312;p61"/>
            <p:cNvGrpSpPr/>
            <p:nvPr/>
          </p:nvGrpSpPr>
          <p:grpSpPr>
            <a:xfrm>
              <a:off x="5052593" y="1909379"/>
              <a:ext cx="721270" cy="2309723"/>
              <a:chOff x="1375925" y="2325550"/>
              <a:chExt cx="647925" cy="2074850"/>
            </a:xfrm>
          </p:grpSpPr>
          <p:sp>
            <p:nvSpPr>
              <p:cNvPr id="45" name="Google Shape;2313;p61"/>
              <p:cNvSpPr/>
              <p:nvPr/>
            </p:nvSpPr>
            <p:spPr>
              <a:xfrm>
                <a:off x="1605325" y="2398650"/>
                <a:ext cx="199200" cy="310125"/>
              </a:xfrm>
              <a:custGeom>
                <a:avLst/>
                <a:gdLst/>
                <a:ahLst/>
                <a:cxnLst/>
                <a:rect l="l" t="t" r="r" b="b"/>
                <a:pathLst>
                  <a:path w="7968" h="12405" extrusionOk="0">
                    <a:moveTo>
                      <a:pt x="2219" y="102"/>
                    </a:moveTo>
                    <a:cubicBezTo>
                      <a:pt x="4034" y="1"/>
                      <a:pt x="5446" y="202"/>
                      <a:pt x="5950" y="1110"/>
                    </a:cubicBezTo>
                    <a:cubicBezTo>
                      <a:pt x="7766" y="4740"/>
                      <a:pt x="5749" y="9077"/>
                      <a:pt x="7967" y="11900"/>
                    </a:cubicBezTo>
                    <a:lnTo>
                      <a:pt x="4337" y="12404"/>
                    </a:lnTo>
                    <a:lnTo>
                      <a:pt x="1" y="5547"/>
                    </a:lnTo>
                    <a:close/>
                  </a:path>
                </a:pathLst>
              </a:custGeom>
              <a:solidFill>
                <a:srgbClr val="632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14;p61"/>
              <p:cNvSpPr/>
              <p:nvPr/>
            </p:nvSpPr>
            <p:spPr>
              <a:xfrm>
                <a:off x="1867525" y="3041525"/>
                <a:ext cx="151275" cy="105900"/>
              </a:xfrm>
              <a:custGeom>
                <a:avLst/>
                <a:gdLst/>
                <a:ahLst/>
                <a:cxnLst/>
                <a:rect l="l" t="t" r="r" b="b"/>
                <a:pathLst>
                  <a:path w="6051" h="4236" extrusionOk="0">
                    <a:moveTo>
                      <a:pt x="1311" y="0"/>
                    </a:moveTo>
                    <a:lnTo>
                      <a:pt x="1311" y="0"/>
                    </a:lnTo>
                    <a:lnTo>
                      <a:pt x="2925" y="606"/>
                    </a:lnTo>
                    <a:cubicBezTo>
                      <a:pt x="4740" y="1110"/>
                      <a:pt x="5345" y="1009"/>
                      <a:pt x="6051" y="2824"/>
                    </a:cubicBezTo>
                    <a:lnTo>
                      <a:pt x="5446" y="3429"/>
                    </a:lnTo>
                    <a:lnTo>
                      <a:pt x="4236" y="3933"/>
                    </a:lnTo>
                    <a:lnTo>
                      <a:pt x="3832" y="4236"/>
                    </a:lnTo>
                    <a:cubicBezTo>
                      <a:pt x="2925" y="3127"/>
                      <a:pt x="1916" y="3127"/>
                      <a:pt x="1614" y="2118"/>
                    </a:cubicBezTo>
                    <a:lnTo>
                      <a:pt x="0" y="1211"/>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15;p61"/>
              <p:cNvSpPr/>
              <p:nvPr/>
            </p:nvSpPr>
            <p:spPr>
              <a:xfrm>
                <a:off x="1912900" y="3066725"/>
                <a:ext cx="105900" cy="80700"/>
              </a:xfrm>
              <a:custGeom>
                <a:avLst/>
                <a:gdLst/>
                <a:ahLst/>
                <a:cxnLst/>
                <a:rect l="l" t="t" r="r" b="b"/>
                <a:pathLst>
                  <a:path w="4236" h="3228" extrusionOk="0">
                    <a:moveTo>
                      <a:pt x="1" y="606"/>
                    </a:moveTo>
                    <a:lnTo>
                      <a:pt x="303" y="505"/>
                    </a:lnTo>
                    <a:cubicBezTo>
                      <a:pt x="2118" y="908"/>
                      <a:pt x="3530" y="1"/>
                      <a:pt x="4236" y="1816"/>
                    </a:cubicBezTo>
                    <a:lnTo>
                      <a:pt x="3631" y="2421"/>
                    </a:lnTo>
                    <a:lnTo>
                      <a:pt x="2421" y="2925"/>
                    </a:lnTo>
                    <a:lnTo>
                      <a:pt x="2017" y="3228"/>
                    </a:lnTo>
                    <a:cubicBezTo>
                      <a:pt x="1110" y="2119"/>
                      <a:pt x="1009" y="2219"/>
                      <a:pt x="706" y="1211"/>
                    </a:cubicBezTo>
                    <a:close/>
                  </a:path>
                </a:pathLst>
              </a:custGeom>
              <a:solidFill>
                <a:srgbClr val="F0C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16;p61"/>
              <p:cNvSpPr/>
              <p:nvPr/>
            </p:nvSpPr>
            <p:spPr>
              <a:xfrm>
                <a:off x="1950725" y="3091950"/>
                <a:ext cx="58000" cy="47925"/>
              </a:xfrm>
              <a:custGeom>
                <a:avLst/>
                <a:gdLst/>
                <a:ahLst/>
                <a:cxnLst/>
                <a:rect l="l" t="t" r="r" b="b"/>
                <a:pathLst>
                  <a:path w="2320" h="1917" extrusionOk="0">
                    <a:moveTo>
                      <a:pt x="2320" y="1311"/>
                    </a:moveTo>
                    <a:cubicBezTo>
                      <a:pt x="2118" y="1614"/>
                      <a:pt x="1815" y="1916"/>
                      <a:pt x="1311" y="1715"/>
                    </a:cubicBezTo>
                    <a:cubicBezTo>
                      <a:pt x="1009" y="1614"/>
                      <a:pt x="807" y="1412"/>
                      <a:pt x="504" y="1311"/>
                    </a:cubicBezTo>
                    <a:cubicBezTo>
                      <a:pt x="101" y="1009"/>
                      <a:pt x="202" y="1009"/>
                      <a:pt x="101" y="505"/>
                    </a:cubicBezTo>
                    <a:lnTo>
                      <a:pt x="0" y="101"/>
                    </a:lnTo>
                    <a:cubicBezTo>
                      <a:pt x="706" y="0"/>
                      <a:pt x="605" y="0"/>
                      <a:pt x="1009" y="807"/>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17;p61"/>
              <p:cNvSpPr/>
              <p:nvPr/>
            </p:nvSpPr>
            <p:spPr>
              <a:xfrm>
                <a:off x="1935600" y="3097000"/>
                <a:ext cx="52950" cy="47925"/>
              </a:xfrm>
              <a:custGeom>
                <a:avLst/>
                <a:gdLst/>
                <a:ahLst/>
                <a:cxnLst/>
                <a:rect l="l" t="t" r="r" b="b"/>
                <a:pathLst>
                  <a:path w="2118" h="1917" extrusionOk="0">
                    <a:moveTo>
                      <a:pt x="2118" y="1513"/>
                    </a:moveTo>
                    <a:cubicBezTo>
                      <a:pt x="1916" y="1714"/>
                      <a:pt x="1815" y="1815"/>
                      <a:pt x="1714" y="1815"/>
                    </a:cubicBezTo>
                    <a:cubicBezTo>
                      <a:pt x="1614" y="1916"/>
                      <a:pt x="1210" y="1815"/>
                      <a:pt x="1009" y="1714"/>
                    </a:cubicBezTo>
                    <a:cubicBezTo>
                      <a:pt x="807" y="1714"/>
                      <a:pt x="706" y="1513"/>
                      <a:pt x="605" y="1412"/>
                    </a:cubicBezTo>
                    <a:cubicBezTo>
                      <a:pt x="504" y="1311"/>
                      <a:pt x="403" y="1210"/>
                      <a:pt x="403" y="1109"/>
                    </a:cubicBezTo>
                    <a:cubicBezTo>
                      <a:pt x="202" y="807"/>
                      <a:pt x="101" y="504"/>
                      <a:pt x="0" y="202"/>
                    </a:cubicBezTo>
                    <a:cubicBezTo>
                      <a:pt x="807" y="0"/>
                      <a:pt x="706" y="202"/>
                      <a:pt x="1210" y="908"/>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8;p61"/>
              <p:cNvSpPr/>
              <p:nvPr/>
            </p:nvSpPr>
            <p:spPr>
              <a:xfrm>
                <a:off x="1938100" y="3114625"/>
                <a:ext cx="42900" cy="37850"/>
              </a:xfrm>
              <a:custGeom>
                <a:avLst/>
                <a:gdLst/>
                <a:ahLst/>
                <a:cxnLst/>
                <a:rect l="l" t="t" r="r" b="b"/>
                <a:pathLst>
                  <a:path w="1716" h="1514" extrusionOk="0">
                    <a:moveTo>
                      <a:pt x="1715" y="1110"/>
                    </a:moveTo>
                    <a:cubicBezTo>
                      <a:pt x="1514" y="1211"/>
                      <a:pt x="1312" y="1413"/>
                      <a:pt x="1211" y="1514"/>
                    </a:cubicBezTo>
                    <a:cubicBezTo>
                      <a:pt x="1110" y="1514"/>
                      <a:pt x="1009" y="1514"/>
                      <a:pt x="909" y="1514"/>
                    </a:cubicBezTo>
                    <a:cubicBezTo>
                      <a:pt x="707" y="1413"/>
                      <a:pt x="606" y="1312"/>
                      <a:pt x="505" y="1110"/>
                    </a:cubicBezTo>
                    <a:cubicBezTo>
                      <a:pt x="404" y="1110"/>
                      <a:pt x="404" y="1009"/>
                      <a:pt x="303" y="908"/>
                    </a:cubicBezTo>
                    <a:cubicBezTo>
                      <a:pt x="203" y="707"/>
                      <a:pt x="102" y="404"/>
                      <a:pt x="1" y="102"/>
                    </a:cubicBezTo>
                    <a:cubicBezTo>
                      <a:pt x="707" y="1"/>
                      <a:pt x="606" y="203"/>
                      <a:pt x="1009" y="808"/>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9;p61"/>
              <p:cNvSpPr/>
              <p:nvPr/>
            </p:nvSpPr>
            <p:spPr>
              <a:xfrm>
                <a:off x="1902825" y="3046575"/>
                <a:ext cx="121025" cy="60525"/>
              </a:xfrm>
              <a:custGeom>
                <a:avLst/>
                <a:gdLst/>
                <a:ahLst/>
                <a:cxnLst/>
                <a:rect l="l" t="t" r="r" b="b"/>
                <a:pathLst>
                  <a:path w="4841" h="2421" extrusionOk="0">
                    <a:moveTo>
                      <a:pt x="1109" y="202"/>
                    </a:moveTo>
                    <a:cubicBezTo>
                      <a:pt x="1714" y="303"/>
                      <a:pt x="1916" y="303"/>
                      <a:pt x="2420" y="303"/>
                    </a:cubicBezTo>
                    <a:cubicBezTo>
                      <a:pt x="2824" y="303"/>
                      <a:pt x="2925" y="404"/>
                      <a:pt x="3429" y="504"/>
                    </a:cubicBezTo>
                    <a:cubicBezTo>
                      <a:pt x="3832" y="706"/>
                      <a:pt x="4034" y="605"/>
                      <a:pt x="4236" y="1009"/>
                    </a:cubicBezTo>
                    <a:lnTo>
                      <a:pt x="4841" y="1714"/>
                    </a:lnTo>
                    <a:cubicBezTo>
                      <a:pt x="4236" y="2420"/>
                      <a:pt x="3832" y="1815"/>
                      <a:pt x="3328" y="1412"/>
                    </a:cubicBezTo>
                    <a:cubicBezTo>
                      <a:pt x="1513" y="2118"/>
                      <a:pt x="1210" y="1916"/>
                      <a:pt x="0" y="504"/>
                    </a:cubicBezTo>
                    <a:lnTo>
                      <a:pt x="303" y="0"/>
                    </a:lnTo>
                    <a:lnTo>
                      <a:pt x="807" y="202"/>
                    </a:lnTo>
                    <a:cubicBezTo>
                      <a:pt x="908" y="202"/>
                      <a:pt x="1009" y="202"/>
                      <a:pt x="1109" y="202"/>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20;p61"/>
              <p:cNvSpPr/>
              <p:nvPr/>
            </p:nvSpPr>
            <p:spPr>
              <a:xfrm>
                <a:off x="1965850" y="3094475"/>
                <a:ext cx="58000" cy="32800"/>
              </a:xfrm>
              <a:custGeom>
                <a:avLst/>
                <a:gdLst/>
                <a:ahLst/>
                <a:cxnLst/>
                <a:rect l="l" t="t" r="r" b="b"/>
                <a:pathLst>
                  <a:path w="2320" h="1312" extrusionOk="0">
                    <a:moveTo>
                      <a:pt x="2219" y="1009"/>
                    </a:moveTo>
                    <a:cubicBezTo>
                      <a:pt x="2118" y="1109"/>
                      <a:pt x="2017" y="1210"/>
                      <a:pt x="1715" y="1210"/>
                    </a:cubicBezTo>
                    <a:cubicBezTo>
                      <a:pt x="1412" y="1311"/>
                      <a:pt x="1210" y="1311"/>
                      <a:pt x="1009" y="1311"/>
                    </a:cubicBezTo>
                    <a:cubicBezTo>
                      <a:pt x="605" y="1210"/>
                      <a:pt x="303" y="706"/>
                      <a:pt x="0" y="504"/>
                    </a:cubicBezTo>
                    <a:cubicBezTo>
                      <a:pt x="303" y="0"/>
                      <a:pt x="605" y="202"/>
                      <a:pt x="1109" y="605"/>
                    </a:cubicBezTo>
                    <a:cubicBezTo>
                      <a:pt x="1412" y="504"/>
                      <a:pt x="1815" y="303"/>
                      <a:pt x="2017" y="504"/>
                    </a:cubicBezTo>
                    <a:cubicBezTo>
                      <a:pt x="2118" y="605"/>
                      <a:pt x="2320" y="807"/>
                      <a:pt x="2219" y="1009"/>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21;p61"/>
              <p:cNvSpPr/>
              <p:nvPr/>
            </p:nvSpPr>
            <p:spPr>
              <a:xfrm>
                <a:off x="1663325" y="2902875"/>
                <a:ext cx="259675" cy="189100"/>
              </a:xfrm>
              <a:custGeom>
                <a:avLst/>
                <a:gdLst/>
                <a:ahLst/>
                <a:cxnLst/>
                <a:rect l="l" t="t" r="r" b="b"/>
                <a:pathLst>
                  <a:path w="10387" h="7564" extrusionOk="0">
                    <a:moveTo>
                      <a:pt x="10387" y="5950"/>
                    </a:moveTo>
                    <a:cubicBezTo>
                      <a:pt x="9782" y="6353"/>
                      <a:pt x="9984" y="7160"/>
                      <a:pt x="9681" y="7563"/>
                    </a:cubicBezTo>
                    <a:cubicBezTo>
                      <a:pt x="8370" y="6958"/>
                      <a:pt x="4437" y="5647"/>
                      <a:pt x="2118" y="4135"/>
                    </a:cubicBezTo>
                    <a:cubicBezTo>
                      <a:pt x="807" y="3126"/>
                      <a:pt x="0" y="2118"/>
                      <a:pt x="706" y="1009"/>
                    </a:cubicBezTo>
                    <a:cubicBezTo>
                      <a:pt x="1210" y="0"/>
                      <a:pt x="2118" y="303"/>
                      <a:pt x="3328" y="807"/>
                    </a:cubicBezTo>
                    <a:cubicBezTo>
                      <a:pt x="5950" y="2017"/>
                      <a:pt x="7059" y="4034"/>
                      <a:pt x="10387" y="5950"/>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22;p61"/>
              <p:cNvSpPr/>
              <p:nvPr/>
            </p:nvSpPr>
            <p:spPr>
              <a:xfrm>
                <a:off x="1663325" y="2902875"/>
                <a:ext cx="259675" cy="199175"/>
              </a:xfrm>
              <a:custGeom>
                <a:avLst/>
                <a:gdLst/>
                <a:ahLst/>
                <a:cxnLst/>
                <a:rect l="l" t="t" r="r" b="b"/>
                <a:pathLst>
                  <a:path w="10387" h="7967" extrusionOk="0">
                    <a:moveTo>
                      <a:pt x="10387" y="5849"/>
                    </a:moveTo>
                    <a:cubicBezTo>
                      <a:pt x="9984" y="6051"/>
                      <a:pt x="9580" y="7664"/>
                      <a:pt x="9782" y="7967"/>
                    </a:cubicBezTo>
                    <a:cubicBezTo>
                      <a:pt x="8572" y="7261"/>
                      <a:pt x="4437" y="5647"/>
                      <a:pt x="2118" y="4135"/>
                    </a:cubicBezTo>
                    <a:cubicBezTo>
                      <a:pt x="807" y="3126"/>
                      <a:pt x="0" y="2118"/>
                      <a:pt x="706" y="1009"/>
                    </a:cubicBezTo>
                    <a:cubicBezTo>
                      <a:pt x="1210" y="0"/>
                      <a:pt x="2118" y="303"/>
                      <a:pt x="3328" y="807"/>
                    </a:cubicBezTo>
                    <a:cubicBezTo>
                      <a:pt x="5950" y="2017"/>
                      <a:pt x="7160" y="4034"/>
                      <a:pt x="10387" y="58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23;p61"/>
              <p:cNvSpPr/>
              <p:nvPr/>
            </p:nvSpPr>
            <p:spPr>
              <a:xfrm>
                <a:off x="1396075" y="3838175"/>
                <a:ext cx="206750" cy="292475"/>
              </a:xfrm>
              <a:custGeom>
                <a:avLst/>
                <a:gdLst/>
                <a:ahLst/>
                <a:cxnLst/>
                <a:rect l="l" t="t" r="r" b="b"/>
                <a:pathLst>
                  <a:path w="8270" h="11699" extrusionOk="0">
                    <a:moveTo>
                      <a:pt x="8270" y="2522"/>
                    </a:moveTo>
                    <a:cubicBezTo>
                      <a:pt x="7362" y="3732"/>
                      <a:pt x="4236" y="8169"/>
                      <a:pt x="3833" y="9480"/>
                    </a:cubicBezTo>
                    <a:cubicBezTo>
                      <a:pt x="3631" y="9984"/>
                      <a:pt x="3329" y="10690"/>
                      <a:pt x="3127" y="11698"/>
                    </a:cubicBezTo>
                    <a:cubicBezTo>
                      <a:pt x="3127" y="11698"/>
                      <a:pt x="1614" y="11295"/>
                      <a:pt x="1514" y="11194"/>
                    </a:cubicBezTo>
                    <a:cubicBezTo>
                      <a:pt x="1312" y="11093"/>
                      <a:pt x="1" y="8976"/>
                      <a:pt x="1" y="8976"/>
                    </a:cubicBezTo>
                    <a:cubicBezTo>
                      <a:pt x="1" y="8976"/>
                      <a:pt x="1715" y="5345"/>
                      <a:pt x="1917" y="5144"/>
                    </a:cubicBezTo>
                    <a:cubicBezTo>
                      <a:pt x="3631" y="3228"/>
                      <a:pt x="2421" y="2522"/>
                      <a:pt x="4741" y="2017"/>
                    </a:cubicBezTo>
                    <a:cubicBezTo>
                      <a:pt x="5850" y="1816"/>
                      <a:pt x="6455" y="807"/>
                      <a:pt x="7161" y="1"/>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24;p61"/>
              <p:cNvSpPr/>
              <p:nvPr/>
            </p:nvSpPr>
            <p:spPr>
              <a:xfrm>
                <a:off x="1375925" y="3886075"/>
                <a:ext cx="138675" cy="279875"/>
              </a:xfrm>
              <a:custGeom>
                <a:avLst/>
                <a:gdLst/>
                <a:ahLst/>
                <a:cxnLst/>
                <a:rect l="l" t="t" r="r" b="b"/>
                <a:pathLst>
                  <a:path w="5547" h="11195" extrusionOk="0">
                    <a:moveTo>
                      <a:pt x="4236" y="8774"/>
                    </a:moveTo>
                    <a:cubicBezTo>
                      <a:pt x="3832" y="9782"/>
                      <a:pt x="4135" y="10287"/>
                      <a:pt x="3731" y="10589"/>
                    </a:cubicBezTo>
                    <a:cubicBezTo>
                      <a:pt x="3126" y="11194"/>
                      <a:pt x="2017" y="10186"/>
                      <a:pt x="1715" y="9883"/>
                    </a:cubicBezTo>
                    <a:cubicBezTo>
                      <a:pt x="1210" y="9379"/>
                      <a:pt x="605" y="7967"/>
                      <a:pt x="605" y="7060"/>
                    </a:cubicBezTo>
                    <a:cubicBezTo>
                      <a:pt x="1412" y="5749"/>
                      <a:pt x="2017" y="4438"/>
                      <a:pt x="2723" y="3026"/>
                    </a:cubicBezTo>
                    <a:lnTo>
                      <a:pt x="202" y="5849"/>
                    </a:lnTo>
                    <a:lnTo>
                      <a:pt x="0" y="5648"/>
                    </a:lnTo>
                    <a:cubicBezTo>
                      <a:pt x="807" y="4539"/>
                      <a:pt x="1614" y="3228"/>
                      <a:pt x="2219" y="2219"/>
                    </a:cubicBezTo>
                    <a:cubicBezTo>
                      <a:pt x="2420" y="1816"/>
                      <a:pt x="2622" y="1312"/>
                      <a:pt x="2723" y="1110"/>
                    </a:cubicBezTo>
                    <a:cubicBezTo>
                      <a:pt x="3429" y="202"/>
                      <a:pt x="4538" y="202"/>
                      <a:pt x="5547" y="1"/>
                    </a:cubicBezTo>
                    <a:cubicBezTo>
                      <a:pt x="4437" y="1816"/>
                      <a:pt x="1715" y="5547"/>
                      <a:pt x="2622" y="7564"/>
                    </a:cubicBezTo>
                    <a:cubicBezTo>
                      <a:pt x="2925" y="8270"/>
                      <a:pt x="3731" y="8774"/>
                      <a:pt x="4236" y="87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25;p61"/>
              <p:cNvSpPr/>
              <p:nvPr/>
            </p:nvSpPr>
            <p:spPr>
              <a:xfrm>
                <a:off x="1683475" y="4085250"/>
                <a:ext cx="184075" cy="294975"/>
              </a:xfrm>
              <a:custGeom>
                <a:avLst/>
                <a:gdLst/>
                <a:ahLst/>
                <a:cxnLst/>
                <a:rect l="l" t="t" r="r" b="b"/>
                <a:pathLst>
                  <a:path w="7363" h="11799" extrusionOk="0">
                    <a:moveTo>
                      <a:pt x="4035" y="807"/>
                    </a:moveTo>
                    <a:cubicBezTo>
                      <a:pt x="4337" y="2420"/>
                      <a:pt x="5446" y="7664"/>
                      <a:pt x="6051" y="8874"/>
                    </a:cubicBezTo>
                    <a:cubicBezTo>
                      <a:pt x="6354" y="9378"/>
                      <a:pt x="6656" y="9984"/>
                      <a:pt x="7362" y="10891"/>
                    </a:cubicBezTo>
                    <a:cubicBezTo>
                      <a:pt x="7362" y="10891"/>
                      <a:pt x="5951" y="11698"/>
                      <a:pt x="5749" y="11698"/>
                    </a:cubicBezTo>
                    <a:cubicBezTo>
                      <a:pt x="5648" y="11799"/>
                      <a:pt x="3127" y="11395"/>
                      <a:pt x="3127" y="11395"/>
                    </a:cubicBezTo>
                    <a:cubicBezTo>
                      <a:pt x="3127" y="11395"/>
                      <a:pt x="1614" y="7563"/>
                      <a:pt x="1614" y="7362"/>
                    </a:cubicBezTo>
                    <a:cubicBezTo>
                      <a:pt x="1312" y="4740"/>
                      <a:pt x="1" y="5244"/>
                      <a:pt x="1211" y="3126"/>
                    </a:cubicBezTo>
                    <a:cubicBezTo>
                      <a:pt x="1816" y="2219"/>
                      <a:pt x="1514" y="1009"/>
                      <a:pt x="1413" y="0"/>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26;p61"/>
              <p:cNvSpPr/>
              <p:nvPr/>
            </p:nvSpPr>
            <p:spPr>
              <a:xfrm>
                <a:off x="1680975" y="4163400"/>
                <a:ext cx="196650" cy="237000"/>
              </a:xfrm>
              <a:custGeom>
                <a:avLst/>
                <a:gdLst/>
                <a:ahLst/>
                <a:cxnLst/>
                <a:rect l="l" t="t" r="r" b="b"/>
                <a:pathLst>
                  <a:path w="7866" h="9480" extrusionOk="0">
                    <a:moveTo>
                      <a:pt x="6756" y="6858"/>
                    </a:moveTo>
                    <a:cubicBezTo>
                      <a:pt x="7362" y="7765"/>
                      <a:pt x="7866" y="7967"/>
                      <a:pt x="7866" y="8471"/>
                    </a:cubicBezTo>
                    <a:cubicBezTo>
                      <a:pt x="7866" y="9177"/>
                      <a:pt x="6454" y="9379"/>
                      <a:pt x="5950" y="9479"/>
                    </a:cubicBezTo>
                    <a:cubicBezTo>
                      <a:pt x="5244" y="9479"/>
                      <a:pt x="3832" y="9076"/>
                      <a:pt x="3126" y="8370"/>
                    </a:cubicBezTo>
                    <a:cubicBezTo>
                      <a:pt x="2824" y="6858"/>
                      <a:pt x="2118" y="5547"/>
                      <a:pt x="1614" y="4135"/>
                    </a:cubicBezTo>
                    <a:lnTo>
                      <a:pt x="2017" y="7866"/>
                    </a:lnTo>
                    <a:lnTo>
                      <a:pt x="1714" y="7866"/>
                    </a:lnTo>
                    <a:cubicBezTo>
                      <a:pt x="1412" y="6555"/>
                      <a:pt x="1008" y="4942"/>
                      <a:pt x="706" y="3832"/>
                    </a:cubicBezTo>
                    <a:cubicBezTo>
                      <a:pt x="504" y="3429"/>
                      <a:pt x="303" y="3026"/>
                      <a:pt x="202" y="2723"/>
                    </a:cubicBezTo>
                    <a:cubicBezTo>
                      <a:pt x="0" y="1715"/>
                      <a:pt x="706" y="908"/>
                      <a:pt x="1210" y="0"/>
                    </a:cubicBezTo>
                    <a:cubicBezTo>
                      <a:pt x="1916" y="1916"/>
                      <a:pt x="2824" y="6555"/>
                      <a:pt x="4840" y="7261"/>
                    </a:cubicBezTo>
                    <a:cubicBezTo>
                      <a:pt x="5647" y="7463"/>
                      <a:pt x="6454" y="7160"/>
                      <a:pt x="6756" y="68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27;p61"/>
              <p:cNvSpPr/>
              <p:nvPr/>
            </p:nvSpPr>
            <p:spPr>
              <a:xfrm>
                <a:off x="1529700" y="3530600"/>
                <a:ext cx="347925" cy="426100"/>
              </a:xfrm>
              <a:custGeom>
                <a:avLst/>
                <a:gdLst/>
                <a:ahLst/>
                <a:cxnLst/>
                <a:rect l="l" t="t" r="r" b="b"/>
                <a:pathLst>
                  <a:path w="13917" h="17044" extrusionOk="0">
                    <a:moveTo>
                      <a:pt x="13211" y="4841"/>
                    </a:moveTo>
                    <a:lnTo>
                      <a:pt x="1614" y="16741"/>
                    </a:lnTo>
                    <a:cubicBezTo>
                      <a:pt x="807" y="17043"/>
                      <a:pt x="404" y="15732"/>
                      <a:pt x="202" y="15127"/>
                    </a:cubicBezTo>
                    <a:cubicBezTo>
                      <a:pt x="1" y="14119"/>
                      <a:pt x="1211" y="13514"/>
                      <a:pt x="1412" y="12808"/>
                    </a:cubicBezTo>
                    <a:cubicBezTo>
                      <a:pt x="3631" y="8976"/>
                      <a:pt x="3732" y="7060"/>
                      <a:pt x="5849" y="4740"/>
                    </a:cubicBezTo>
                    <a:cubicBezTo>
                      <a:pt x="7866" y="2421"/>
                      <a:pt x="8169" y="3329"/>
                      <a:pt x="8975" y="2320"/>
                    </a:cubicBezTo>
                    <a:cubicBezTo>
                      <a:pt x="10791" y="1"/>
                      <a:pt x="13917" y="3026"/>
                      <a:pt x="13211" y="4841"/>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28;p61"/>
              <p:cNvSpPr/>
              <p:nvPr/>
            </p:nvSpPr>
            <p:spPr>
              <a:xfrm>
                <a:off x="1507000" y="2675975"/>
                <a:ext cx="295000" cy="254650"/>
              </a:xfrm>
              <a:custGeom>
                <a:avLst/>
                <a:gdLst/>
                <a:ahLst/>
                <a:cxnLst/>
                <a:rect l="l" t="t" r="r" b="b"/>
                <a:pathLst>
                  <a:path w="11800" h="10186" extrusionOk="0">
                    <a:moveTo>
                      <a:pt x="2320" y="8874"/>
                    </a:moveTo>
                    <a:cubicBezTo>
                      <a:pt x="2825" y="10185"/>
                      <a:pt x="11799" y="3732"/>
                      <a:pt x="10892" y="1816"/>
                    </a:cubicBezTo>
                    <a:cubicBezTo>
                      <a:pt x="10892" y="1816"/>
                      <a:pt x="9984" y="505"/>
                      <a:pt x="9984" y="505"/>
                    </a:cubicBezTo>
                    <a:cubicBezTo>
                      <a:pt x="9077" y="0"/>
                      <a:pt x="6354" y="303"/>
                      <a:pt x="3631" y="1916"/>
                    </a:cubicBezTo>
                    <a:cubicBezTo>
                      <a:pt x="909" y="3429"/>
                      <a:pt x="1" y="4538"/>
                      <a:pt x="102" y="6152"/>
                    </a:cubicBezTo>
                    <a:cubicBezTo>
                      <a:pt x="505" y="8068"/>
                      <a:pt x="1110" y="6253"/>
                      <a:pt x="2320" y="88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29;p61"/>
              <p:cNvSpPr/>
              <p:nvPr/>
            </p:nvSpPr>
            <p:spPr>
              <a:xfrm>
                <a:off x="1577600" y="3134800"/>
                <a:ext cx="300025" cy="564750"/>
              </a:xfrm>
              <a:custGeom>
                <a:avLst/>
                <a:gdLst/>
                <a:ahLst/>
                <a:cxnLst/>
                <a:rect l="l" t="t" r="r" b="b"/>
                <a:pathLst>
                  <a:path w="12001" h="22590" extrusionOk="0">
                    <a:moveTo>
                      <a:pt x="11497" y="19463"/>
                    </a:moveTo>
                    <a:cubicBezTo>
                      <a:pt x="12001" y="21278"/>
                      <a:pt x="8572" y="22589"/>
                      <a:pt x="6858" y="20169"/>
                    </a:cubicBezTo>
                    <a:lnTo>
                      <a:pt x="1" y="1312"/>
                    </a:lnTo>
                    <a:lnTo>
                      <a:pt x="6959" y="1"/>
                    </a:lnTo>
                    <a:cubicBezTo>
                      <a:pt x="7967" y="3127"/>
                      <a:pt x="8270" y="3732"/>
                      <a:pt x="9076" y="6959"/>
                    </a:cubicBezTo>
                    <a:cubicBezTo>
                      <a:pt x="10085" y="11396"/>
                      <a:pt x="10891" y="15732"/>
                      <a:pt x="11497" y="19463"/>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30;p61"/>
              <p:cNvSpPr/>
              <p:nvPr/>
            </p:nvSpPr>
            <p:spPr>
              <a:xfrm>
                <a:off x="1577600" y="3134800"/>
                <a:ext cx="292475" cy="589950"/>
              </a:xfrm>
              <a:custGeom>
                <a:avLst/>
                <a:gdLst/>
                <a:ahLst/>
                <a:cxnLst/>
                <a:rect l="l" t="t" r="r" b="b"/>
                <a:pathLst>
                  <a:path w="11699" h="23598" extrusionOk="0">
                    <a:moveTo>
                      <a:pt x="6051" y="17850"/>
                    </a:moveTo>
                    <a:lnTo>
                      <a:pt x="1" y="1312"/>
                    </a:lnTo>
                    <a:lnTo>
                      <a:pt x="6959" y="1"/>
                    </a:lnTo>
                    <a:cubicBezTo>
                      <a:pt x="7967" y="3127"/>
                      <a:pt x="8270" y="3732"/>
                      <a:pt x="9076" y="6959"/>
                    </a:cubicBezTo>
                    <a:cubicBezTo>
                      <a:pt x="9984" y="10992"/>
                      <a:pt x="10891" y="15026"/>
                      <a:pt x="11497" y="18556"/>
                    </a:cubicBezTo>
                    <a:cubicBezTo>
                      <a:pt x="11497" y="18656"/>
                      <a:pt x="11497" y="18656"/>
                      <a:pt x="11497" y="18656"/>
                    </a:cubicBezTo>
                    <a:cubicBezTo>
                      <a:pt x="11698" y="19564"/>
                      <a:pt x="10791" y="20774"/>
                      <a:pt x="9076" y="21783"/>
                    </a:cubicBezTo>
                    <a:cubicBezTo>
                      <a:pt x="6656" y="23093"/>
                      <a:pt x="3530" y="23598"/>
                      <a:pt x="2118" y="22791"/>
                    </a:cubicBezTo>
                    <a:cubicBezTo>
                      <a:pt x="706" y="21984"/>
                      <a:pt x="1513" y="20169"/>
                      <a:pt x="3933" y="18757"/>
                    </a:cubicBezTo>
                    <a:cubicBezTo>
                      <a:pt x="4538" y="18354"/>
                      <a:pt x="5244" y="18051"/>
                      <a:pt x="6051" y="178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31;p61"/>
              <p:cNvSpPr/>
              <p:nvPr/>
            </p:nvSpPr>
            <p:spPr>
              <a:xfrm>
                <a:off x="1479275" y="2610425"/>
                <a:ext cx="352975" cy="579875"/>
              </a:xfrm>
              <a:custGeom>
                <a:avLst/>
                <a:gdLst/>
                <a:ahLst/>
                <a:cxnLst/>
                <a:rect l="l" t="t" r="r" b="b"/>
                <a:pathLst>
                  <a:path w="14119" h="23195" extrusionOk="0">
                    <a:moveTo>
                      <a:pt x="5547" y="0"/>
                    </a:moveTo>
                    <a:cubicBezTo>
                      <a:pt x="5648" y="807"/>
                      <a:pt x="6455" y="2925"/>
                      <a:pt x="5850" y="4942"/>
                    </a:cubicBezTo>
                    <a:cubicBezTo>
                      <a:pt x="5446" y="6555"/>
                      <a:pt x="4539" y="6354"/>
                      <a:pt x="2723" y="7059"/>
                    </a:cubicBezTo>
                    <a:cubicBezTo>
                      <a:pt x="1" y="8068"/>
                      <a:pt x="1917" y="13614"/>
                      <a:pt x="3127" y="16639"/>
                    </a:cubicBezTo>
                    <a:cubicBezTo>
                      <a:pt x="3833" y="18354"/>
                      <a:pt x="4135" y="19665"/>
                      <a:pt x="3934" y="20673"/>
                    </a:cubicBezTo>
                    <a:lnTo>
                      <a:pt x="3631" y="22690"/>
                    </a:lnTo>
                    <a:lnTo>
                      <a:pt x="10589" y="23194"/>
                    </a:lnTo>
                    <a:lnTo>
                      <a:pt x="12203" y="19665"/>
                    </a:lnTo>
                    <a:cubicBezTo>
                      <a:pt x="12606" y="15127"/>
                      <a:pt x="14119" y="12707"/>
                      <a:pt x="13009" y="8068"/>
                    </a:cubicBezTo>
                    <a:cubicBezTo>
                      <a:pt x="12707" y="6959"/>
                      <a:pt x="12203" y="5345"/>
                      <a:pt x="11698" y="4841"/>
                    </a:cubicBezTo>
                    <a:cubicBezTo>
                      <a:pt x="10992" y="4236"/>
                      <a:pt x="10791" y="4438"/>
                      <a:pt x="10488" y="4438"/>
                    </a:cubicBezTo>
                    <a:cubicBezTo>
                      <a:pt x="10287" y="4438"/>
                      <a:pt x="9883" y="1816"/>
                      <a:pt x="9984" y="1311"/>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32;p61"/>
              <p:cNvSpPr/>
              <p:nvPr/>
            </p:nvSpPr>
            <p:spPr>
              <a:xfrm>
                <a:off x="1456600" y="3200350"/>
                <a:ext cx="317675" cy="589950"/>
              </a:xfrm>
              <a:custGeom>
                <a:avLst/>
                <a:gdLst/>
                <a:ahLst/>
                <a:cxnLst/>
                <a:rect l="l" t="t" r="r" b="b"/>
                <a:pathLst>
                  <a:path w="12707" h="23598" extrusionOk="0">
                    <a:moveTo>
                      <a:pt x="7462" y="202"/>
                    </a:moveTo>
                    <a:lnTo>
                      <a:pt x="8168" y="1"/>
                    </a:lnTo>
                    <a:lnTo>
                      <a:pt x="8975" y="3530"/>
                    </a:lnTo>
                    <a:cubicBezTo>
                      <a:pt x="10992" y="7059"/>
                      <a:pt x="11799" y="15732"/>
                      <a:pt x="12202" y="19261"/>
                    </a:cubicBezTo>
                    <a:cubicBezTo>
                      <a:pt x="12202" y="19766"/>
                      <a:pt x="12303" y="20270"/>
                      <a:pt x="12404" y="20774"/>
                    </a:cubicBezTo>
                    <a:cubicBezTo>
                      <a:pt x="12706" y="23598"/>
                      <a:pt x="7765" y="23194"/>
                      <a:pt x="7462" y="21581"/>
                    </a:cubicBezTo>
                    <a:cubicBezTo>
                      <a:pt x="6555" y="17850"/>
                      <a:pt x="4538" y="14623"/>
                      <a:pt x="3025" y="11396"/>
                    </a:cubicBezTo>
                    <a:cubicBezTo>
                      <a:pt x="1311" y="7765"/>
                      <a:pt x="0" y="4438"/>
                      <a:pt x="3832" y="303"/>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33;p61"/>
              <p:cNvSpPr/>
              <p:nvPr/>
            </p:nvSpPr>
            <p:spPr>
              <a:xfrm>
                <a:off x="1630550" y="3586075"/>
                <a:ext cx="163875" cy="602550"/>
              </a:xfrm>
              <a:custGeom>
                <a:avLst/>
                <a:gdLst/>
                <a:ahLst/>
                <a:cxnLst/>
                <a:rect l="l" t="t" r="r" b="b"/>
                <a:pathLst>
                  <a:path w="6555" h="24102" extrusionOk="0">
                    <a:moveTo>
                      <a:pt x="5345" y="5446"/>
                    </a:moveTo>
                    <a:lnTo>
                      <a:pt x="6454" y="22992"/>
                    </a:lnTo>
                    <a:cubicBezTo>
                      <a:pt x="6555" y="23597"/>
                      <a:pt x="4135" y="24102"/>
                      <a:pt x="4034" y="21782"/>
                    </a:cubicBezTo>
                    <a:cubicBezTo>
                      <a:pt x="2723" y="17547"/>
                      <a:pt x="807" y="15127"/>
                      <a:pt x="605" y="12001"/>
                    </a:cubicBezTo>
                    <a:cubicBezTo>
                      <a:pt x="303" y="8875"/>
                      <a:pt x="504" y="7261"/>
                      <a:pt x="303" y="5950"/>
                    </a:cubicBezTo>
                    <a:cubicBezTo>
                      <a:pt x="0" y="3026"/>
                      <a:pt x="4639" y="0"/>
                      <a:pt x="5345" y="5446"/>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34;p61"/>
              <p:cNvSpPr/>
              <p:nvPr/>
            </p:nvSpPr>
            <p:spPr>
              <a:xfrm>
                <a:off x="1620450" y="2607900"/>
                <a:ext cx="108450" cy="128600"/>
              </a:xfrm>
              <a:custGeom>
                <a:avLst/>
                <a:gdLst/>
                <a:ahLst/>
                <a:cxnLst/>
                <a:rect l="l" t="t" r="r" b="b"/>
                <a:pathLst>
                  <a:path w="4338" h="5144" extrusionOk="0">
                    <a:moveTo>
                      <a:pt x="1" y="1"/>
                    </a:moveTo>
                    <a:cubicBezTo>
                      <a:pt x="102" y="908"/>
                      <a:pt x="707" y="2925"/>
                      <a:pt x="203" y="5144"/>
                    </a:cubicBezTo>
                    <a:cubicBezTo>
                      <a:pt x="1513" y="4942"/>
                      <a:pt x="3228" y="4539"/>
                      <a:pt x="4135" y="3732"/>
                    </a:cubicBezTo>
                    <a:cubicBezTo>
                      <a:pt x="4135" y="3026"/>
                      <a:pt x="4135" y="2219"/>
                      <a:pt x="4337" y="1412"/>
                    </a:cubicBez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35;p61"/>
              <p:cNvSpPr/>
              <p:nvPr/>
            </p:nvSpPr>
            <p:spPr>
              <a:xfrm>
                <a:off x="1456600" y="3200350"/>
                <a:ext cx="307575" cy="519375"/>
              </a:xfrm>
              <a:custGeom>
                <a:avLst/>
                <a:gdLst/>
                <a:ahLst/>
                <a:cxnLst/>
                <a:rect l="l" t="t" r="r" b="b"/>
                <a:pathLst>
                  <a:path w="12303" h="20775" extrusionOk="0">
                    <a:moveTo>
                      <a:pt x="7462" y="202"/>
                    </a:moveTo>
                    <a:lnTo>
                      <a:pt x="8168" y="1"/>
                    </a:lnTo>
                    <a:lnTo>
                      <a:pt x="9479" y="3227"/>
                    </a:lnTo>
                    <a:cubicBezTo>
                      <a:pt x="10084" y="5950"/>
                      <a:pt x="12202" y="14925"/>
                      <a:pt x="12202" y="18555"/>
                    </a:cubicBezTo>
                    <a:cubicBezTo>
                      <a:pt x="12202" y="19060"/>
                      <a:pt x="12303" y="19463"/>
                      <a:pt x="12303" y="19866"/>
                    </a:cubicBezTo>
                    <a:cubicBezTo>
                      <a:pt x="10185" y="20673"/>
                      <a:pt x="8067" y="20774"/>
                      <a:pt x="6958" y="20169"/>
                    </a:cubicBezTo>
                    <a:cubicBezTo>
                      <a:pt x="6555" y="19967"/>
                      <a:pt x="6353" y="19665"/>
                      <a:pt x="6252" y="19362"/>
                    </a:cubicBezTo>
                    <a:cubicBezTo>
                      <a:pt x="5244" y="16639"/>
                      <a:pt x="4135" y="13715"/>
                      <a:pt x="3025" y="11396"/>
                    </a:cubicBezTo>
                    <a:cubicBezTo>
                      <a:pt x="1311" y="7765"/>
                      <a:pt x="0" y="4438"/>
                      <a:pt x="3832" y="3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36;p61"/>
              <p:cNvSpPr/>
              <p:nvPr/>
            </p:nvSpPr>
            <p:spPr>
              <a:xfrm>
                <a:off x="1474250" y="2688575"/>
                <a:ext cx="385725" cy="937850"/>
              </a:xfrm>
              <a:custGeom>
                <a:avLst/>
                <a:gdLst/>
                <a:ahLst/>
                <a:cxnLst/>
                <a:rect l="l" t="t" r="r" b="b"/>
                <a:pathLst>
                  <a:path w="15429" h="37514" extrusionOk="0">
                    <a:moveTo>
                      <a:pt x="10588" y="34589"/>
                    </a:moveTo>
                    <a:cubicBezTo>
                      <a:pt x="9681" y="35699"/>
                      <a:pt x="4840" y="37514"/>
                      <a:pt x="3529" y="37211"/>
                    </a:cubicBezTo>
                    <a:cubicBezTo>
                      <a:pt x="3429" y="35396"/>
                      <a:pt x="2924" y="33379"/>
                      <a:pt x="2219" y="31867"/>
                    </a:cubicBezTo>
                    <a:cubicBezTo>
                      <a:pt x="1210" y="29749"/>
                      <a:pt x="303" y="27732"/>
                      <a:pt x="504" y="25514"/>
                    </a:cubicBezTo>
                    <a:cubicBezTo>
                      <a:pt x="504" y="24203"/>
                      <a:pt x="1714" y="21782"/>
                      <a:pt x="2219" y="20976"/>
                    </a:cubicBezTo>
                    <a:cubicBezTo>
                      <a:pt x="3630" y="18656"/>
                      <a:pt x="4740" y="16942"/>
                      <a:pt x="3328" y="13513"/>
                    </a:cubicBezTo>
                    <a:cubicBezTo>
                      <a:pt x="2319" y="10992"/>
                      <a:pt x="0" y="4841"/>
                      <a:pt x="2924" y="3833"/>
                    </a:cubicBezTo>
                    <a:cubicBezTo>
                      <a:pt x="3933" y="3429"/>
                      <a:pt x="4840" y="3228"/>
                      <a:pt x="5345" y="2925"/>
                    </a:cubicBezTo>
                    <a:cubicBezTo>
                      <a:pt x="5748" y="3228"/>
                      <a:pt x="6252" y="3328"/>
                      <a:pt x="6756" y="3429"/>
                    </a:cubicBezTo>
                    <a:cubicBezTo>
                      <a:pt x="8672" y="5446"/>
                      <a:pt x="9580" y="6152"/>
                      <a:pt x="9479" y="9076"/>
                    </a:cubicBezTo>
                    <a:cubicBezTo>
                      <a:pt x="9378" y="13614"/>
                      <a:pt x="8874" y="17648"/>
                      <a:pt x="9076" y="21581"/>
                    </a:cubicBezTo>
                    <a:cubicBezTo>
                      <a:pt x="9177" y="25614"/>
                      <a:pt x="9983" y="29648"/>
                      <a:pt x="10588" y="34589"/>
                    </a:cubicBezTo>
                    <a:close/>
                    <a:moveTo>
                      <a:pt x="11799" y="33783"/>
                    </a:moveTo>
                    <a:cubicBezTo>
                      <a:pt x="13412" y="33379"/>
                      <a:pt x="15429" y="32472"/>
                      <a:pt x="15429" y="31362"/>
                    </a:cubicBezTo>
                    <a:cubicBezTo>
                      <a:pt x="14420" y="28741"/>
                      <a:pt x="12404" y="22186"/>
                      <a:pt x="12908" y="16539"/>
                    </a:cubicBezTo>
                    <a:lnTo>
                      <a:pt x="12807" y="16539"/>
                    </a:lnTo>
                    <a:cubicBezTo>
                      <a:pt x="12908" y="14219"/>
                      <a:pt x="13210" y="11900"/>
                      <a:pt x="13815" y="10186"/>
                    </a:cubicBezTo>
                    <a:cubicBezTo>
                      <a:pt x="15429" y="7967"/>
                      <a:pt x="14723" y="6152"/>
                      <a:pt x="13614" y="3933"/>
                    </a:cubicBezTo>
                    <a:cubicBezTo>
                      <a:pt x="13311" y="3228"/>
                      <a:pt x="12908" y="2522"/>
                      <a:pt x="12504" y="1715"/>
                    </a:cubicBezTo>
                    <a:cubicBezTo>
                      <a:pt x="12404" y="1412"/>
                      <a:pt x="11597" y="101"/>
                      <a:pt x="11395" y="1"/>
                    </a:cubicBezTo>
                    <a:cubicBezTo>
                      <a:pt x="11294" y="1"/>
                      <a:pt x="11193" y="1"/>
                      <a:pt x="11193" y="101"/>
                    </a:cubicBezTo>
                    <a:lnTo>
                      <a:pt x="11193" y="101"/>
                    </a:lnTo>
                    <a:lnTo>
                      <a:pt x="11899" y="2925"/>
                    </a:lnTo>
                    <a:lnTo>
                      <a:pt x="11294" y="9782"/>
                    </a:lnTo>
                    <a:cubicBezTo>
                      <a:pt x="9177" y="21782"/>
                      <a:pt x="9177" y="21984"/>
                      <a:pt x="11799" y="337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37;p61"/>
              <p:cNvSpPr/>
              <p:nvPr/>
            </p:nvSpPr>
            <p:spPr>
              <a:xfrm>
                <a:off x="1620450" y="2688575"/>
                <a:ext cx="143725" cy="509275"/>
              </a:xfrm>
              <a:custGeom>
                <a:avLst/>
                <a:gdLst/>
                <a:ahLst/>
                <a:cxnLst/>
                <a:rect l="l" t="t" r="r" b="b"/>
                <a:pathLst>
                  <a:path w="5749" h="20371" extrusionOk="0">
                    <a:moveTo>
                      <a:pt x="908" y="1110"/>
                    </a:moveTo>
                    <a:lnTo>
                      <a:pt x="1" y="1715"/>
                    </a:lnTo>
                    <a:lnTo>
                      <a:pt x="3228" y="5749"/>
                    </a:lnTo>
                    <a:lnTo>
                      <a:pt x="2824" y="20068"/>
                    </a:lnTo>
                    <a:lnTo>
                      <a:pt x="4740" y="20371"/>
                    </a:lnTo>
                    <a:lnTo>
                      <a:pt x="5749" y="6253"/>
                    </a:lnTo>
                    <a:lnTo>
                      <a:pt x="5245" y="1"/>
                    </a:lnTo>
                    <a:lnTo>
                      <a:pt x="4841" y="505"/>
                    </a:lnTo>
                    <a:lnTo>
                      <a:pt x="4438" y="2723"/>
                    </a:lnTo>
                    <a:lnTo>
                      <a:pt x="3329" y="282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38;p61"/>
              <p:cNvSpPr/>
              <p:nvPr/>
            </p:nvSpPr>
            <p:spPr>
              <a:xfrm>
                <a:off x="1582650" y="2716300"/>
                <a:ext cx="179000" cy="360550"/>
              </a:xfrm>
              <a:custGeom>
                <a:avLst/>
                <a:gdLst/>
                <a:ahLst/>
                <a:cxnLst/>
                <a:rect l="l" t="t" r="r" b="b"/>
                <a:pathLst>
                  <a:path w="7160" h="14422" extrusionOk="0">
                    <a:moveTo>
                      <a:pt x="1715" y="1"/>
                    </a:moveTo>
                    <a:cubicBezTo>
                      <a:pt x="6152" y="4539"/>
                      <a:pt x="6454" y="9783"/>
                      <a:pt x="7160" y="14421"/>
                    </a:cubicBezTo>
                    <a:cubicBezTo>
                      <a:pt x="6051" y="11799"/>
                      <a:pt x="4941" y="9379"/>
                      <a:pt x="3530" y="6959"/>
                    </a:cubicBezTo>
                    <a:lnTo>
                      <a:pt x="4538" y="5144"/>
                    </a:lnTo>
                    <a:lnTo>
                      <a:pt x="2723" y="4942"/>
                    </a:lnTo>
                    <a:cubicBezTo>
                      <a:pt x="1614" y="3329"/>
                      <a:pt x="1009" y="2522"/>
                      <a:pt x="0" y="1009"/>
                    </a:cubicBezTo>
                    <a:cubicBezTo>
                      <a:pt x="706" y="606"/>
                      <a:pt x="1412" y="203"/>
                      <a:pt x="1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39;p61"/>
              <p:cNvSpPr/>
              <p:nvPr/>
            </p:nvSpPr>
            <p:spPr>
              <a:xfrm>
                <a:off x="1728875" y="2678500"/>
                <a:ext cx="85725" cy="398350"/>
              </a:xfrm>
              <a:custGeom>
                <a:avLst/>
                <a:gdLst/>
                <a:ahLst/>
                <a:cxnLst/>
                <a:rect l="l" t="t" r="r" b="b"/>
                <a:pathLst>
                  <a:path w="3429" h="15934" extrusionOk="0">
                    <a:moveTo>
                      <a:pt x="0" y="0"/>
                    </a:moveTo>
                    <a:lnTo>
                      <a:pt x="1311" y="404"/>
                    </a:lnTo>
                    <a:lnTo>
                      <a:pt x="2622" y="4034"/>
                    </a:lnTo>
                    <a:lnTo>
                      <a:pt x="2118" y="4841"/>
                    </a:lnTo>
                    <a:lnTo>
                      <a:pt x="3429" y="6252"/>
                    </a:lnTo>
                    <a:lnTo>
                      <a:pt x="1311" y="15933"/>
                    </a:lnTo>
                    <a:cubicBezTo>
                      <a:pt x="1210" y="10488"/>
                      <a:pt x="2118" y="504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40;p61"/>
              <p:cNvSpPr/>
              <p:nvPr/>
            </p:nvSpPr>
            <p:spPr>
              <a:xfrm>
                <a:off x="1625500" y="2693625"/>
                <a:ext cx="103400" cy="105900"/>
              </a:xfrm>
              <a:custGeom>
                <a:avLst/>
                <a:gdLst/>
                <a:ahLst/>
                <a:cxnLst/>
                <a:rect l="l" t="t" r="r" b="b"/>
                <a:pathLst>
                  <a:path w="4136" h="4236" extrusionOk="0">
                    <a:moveTo>
                      <a:pt x="505" y="0"/>
                    </a:moveTo>
                    <a:cubicBezTo>
                      <a:pt x="1311" y="1009"/>
                      <a:pt x="3328" y="2320"/>
                      <a:pt x="4135" y="2420"/>
                    </a:cubicBezTo>
                    <a:lnTo>
                      <a:pt x="3127" y="4236"/>
                    </a:lnTo>
                    <a:cubicBezTo>
                      <a:pt x="1412" y="3328"/>
                      <a:pt x="404" y="1916"/>
                      <a:pt x="1" y="11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41;p61"/>
              <p:cNvSpPr/>
              <p:nvPr/>
            </p:nvSpPr>
            <p:spPr>
              <a:xfrm>
                <a:off x="1721300" y="2678500"/>
                <a:ext cx="42875" cy="98350"/>
              </a:xfrm>
              <a:custGeom>
                <a:avLst/>
                <a:gdLst/>
                <a:ahLst/>
                <a:cxnLst/>
                <a:rect l="l" t="t" r="r" b="b"/>
                <a:pathLst>
                  <a:path w="1715" h="3934" extrusionOk="0">
                    <a:moveTo>
                      <a:pt x="1" y="0"/>
                    </a:moveTo>
                    <a:cubicBezTo>
                      <a:pt x="303" y="504"/>
                      <a:pt x="303" y="2521"/>
                      <a:pt x="303" y="3025"/>
                    </a:cubicBezTo>
                    <a:lnTo>
                      <a:pt x="1614" y="3933"/>
                    </a:lnTo>
                    <a:cubicBezTo>
                      <a:pt x="1715" y="2824"/>
                      <a:pt x="1715" y="1311"/>
                      <a:pt x="1211" y="2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2;p61"/>
              <p:cNvSpPr/>
              <p:nvPr/>
            </p:nvSpPr>
            <p:spPr>
              <a:xfrm>
                <a:off x="1554900" y="2428900"/>
                <a:ext cx="229450" cy="267275"/>
              </a:xfrm>
              <a:custGeom>
                <a:avLst/>
                <a:gdLst/>
                <a:ahLst/>
                <a:cxnLst/>
                <a:rect l="l" t="t" r="r" b="b"/>
                <a:pathLst>
                  <a:path w="9178" h="10691" extrusionOk="0">
                    <a:moveTo>
                      <a:pt x="7362" y="1"/>
                    </a:moveTo>
                    <a:cubicBezTo>
                      <a:pt x="9178" y="2522"/>
                      <a:pt x="8270" y="3228"/>
                      <a:pt x="8573" y="5345"/>
                    </a:cubicBezTo>
                    <a:cubicBezTo>
                      <a:pt x="8673" y="6354"/>
                      <a:pt x="8371" y="8068"/>
                      <a:pt x="8169" y="8673"/>
                    </a:cubicBezTo>
                    <a:cubicBezTo>
                      <a:pt x="7766" y="9581"/>
                      <a:pt x="7463" y="10287"/>
                      <a:pt x="6959" y="10488"/>
                    </a:cubicBezTo>
                    <a:cubicBezTo>
                      <a:pt x="6455" y="10690"/>
                      <a:pt x="5043" y="10085"/>
                      <a:pt x="3732" y="9278"/>
                    </a:cubicBezTo>
                    <a:cubicBezTo>
                      <a:pt x="2623" y="8673"/>
                      <a:pt x="1614" y="7867"/>
                      <a:pt x="1514" y="7261"/>
                    </a:cubicBezTo>
                    <a:lnTo>
                      <a:pt x="1" y="2320"/>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43;p61"/>
              <p:cNvSpPr/>
              <p:nvPr/>
            </p:nvSpPr>
            <p:spPr>
              <a:xfrm>
                <a:off x="1529700" y="2375975"/>
                <a:ext cx="252125" cy="365575"/>
              </a:xfrm>
              <a:custGeom>
                <a:avLst/>
                <a:gdLst/>
                <a:ahLst/>
                <a:cxnLst/>
                <a:rect l="l" t="t" r="r" b="b"/>
                <a:pathLst>
                  <a:path w="10085" h="14623" extrusionOk="0">
                    <a:moveTo>
                      <a:pt x="3933" y="8471"/>
                    </a:moveTo>
                    <a:cubicBezTo>
                      <a:pt x="3833" y="7261"/>
                      <a:pt x="3227" y="7160"/>
                      <a:pt x="2925" y="7261"/>
                    </a:cubicBezTo>
                    <a:cubicBezTo>
                      <a:pt x="1715" y="7563"/>
                      <a:pt x="3026" y="9883"/>
                      <a:pt x="3631" y="10589"/>
                    </a:cubicBezTo>
                    <a:cubicBezTo>
                      <a:pt x="4639" y="11496"/>
                      <a:pt x="5043" y="13614"/>
                      <a:pt x="5648" y="14622"/>
                    </a:cubicBezTo>
                    <a:cubicBezTo>
                      <a:pt x="2320" y="14017"/>
                      <a:pt x="1" y="13412"/>
                      <a:pt x="303" y="6757"/>
                    </a:cubicBezTo>
                    <a:cubicBezTo>
                      <a:pt x="505" y="3429"/>
                      <a:pt x="1614" y="0"/>
                      <a:pt x="6051" y="706"/>
                    </a:cubicBezTo>
                    <a:cubicBezTo>
                      <a:pt x="7059" y="706"/>
                      <a:pt x="8471" y="1210"/>
                      <a:pt x="8975" y="2723"/>
                    </a:cubicBezTo>
                    <a:cubicBezTo>
                      <a:pt x="10085" y="5748"/>
                      <a:pt x="4841" y="5950"/>
                      <a:pt x="3933" y="8471"/>
                    </a:cubicBezTo>
                    <a:close/>
                  </a:path>
                </a:pathLst>
              </a:custGeom>
              <a:solidFill>
                <a:srgbClr val="632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44;p61"/>
              <p:cNvSpPr/>
              <p:nvPr/>
            </p:nvSpPr>
            <p:spPr>
              <a:xfrm>
                <a:off x="1481800" y="2779325"/>
                <a:ext cx="138675" cy="365600"/>
              </a:xfrm>
              <a:custGeom>
                <a:avLst/>
                <a:gdLst/>
                <a:ahLst/>
                <a:cxnLst/>
                <a:rect l="l" t="t" r="r" b="b"/>
                <a:pathLst>
                  <a:path w="5547" h="14624" extrusionOk="0">
                    <a:moveTo>
                      <a:pt x="4135" y="1009"/>
                    </a:moveTo>
                    <a:cubicBezTo>
                      <a:pt x="5547" y="3732"/>
                      <a:pt x="4236" y="10085"/>
                      <a:pt x="4135" y="13211"/>
                    </a:cubicBezTo>
                    <a:cubicBezTo>
                      <a:pt x="2824" y="13715"/>
                      <a:pt x="1110" y="14623"/>
                      <a:pt x="908" y="12707"/>
                    </a:cubicBezTo>
                    <a:cubicBezTo>
                      <a:pt x="505" y="9379"/>
                      <a:pt x="1" y="5144"/>
                      <a:pt x="404" y="2320"/>
                    </a:cubicBezTo>
                    <a:cubicBezTo>
                      <a:pt x="606" y="1009"/>
                      <a:pt x="1312" y="1"/>
                      <a:pt x="2320" y="1"/>
                    </a:cubicBezTo>
                    <a:cubicBezTo>
                      <a:pt x="2925" y="1"/>
                      <a:pt x="3833" y="505"/>
                      <a:pt x="4135" y="10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45;p61"/>
              <p:cNvSpPr/>
              <p:nvPr/>
            </p:nvSpPr>
            <p:spPr>
              <a:xfrm>
                <a:off x="1592725" y="2842350"/>
                <a:ext cx="347925" cy="272300"/>
              </a:xfrm>
              <a:custGeom>
                <a:avLst/>
                <a:gdLst/>
                <a:ahLst/>
                <a:cxnLst/>
                <a:rect l="l" t="t" r="r" b="b"/>
                <a:pathLst>
                  <a:path w="13917" h="10892" extrusionOk="0">
                    <a:moveTo>
                      <a:pt x="4135" y="606"/>
                    </a:moveTo>
                    <a:lnTo>
                      <a:pt x="13917" y="1"/>
                    </a:lnTo>
                    <a:lnTo>
                      <a:pt x="9177" y="10287"/>
                    </a:lnTo>
                    <a:lnTo>
                      <a:pt x="1" y="1089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46;p61"/>
              <p:cNvSpPr/>
              <p:nvPr/>
            </p:nvSpPr>
            <p:spPr>
              <a:xfrm>
                <a:off x="1796925" y="2918000"/>
                <a:ext cx="113475" cy="126075"/>
              </a:xfrm>
              <a:custGeom>
                <a:avLst/>
                <a:gdLst/>
                <a:ahLst/>
                <a:cxnLst/>
                <a:rect l="l" t="t" r="r" b="b"/>
                <a:pathLst>
                  <a:path w="4539" h="5043" extrusionOk="0">
                    <a:moveTo>
                      <a:pt x="1" y="3328"/>
                    </a:moveTo>
                    <a:cubicBezTo>
                      <a:pt x="606" y="2723"/>
                      <a:pt x="908" y="2219"/>
                      <a:pt x="1413" y="1815"/>
                    </a:cubicBezTo>
                    <a:cubicBezTo>
                      <a:pt x="2320" y="1210"/>
                      <a:pt x="3329" y="706"/>
                      <a:pt x="4539" y="0"/>
                    </a:cubicBezTo>
                    <a:cubicBezTo>
                      <a:pt x="4337" y="1210"/>
                      <a:pt x="3934" y="1815"/>
                      <a:pt x="3530" y="3227"/>
                    </a:cubicBezTo>
                    <a:cubicBezTo>
                      <a:pt x="3329" y="4236"/>
                      <a:pt x="2824" y="4236"/>
                      <a:pt x="1513" y="4639"/>
                    </a:cubicBezTo>
                    <a:lnTo>
                      <a:pt x="303" y="5042"/>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47;p61"/>
              <p:cNvSpPr/>
              <p:nvPr/>
            </p:nvSpPr>
            <p:spPr>
              <a:xfrm>
                <a:off x="1501975" y="2993625"/>
                <a:ext cx="327750" cy="161375"/>
              </a:xfrm>
              <a:custGeom>
                <a:avLst/>
                <a:gdLst/>
                <a:ahLst/>
                <a:cxnLst/>
                <a:rect l="l" t="t" r="r" b="b"/>
                <a:pathLst>
                  <a:path w="13110" h="6455" extrusionOk="0">
                    <a:moveTo>
                      <a:pt x="11799" y="0"/>
                    </a:moveTo>
                    <a:cubicBezTo>
                      <a:pt x="8975" y="606"/>
                      <a:pt x="5950" y="1009"/>
                      <a:pt x="3429" y="1715"/>
                    </a:cubicBezTo>
                    <a:cubicBezTo>
                      <a:pt x="2219" y="2118"/>
                      <a:pt x="1210" y="2522"/>
                      <a:pt x="0" y="2925"/>
                    </a:cubicBezTo>
                    <a:cubicBezTo>
                      <a:pt x="0" y="5446"/>
                      <a:pt x="807" y="6454"/>
                      <a:pt x="2521" y="6152"/>
                    </a:cubicBezTo>
                    <a:cubicBezTo>
                      <a:pt x="4942" y="5748"/>
                      <a:pt x="10891" y="3026"/>
                      <a:pt x="13110" y="20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48;p61"/>
              <p:cNvSpPr/>
              <p:nvPr/>
            </p:nvSpPr>
            <p:spPr>
              <a:xfrm>
                <a:off x="1532225" y="2335625"/>
                <a:ext cx="244575" cy="226925"/>
              </a:xfrm>
              <a:custGeom>
                <a:avLst/>
                <a:gdLst/>
                <a:ahLst/>
                <a:cxnLst/>
                <a:rect l="l" t="t" r="r" b="b"/>
                <a:pathLst>
                  <a:path w="9783" h="9077" extrusionOk="0">
                    <a:moveTo>
                      <a:pt x="101" y="2723"/>
                    </a:moveTo>
                    <a:cubicBezTo>
                      <a:pt x="101" y="3732"/>
                      <a:pt x="0" y="6253"/>
                      <a:pt x="303" y="7866"/>
                    </a:cubicBezTo>
                    <a:cubicBezTo>
                      <a:pt x="2017" y="9076"/>
                      <a:pt x="7261" y="8875"/>
                      <a:pt x="9782" y="6757"/>
                    </a:cubicBezTo>
                    <a:cubicBezTo>
                      <a:pt x="9681" y="4942"/>
                      <a:pt x="9782" y="4034"/>
                      <a:pt x="9782" y="2421"/>
                    </a:cubicBezTo>
                    <a:cubicBezTo>
                      <a:pt x="9480" y="1"/>
                      <a:pt x="101" y="606"/>
                      <a:pt x="101" y="2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49;p61"/>
              <p:cNvSpPr/>
              <p:nvPr/>
            </p:nvSpPr>
            <p:spPr>
              <a:xfrm>
                <a:off x="1532225" y="2325550"/>
                <a:ext cx="244575" cy="131125"/>
              </a:xfrm>
              <a:custGeom>
                <a:avLst/>
                <a:gdLst/>
                <a:ahLst/>
                <a:cxnLst/>
                <a:rect l="l" t="t" r="r" b="b"/>
                <a:pathLst>
                  <a:path w="9783" h="5245" extrusionOk="0">
                    <a:moveTo>
                      <a:pt x="0" y="3328"/>
                    </a:moveTo>
                    <a:cubicBezTo>
                      <a:pt x="505" y="5244"/>
                      <a:pt x="9580" y="5042"/>
                      <a:pt x="9782" y="2925"/>
                    </a:cubicBezTo>
                    <a:cubicBezTo>
                      <a:pt x="9480" y="0"/>
                      <a:pt x="0" y="605"/>
                      <a:pt x="0" y="33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350;p61"/>
            <p:cNvSpPr/>
            <p:nvPr/>
          </p:nvSpPr>
          <p:spPr>
            <a:xfrm>
              <a:off x="7050096" y="2933927"/>
              <a:ext cx="196275" cy="96593"/>
            </a:xfrm>
            <a:custGeom>
              <a:avLst/>
              <a:gdLst/>
              <a:ahLst/>
              <a:cxnLst/>
              <a:rect l="l" t="t" r="r" b="b"/>
              <a:pathLst>
                <a:path w="6354" h="3127" extrusionOk="0">
                  <a:moveTo>
                    <a:pt x="5950" y="1312"/>
                  </a:moveTo>
                  <a:lnTo>
                    <a:pt x="5042" y="808"/>
                  </a:lnTo>
                  <a:cubicBezTo>
                    <a:pt x="4034" y="102"/>
                    <a:pt x="3631" y="1"/>
                    <a:pt x="2824" y="202"/>
                  </a:cubicBezTo>
                  <a:cubicBezTo>
                    <a:pt x="2118" y="404"/>
                    <a:pt x="1009" y="808"/>
                    <a:pt x="0" y="1312"/>
                  </a:cubicBezTo>
                  <a:lnTo>
                    <a:pt x="404" y="2522"/>
                  </a:lnTo>
                  <a:cubicBezTo>
                    <a:pt x="1110" y="2522"/>
                    <a:pt x="2017" y="2219"/>
                    <a:pt x="2723" y="2118"/>
                  </a:cubicBezTo>
                  <a:cubicBezTo>
                    <a:pt x="3429" y="2118"/>
                    <a:pt x="3933" y="3127"/>
                    <a:pt x="4437" y="3026"/>
                  </a:cubicBezTo>
                  <a:lnTo>
                    <a:pt x="6353" y="2824"/>
                  </a:lnTo>
                  <a:close/>
                </a:path>
              </a:pathLst>
            </a:custGeom>
            <a:solidFill>
              <a:srgbClr val="FF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2351;p61"/>
            <p:cNvGrpSpPr/>
            <p:nvPr/>
          </p:nvGrpSpPr>
          <p:grpSpPr>
            <a:xfrm>
              <a:off x="5519538" y="885888"/>
              <a:ext cx="1072440" cy="1030675"/>
              <a:chOff x="7634550" y="371688"/>
              <a:chExt cx="1072440" cy="1030675"/>
            </a:xfrm>
          </p:grpSpPr>
          <p:sp>
            <p:nvSpPr>
              <p:cNvPr id="42" name="Google Shape;2352;p61"/>
              <p:cNvSpPr/>
              <p:nvPr/>
            </p:nvSpPr>
            <p:spPr>
              <a:xfrm flipH="1">
                <a:off x="8451390" y="1146763"/>
                <a:ext cx="255600" cy="255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53;p61"/>
              <p:cNvSpPr/>
              <p:nvPr/>
            </p:nvSpPr>
            <p:spPr>
              <a:xfrm flipH="1">
                <a:off x="7634550" y="786264"/>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54;p61"/>
              <p:cNvSpPr/>
              <p:nvPr/>
            </p:nvSpPr>
            <p:spPr>
              <a:xfrm flipH="1">
                <a:off x="8264090" y="371688"/>
                <a:ext cx="333600" cy="333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TextBox 147"/>
          <p:cNvSpPr txBox="1"/>
          <p:nvPr/>
        </p:nvSpPr>
        <p:spPr>
          <a:xfrm>
            <a:off x="852523" y="1010654"/>
            <a:ext cx="3485720" cy="1200329"/>
          </a:xfrm>
          <a:prstGeom prst="rect">
            <a:avLst/>
          </a:prstGeom>
          <a:noFill/>
        </p:spPr>
        <p:txBody>
          <a:bodyPr wrap="square" rtlCol="0">
            <a:spAutoFit/>
          </a:bodyPr>
          <a:lstStyle/>
          <a:p>
            <a:r>
              <a:rPr lang="en" sz="3600" b="1" dirty="0" smtClean="0">
                <a:latin typeface="Roboto Slab" charset="0"/>
                <a:ea typeface="Roboto Slab" charset="0"/>
              </a:rPr>
              <a:t>Thank you for your attention!</a:t>
            </a:r>
            <a:endParaRPr lang="ru-RU" sz="3600" b="1" dirty="0">
              <a:latin typeface="Roboto Slab" charset="0"/>
              <a:ea typeface="Roboto Slab"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spital Resident Practice Medical Center by Slidesgo">
  <a:themeElements>
    <a:clrScheme name="Simple Light">
      <a:dk1>
        <a:srgbClr val="141414"/>
      </a:dk1>
      <a:lt1>
        <a:srgbClr val="194163"/>
      </a:lt1>
      <a:dk2>
        <a:srgbClr val="7C7C7C"/>
      </a:dk2>
      <a:lt2>
        <a:srgbClr val="D8D8D8"/>
      </a:lt2>
      <a:accent1>
        <a:srgbClr val="FDFDFD"/>
      </a:accent1>
      <a:accent2>
        <a:srgbClr val="93C6B6"/>
      </a:accent2>
      <a:accent3>
        <a:srgbClr val="F97575"/>
      </a:accent3>
      <a:accent4>
        <a:srgbClr val="95B2E8"/>
      </a:accent4>
      <a:accent5>
        <a:srgbClr val="EF966F"/>
      </a:accent5>
      <a:accent6>
        <a:srgbClr val="E7F5F7"/>
      </a:accent6>
      <a:hlink>
        <a:srgbClr val="1941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227</Words>
  <Application>Microsoft Office PowerPoint</Application>
  <PresentationFormat>Экран (16:9)</PresentationFormat>
  <Paragraphs>26</Paragraphs>
  <Slides>5</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Roboto Slab</vt:lpstr>
      <vt:lpstr>Roboto</vt:lpstr>
      <vt:lpstr>Hospital Resident Practice Medical Center by Slidesgo</vt:lpstr>
      <vt:lpstr>Visualization of the dependence of the occurrence of oncological diseases on the level of development of the country due to CO2 emissions</vt:lpstr>
      <vt:lpstr>Why this is important?</vt:lpstr>
      <vt:lpstr>Research hypothesis</vt:lpstr>
      <vt:lpstr>Chosen Datasets </vt:lpstr>
      <vt:lpstr>Слайд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the dependence of the acquisition of oncological diseases on the development of the country due to CO2 emissions</dc:title>
  <cp:lastModifiedBy>zhaki</cp:lastModifiedBy>
  <cp:revision>24</cp:revision>
  <dcterms:modified xsi:type="dcterms:W3CDTF">2022-09-16T09:57:56Z</dcterms:modified>
</cp:coreProperties>
</file>