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36197" y="2017464"/>
            <a:ext cx="5862317"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MOVIE TICKET BOOKING </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854628"/>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err="1">
                <a:solidFill>
                  <a:srgbClr val="1382AC"/>
                </a:solidFill>
                <a:latin typeface="Arial"/>
                <a:cs typeface="Arial"/>
              </a:rPr>
              <a:t>H.Asshra</a:t>
            </a:r>
            <a:r>
              <a:rPr lang="en-IN" sz="2000" b="1" spc="10" dirty="0">
                <a:solidFill>
                  <a:srgbClr val="1382AC"/>
                </a:solidFill>
                <a:latin typeface="Arial"/>
                <a:cs typeface="Arial"/>
              </a:rPr>
              <a:t> ,</a:t>
            </a:r>
          </a:p>
          <a:p>
            <a:pPr marL="2763520">
              <a:lnSpc>
                <a:spcPct val="100000"/>
              </a:lnSpc>
            </a:pPr>
            <a:r>
              <a:rPr lang="en-IN" sz="2000" b="1" spc="10" dirty="0" err="1">
                <a:solidFill>
                  <a:srgbClr val="1382AC"/>
                </a:solidFill>
                <a:latin typeface="Arial"/>
                <a:cs typeface="Arial"/>
              </a:rPr>
              <a:t>B.Tech</a:t>
            </a:r>
            <a:r>
              <a:rPr lang="en-IN" sz="2000" b="1" spc="10" dirty="0">
                <a:solidFill>
                  <a:srgbClr val="1382AC"/>
                </a:solidFill>
                <a:latin typeface="Arial"/>
                <a:cs typeface="Arial"/>
              </a:rPr>
              <a:t> Apparel technology </a:t>
            </a:r>
          </a:p>
          <a:p>
            <a:pPr marL="2763520">
              <a:lnSpc>
                <a:spcPct val="100000"/>
              </a:lnSpc>
            </a:pPr>
            <a:r>
              <a:rPr lang="en-IN" sz="2000" b="1" spc="10" dirty="0">
                <a:solidFill>
                  <a:srgbClr val="1382AC"/>
                </a:solidFill>
                <a:latin typeface="Arial"/>
                <a:cs typeface="Arial"/>
              </a:rPr>
              <a:t>Anna University Ac tech campus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68387E6D-24F4-6D22-DB60-4BE1F41F532D}"/>
              </a:ext>
            </a:extLst>
          </p:cNvPr>
          <p:cNvSpPr txBox="1"/>
          <p:nvPr/>
        </p:nvSpPr>
        <p:spPr>
          <a:xfrm>
            <a:off x="800178" y="1330578"/>
            <a:ext cx="10678720" cy="5262979"/>
          </a:xfrm>
          <a:prstGeom prst="rect">
            <a:avLst/>
          </a:prstGeom>
          <a:noFill/>
        </p:spPr>
        <p:txBody>
          <a:bodyPr wrap="square">
            <a:spAutoFit/>
          </a:bodyPr>
          <a:lstStyle/>
          <a:p>
            <a:r>
              <a:rPr lang="en-US" sz="2400" dirty="0"/>
              <a:t>The future scope of movie ticket booking holds promising opportunities for innovation and enhancement. This includes:</a:t>
            </a:r>
            <a:endParaRPr lang="en-IN" sz="2400" dirty="0"/>
          </a:p>
          <a:p>
            <a:pPr marL="342900" indent="-342900">
              <a:buAutoNum type="arabicPeriod"/>
            </a:pPr>
            <a:r>
              <a:rPr lang="en-US" sz="2400" dirty="0"/>
              <a:t>Enhanced User Experience: Integration of augmented reality (AR) and virtual reality (VR) technologies to offer immersive previews of movie scenes and interactive seat selection experiences.</a:t>
            </a:r>
            <a:endParaRPr lang="en-IN" sz="2400" dirty="0"/>
          </a:p>
          <a:p>
            <a:pPr marL="342900" indent="-342900">
              <a:buAutoNum type="arabicPeriod"/>
            </a:pPr>
            <a:r>
              <a:rPr lang="en-US" sz="2400" dirty="0"/>
              <a:t>Personalization: Utilizing artificial intelligence (AI) and machine learning algorithms to tailor movie recommendations, pricing offers, and seating preferences based on user behavior and preferences.</a:t>
            </a:r>
            <a:endParaRPr lang="en-IN" sz="2400" dirty="0"/>
          </a:p>
          <a:p>
            <a:pPr marL="342900" indent="-342900">
              <a:buAutoNum type="arabicPeriod"/>
            </a:pPr>
            <a:r>
              <a:rPr lang="en-US" sz="2400" dirty="0"/>
              <a:t>Seamless Integration: Further integration with digital wallets, smart home devices, and social media platforms to streamline the booking process and enhance convenience for users.</a:t>
            </a:r>
            <a:endParaRPr lang="en-IN" sz="2400" dirty="0"/>
          </a:p>
          <a:p>
            <a:pPr marL="342900" indent="-342900">
              <a:buAutoNum type="arabicPeriod"/>
            </a:pPr>
            <a:r>
              <a:rPr lang="en-US" sz="2400" dirty="0"/>
              <a:t>Data Analytics: Leveraging big data analytics to gain insights into customer trends, optimize theater operations, and refine pricing strategies for increased profitability.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6F3F8369-B721-D726-B049-7009A4DEA6A7}"/>
              </a:ext>
            </a:extLst>
          </p:cNvPr>
          <p:cNvSpPr txBox="1"/>
          <p:nvPr/>
        </p:nvSpPr>
        <p:spPr>
          <a:xfrm>
            <a:off x="994776" y="1463709"/>
            <a:ext cx="10202447" cy="3046988"/>
          </a:xfrm>
          <a:prstGeom prst="rect">
            <a:avLst/>
          </a:prstGeom>
          <a:noFill/>
        </p:spPr>
        <p:txBody>
          <a:bodyPr wrap="square">
            <a:spAutoFit/>
          </a:bodyPr>
          <a:lstStyle/>
          <a:p>
            <a:r>
              <a:rPr lang="en-IN" sz="4800" dirty="0">
                <a:solidFill>
                  <a:srgbClr val="0D0D0D"/>
                </a:solidFill>
                <a:highlight>
                  <a:srgbClr val="FFFFFF"/>
                </a:highlight>
                <a:latin typeface="Söhne"/>
              </a:rPr>
              <a:t>The system </a:t>
            </a:r>
            <a:r>
              <a:rPr lang="en-IN" sz="4800" i="0" dirty="0">
                <a:solidFill>
                  <a:srgbClr val="0D0D0D"/>
                </a:solidFill>
                <a:effectLst/>
                <a:highlight>
                  <a:srgbClr val="FFFFFF"/>
                </a:highlight>
                <a:latin typeface="Söhne"/>
              </a:rPr>
              <a:t>allows users to browse available movies, view show times, select seats, make payments, and receive confirmation for their bookings. </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DDAAA160-486C-B1D5-F374-CE5208C40F7F}"/>
              </a:ext>
            </a:extLst>
          </p:cNvPr>
          <p:cNvSpPr txBox="1"/>
          <p:nvPr/>
        </p:nvSpPr>
        <p:spPr>
          <a:xfrm>
            <a:off x="623281" y="1187767"/>
            <a:ext cx="11360728" cy="5632311"/>
          </a:xfrm>
          <a:prstGeom prst="rect">
            <a:avLst/>
          </a:prstGeom>
          <a:noFill/>
        </p:spPr>
        <p:txBody>
          <a:bodyPr wrap="square">
            <a:spAutoFit/>
          </a:bodyPr>
          <a:lstStyle/>
          <a:p>
            <a:pPr marL="342900" indent="-342900">
              <a:buAutoNum type="arabicPeriod"/>
            </a:pPr>
            <a:r>
              <a:rPr lang="en-US" sz="2000" dirty="0"/>
              <a:t>User Interface: A user-friendly website or mobile app where users can browse movies, view </a:t>
            </a:r>
            <a:r>
              <a:rPr lang="en-US" sz="2000" dirty="0" err="1"/>
              <a:t>showtimes</a:t>
            </a:r>
            <a:r>
              <a:rPr lang="en-US" sz="2000" dirty="0"/>
              <a:t>, select seats, and make bookings.</a:t>
            </a:r>
            <a:endParaRPr lang="en-IN" sz="2000" dirty="0"/>
          </a:p>
          <a:p>
            <a:pPr marL="342900" indent="-342900">
              <a:buAutoNum type="arabicPeriod"/>
            </a:pPr>
            <a:r>
              <a:rPr lang="en-US" sz="2000" dirty="0"/>
              <a:t>Database: A database to store information about movies, theaters, </a:t>
            </a:r>
            <a:r>
              <a:rPr lang="en-US" sz="2000" dirty="0" err="1"/>
              <a:t>showtimes</a:t>
            </a:r>
            <a:r>
              <a:rPr lang="en-US" sz="2000" dirty="0"/>
              <a:t>, seats, and bookings.</a:t>
            </a:r>
            <a:endParaRPr lang="en-IN" sz="2000" dirty="0"/>
          </a:p>
          <a:p>
            <a:pPr marL="342900" indent="-342900">
              <a:buAutoNum type="arabicPeriod"/>
            </a:pPr>
            <a:r>
              <a:rPr lang="en-US" sz="2000" dirty="0"/>
              <a:t> Booking Engine: A booking engine to handle seat selection, payment processing, and confirmation of bookings in real-time.</a:t>
            </a:r>
            <a:endParaRPr lang="en-IN" sz="2000" dirty="0"/>
          </a:p>
          <a:p>
            <a:pPr marL="342900" indent="-342900">
              <a:buAutoNum type="arabicPeriod"/>
            </a:pPr>
            <a:r>
              <a:rPr lang="en-US" sz="2000" dirty="0"/>
              <a:t> Admin Panel: An admin panel for theater managers to add/edit movies, </a:t>
            </a:r>
            <a:r>
              <a:rPr lang="en-US" sz="2000" dirty="0" err="1"/>
              <a:t>showtimes</a:t>
            </a:r>
            <a:r>
              <a:rPr lang="en-US" sz="2000" dirty="0"/>
              <a:t>, and manage bookings.</a:t>
            </a:r>
            <a:endParaRPr lang="en-IN" sz="2000" dirty="0"/>
          </a:p>
          <a:p>
            <a:pPr marL="342900" indent="-342900">
              <a:buAutoNum type="arabicPeriod"/>
            </a:pPr>
            <a:r>
              <a:rPr lang="en-US" sz="2000" dirty="0"/>
              <a:t> Payment Gateway Integration: Integration with a secure payment gateway to facilitate online payments.</a:t>
            </a:r>
            <a:endParaRPr lang="en-IN" sz="2000" dirty="0"/>
          </a:p>
          <a:p>
            <a:pPr marL="342900" indent="-342900">
              <a:buAutoNum type="arabicPeriod"/>
            </a:pPr>
            <a:r>
              <a:rPr lang="en-US" sz="2000" dirty="0"/>
              <a:t>Notifications: Automated email or SMS notifications to users for booking confirmation, reminders, and updates.</a:t>
            </a:r>
            <a:endParaRPr lang="en-IN" sz="2000" dirty="0"/>
          </a:p>
          <a:p>
            <a:pPr marL="342900" indent="-342900">
              <a:buAutoNum type="arabicPeriod"/>
            </a:pPr>
            <a:r>
              <a:rPr lang="en-US" sz="2000" dirty="0"/>
              <a:t>Security Measures: Implementation of security measures such as encryption, authentication, and authorization to protect user data and transactions.</a:t>
            </a:r>
            <a:endParaRPr lang="en-IN" sz="2000" dirty="0"/>
          </a:p>
          <a:p>
            <a:pPr marL="342900" indent="-342900">
              <a:buAutoNum type="arabicPeriod"/>
            </a:pPr>
            <a:r>
              <a:rPr lang="en-US" sz="2000" dirty="0"/>
              <a:t> Scalability: Design the system to handle a large number of concurrent users and scale resources as needed during peak booking times.</a:t>
            </a:r>
            <a:endParaRPr lang="en-IN" sz="2000" dirty="0"/>
          </a:p>
          <a:p>
            <a:pPr marL="342900" indent="-342900">
              <a:buAutoNum type="arabicPeriod"/>
            </a:pPr>
            <a:r>
              <a:rPr lang="en-US" sz="2000" dirty="0"/>
              <a:t> Accessibility: Ensure accessibility features for users with disabilities to navigate and use the booking system effectively.</a:t>
            </a:r>
            <a:endParaRPr lang="en-IN" sz="2000" dirty="0"/>
          </a:p>
          <a:p>
            <a:pPr marL="342900" indent="-342900">
              <a:buAutoNum type="arabicPeriod"/>
            </a:pPr>
            <a:r>
              <a:rPr lang="en-US" sz="2000" dirty="0"/>
              <a:t> Feedback Mechanism: Include a feedback mechanism for users to rate their movie-watching experience and provide suggestions for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905EF8F7-301B-47FB-6CFD-360C6E95C616}"/>
              </a:ext>
            </a:extLst>
          </p:cNvPr>
          <p:cNvSpPr txBox="1"/>
          <p:nvPr/>
        </p:nvSpPr>
        <p:spPr>
          <a:xfrm>
            <a:off x="1127717" y="1357992"/>
            <a:ext cx="10412304" cy="4031873"/>
          </a:xfrm>
          <a:prstGeom prst="rect">
            <a:avLst/>
          </a:prstGeom>
          <a:noFill/>
        </p:spPr>
        <p:txBody>
          <a:bodyPr wrap="square">
            <a:spAutoFit/>
          </a:bodyPr>
          <a:lstStyle/>
          <a:p>
            <a:r>
              <a:rPr lang="en-US" sz="3200" dirty="0"/>
              <a:t>A system approach to movie ticket booking involves analyzing and designing a comprehensive system that covers all aspects of the process, from user interface to backend operations. This includes features like user registration, movie selection, seat reservation, payment processing, and ticket generation. It requires careful consideration of user experience, security, scalability, and integration with other systems such as payment gateways and theater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a:t>
            </a:r>
            <a:r>
              <a:rPr lang="en-IN" sz="3950" spc="-10" dirty="0">
                <a:solidFill>
                  <a:srgbClr val="1CACE3"/>
                </a:solidFill>
              </a:rPr>
              <a:t>M</a:t>
            </a:r>
            <a:r>
              <a:rPr lang="en-IN" sz="3950" spc="350" dirty="0">
                <a:solidFill>
                  <a:srgbClr val="1CACE3"/>
                </a:solidFill>
              </a:rPr>
              <a:t> </a:t>
            </a:r>
            <a:endParaRPr sz="3950" dirty="0"/>
          </a:p>
        </p:txBody>
      </p:sp>
      <p:sp>
        <p:nvSpPr>
          <p:cNvPr id="4" name="TextBox 3">
            <a:extLst>
              <a:ext uri="{FF2B5EF4-FFF2-40B4-BE49-F238E27FC236}">
                <a16:creationId xmlns:a16="http://schemas.microsoft.com/office/drawing/2014/main" id="{89B89144-8F5A-2F5B-CA5F-B9DC8D31EF2F}"/>
              </a:ext>
            </a:extLst>
          </p:cNvPr>
          <p:cNvSpPr txBox="1"/>
          <p:nvPr/>
        </p:nvSpPr>
        <p:spPr>
          <a:xfrm>
            <a:off x="1234683" y="1294083"/>
            <a:ext cx="9975273" cy="5262979"/>
          </a:xfrm>
          <a:prstGeom prst="rect">
            <a:avLst/>
          </a:prstGeom>
          <a:noFill/>
        </p:spPr>
        <p:txBody>
          <a:bodyPr wrap="square">
            <a:spAutoFit/>
          </a:bodyPr>
          <a:lstStyle/>
          <a:p>
            <a:r>
              <a:rPr lang="en-US" sz="2400" dirty="0"/>
              <a:t>Algorithms play a crucial role in optimizing various aspects of movie ticket booking systems, such as seat allocation, pricing strategies, and scheduling.</a:t>
            </a:r>
            <a:endParaRPr lang="en-IN" sz="2400" dirty="0"/>
          </a:p>
          <a:p>
            <a:pPr marL="342900" indent="-342900">
              <a:buAutoNum type="arabicPeriod"/>
            </a:pPr>
            <a:r>
              <a:rPr lang="en-US" sz="2400" dirty="0"/>
              <a:t>Seat Allocation Algorithm: This algorithm optimizes seat allocation based on factors like proximity to the screen, available seats, and user preferences. It may use techniques like greedy algorithms or dynamic programming to find the best seat arrangement.</a:t>
            </a:r>
            <a:endParaRPr lang="en-IN" sz="2400" dirty="0"/>
          </a:p>
          <a:p>
            <a:pPr marL="342900" indent="-342900">
              <a:buAutoNum type="arabicPeriod"/>
            </a:pPr>
            <a:r>
              <a:rPr lang="en-US" sz="2400" dirty="0"/>
              <a:t>Pricing Strategy Algorithm: Dynamic pricing algorithms adjust ticket prices based on factors like demand, time of booking, seat location, and historical data. Machine learning models can be trained to predict demand and adjust prices accordingly.</a:t>
            </a:r>
            <a:endParaRPr lang="en-IN" sz="2400" dirty="0"/>
          </a:p>
          <a:p>
            <a:pPr marL="342900" indent="-342900">
              <a:buAutoNum type="arabicPeriod"/>
            </a:pPr>
            <a:r>
              <a:rPr lang="en-US" sz="2400" dirty="0"/>
              <a:t> Scheduling Algorithm: Scheduling algorithms manage movie </a:t>
            </a:r>
            <a:r>
              <a:rPr lang="en-US" sz="2400" dirty="0" err="1"/>
              <a:t>showtimes</a:t>
            </a:r>
            <a:r>
              <a:rPr lang="en-US" sz="2400" dirty="0"/>
              <a:t> to maximize theater occupancy and minimize idle time between screenings. They consider factors like movie duration, popularity, and audience</a:t>
            </a:r>
            <a:r>
              <a:rPr lang="en-IN" sz="2400" dirty="0"/>
              <a:t> Preferences.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20" dirty="0">
                <a:solidFill>
                  <a:srgbClr val="1CACE3"/>
                </a:solidFill>
              </a:rPr>
              <a:t> </a:t>
            </a:r>
            <a:r>
              <a:rPr sz="3950" spc="5" dirty="0">
                <a:solidFill>
                  <a:srgbClr val="1CACE3"/>
                </a:solidFill>
              </a:rPr>
              <a:t>DEPLOYMENT</a:t>
            </a:r>
            <a:endParaRPr sz="3950" dirty="0"/>
          </a:p>
        </p:txBody>
      </p:sp>
      <p:sp>
        <p:nvSpPr>
          <p:cNvPr id="13" name="TextBox 12">
            <a:extLst>
              <a:ext uri="{FF2B5EF4-FFF2-40B4-BE49-F238E27FC236}">
                <a16:creationId xmlns:a16="http://schemas.microsoft.com/office/drawing/2014/main" id="{B5CA1EF3-9945-BE00-597B-DD104C2E568B}"/>
              </a:ext>
            </a:extLst>
          </p:cNvPr>
          <p:cNvSpPr txBox="1"/>
          <p:nvPr/>
        </p:nvSpPr>
        <p:spPr>
          <a:xfrm>
            <a:off x="1128089" y="1086267"/>
            <a:ext cx="10483613" cy="5632311"/>
          </a:xfrm>
          <a:prstGeom prst="rect">
            <a:avLst/>
          </a:prstGeom>
          <a:noFill/>
        </p:spPr>
        <p:txBody>
          <a:bodyPr wrap="square">
            <a:spAutoFit/>
          </a:bodyPr>
          <a:lstStyle/>
          <a:p>
            <a:r>
              <a:rPr lang="en-US" sz="2400" dirty="0"/>
              <a:t>Deployment of a movie ticket booking system involves several steps:</a:t>
            </a:r>
            <a:endParaRPr lang="en-IN" sz="2400" dirty="0"/>
          </a:p>
          <a:p>
            <a:pPr marL="457200" indent="-457200">
              <a:buAutoNum type="arabicPeriod"/>
            </a:pPr>
            <a:r>
              <a:rPr lang="en-US" sz="2400" dirty="0"/>
              <a:t>Infrastructure Setup: Deploying servers, databases, and networking infrastructure to support the system's operation.</a:t>
            </a:r>
            <a:endParaRPr lang="en-IN" sz="2400" dirty="0"/>
          </a:p>
          <a:p>
            <a:pPr marL="457200" indent="-457200">
              <a:buAutoNum type="arabicPeriod"/>
            </a:pPr>
            <a:r>
              <a:rPr lang="en-US" sz="2400" dirty="0"/>
              <a:t>Application Deployment: Deploying the ticket booking application on servers or cloud platforms. This may involve containerization using tools like Docker and orchestration using Kubernetes.</a:t>
            </a:r>
            <a:endParaRPr lang="en-IN" sz="2400" dirty="0"/>
          </a:p>
          <a:p>
            <a:pPr marL="457200" indent="-457200">
              <a:buAutoNum type="arabicPeriod"/>
            </a:pPr>
            <a:r>
              <a:rPr lang="en-US" sz="2400" dirty="0"/>
              <a:t> Continuous Integration/Continuous Deployment (CI/CD): Setting up pipelines for automated testing, building, and deploying new versions of the application.</a:t>
            </a:r>
            <a:endParaRPr lang="en-IN" sz="2400" dirty="0"/>
          </a:p>
          <a:p>
            <a:pPr marL="457200" indent="-457200">
              <a:buAutoNum type="arabicPeriod"/>
            </a:pPr>
            <a:r>
              <a:rPr lang="en-US" sz="2400" dirty="0"/>
              <a:t>Scalability: Ensuring the system can handle spikes in traffic during peak booking times, such as weekends or blockbuster releases. This may involve horizontal scaling by adding more servers or utilizing auto-scaling features offered by cloud providers.</a:t>
            </a:r>
            <a:endParaRPr lang="en-IN" sz="2400" dirty="0"/>
          </a:p>
          <a:p>
            <a:pPr marL="457200" indent="-457200">
              <a:buAutoNum type="arabicPeriod"/>
            </a:pPr>
            <a:r>
              <a:rPr lang="en-US" sz="2400" dirty="0"/>
              <a:t>Monitoring and Maintenance: Implementing monitoring tools to track system performance, identify bottlenecks, and address issues proactively. Regular maintenance is also essential to keep the system up-to-date and secure.</a:t>
            </a:r>
          </a:p>
        </p:txBody>
      </p:sp>
    </p:spTree>
    <p:extLst>
      <p:ext uri="{BB962C8B-B14F-4D97-AF65-F5344CB8AC3E}">
        <p14:creationId xmlns:p14="http://schemas.microsoft.com/office/powerpoint/2010/main" val="327166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6" name="TextBox 5">
            <a:extLst>
              <a:ext uri="{FF2B5EF4-FFF2-40B4-BE49-F238E27FC236}">
                <a16:creationId xmlns:a16="http://schemas.microsoft.com/office/drawing/2014/main" id="{809CF940-D983-2E99-7436-03A791D00269}"/>
              </a:ext>
            </a:extLst>
          </p:cNvPr>
          <p:cNvSpPr txBox="1"/>
          <p:nvPr/>
        </p:nvSpPr>
        <p:spPr>
          <a:xfrm>
            <a:off x="1445557" y="1643604"/>
            <a:ext cx="9189844" cy="4154984"/>
          </a:xfrm>
          <a:prstGeom prst="rect">
            <a:avLst/>
          </a:prstGeom>
          <a:noFill/>
        </p:spPr>
        <p:txBody>
          <a:bodyPr wrap="square">
            <a:spAutoFit/>
          </a:bodyPr>
          <a:lstStyle/>
          <a:p>
            <a:r>
              <a:rPr lang="en-US" sz="2400" dirty="0"/>
              <a:t>The result of a movie ticket booking typically includes:</a:t>
            </a:r>
            <a:endParaRPr lang="en-IN" sz="2400" dirty="0"/>
          </a:p>
          <a:p>
            <a:pPr marL="457200" indent="-457200">
              <a:buAutoNum type="arabicPeriod"/>
            </a:pPr>
            <a:r>
              <a:rPr lang="en-US" sz="2400" dirty="0"/>
              <a:t>Confirmation: A confirmation message or email confirming the booking details, including movie title, </a:t>
            </a:r>
            <a:r>
              <a:rPr lang="en-US" sz="2400" dirty="0" err="1"/>
              <a:t>showtime</a:t>
            </a:r>
            <a:r>
              <a:rPr lang="en-US" sz="2400" dirty="0"/>
              <a:t>, theater location, seat number(s), and booking reference number.</a:t>
            </a:r>
            <a:endParaRPr lang="en-IN" sz="2400" dirty="0"/>
          </a:p>
          <a:p>
            <a:pPr marL="457200" indent="-457200">
              <a:buAutoNum type="arabicPeriod"/>
            </a:pPr>
            <a:r>
              <a:rPr lang="en-US" sz="2400" dirty="0"/>
              <a:t> Payment Confirmation: If payment was made online, a payment confirmation indicating the successful transaction.</a:t>
            </a:r>
            <a:endParaRPr lang="en-IN" sz="2400" dirty="0"/>
          </a:p>
          <a:p>
            <a:pPr marL="457200" indent="-457200">
              <a:buAutoNum type="arabicPeriod"/>
            </a:pPr>
            <a:r>
              <a:rPr lang="en-US" sz="2400" dirty="0"/>
              <a:t>Ticket: Either a printable e-ticket or a digital ticket accessible via a mobile app, containing all relevant booking information.</a:t>
            </a:r>
            <a:endParaRPr lang="en-IN" sz="2400" dirty="0"/>
          </a:p>
          <a:p>
            <a:pPr marL="457200" indent="-457200">
              <a:buAutoNum type="arabicPeriod"/>
            </a:pPr>
            <a:r>
              <a:rPr lang="en-US" sz="2400" dirty="0"/>
              <a:t> Reservation Details: Information on how to retrieve physical tickets at the theater, if applicable, or instructions on using the digital ticket at the </a:t>
            </a:r>
            <a:r>
              <a:rPr lang="en-US" sz="2400" dirty="0" err="1"/>
              <a:t>entran</a:t>
            </a:r>
            <a:r>
              <a:rPr lang="en-IN" sz="2400" dirty="0" err="1"/>
              <a:t>ces</a:t>
            </a:r>
            <a:r>
              <a:rPr lang="en-IN" sz="2400" dirty="0"/>
              <a:t>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85B6FF5E-ABAD-6993-F3E0-F1B1BCAB63E3}"/>
              </a:ext>
            </a:extLst>
          </p:cNvPr>
          <p:cNvSpPr txBox="1"/>
          <p:nvPr/>
        </p:nvSpPr>
        <p:spPr>
          <a:xfrm>
            <a:off x="1218385" y="1459821"/>
            <a:ext cx="9755230" cy="2677656"/>
          </a:xfrm>
          <a:prstGeom prst="rect">
            <a:avLst/>
          </a:prstGeom>
          <a:noFill/>
        </p:spPr>
        <p:txBody>
          <a:bodyPr wrap="square">
            <a:spAutoFit/>
          </a:bodyPr>
          <a:lstStyle/>
          <a:p>
            <a:r>
              <a:rPr lang="en-US" sz="2800" dirty="0"/>
              <a:t>In conclusion, movie ticket booking systems are vital for providing users with a seamless and efficient experience, offering convenience, flexibility, and accessibility in reserving seats for their favorite films. With the integration of advanced algorithms and deployment strategies, these systems continue to evolve, ensuring customer satisfaction and optimizing theater operations.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vt:lpstr>
      <vt:lpstr> DEPLOYMENT</vt:lpstr>
      <vt:lpstr>RESULT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919500660926</cp:lastModifiedBy>
  <cp:revision>2</cp:revision>
  <dcterms:created xsi:type="dcterms:W3CDTF">2024-04-04T19:22:38Z</dcterms:created>
  <dcterms:modified xsi:type="dcterms:W3CDTF">2024-04-23T13:44:58Z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