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17B4A-E6DC-4B78-B580-56C33EEC878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48F08-5806-4A18-AEAE-47F5E6A3AF1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38A7E-86BC-4EAE-B38E-30F87335C40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38C7D-BF36-4915-9E53-4A9B88663C3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D559EE-463D-4349-BED8-7073477EDB2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B7A3E-7454-40D8-819A-3D8C07BD43E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6B456C-EC09-4CF1-BCC8-78CEF5B20F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6BFDF-3403-4BC2-A36B-FAA5F9DCFE6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6F0FF-8F3E-44A4-BB9D-619D43F7220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305A4-76F2-4E44-8428-22D188516DB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2101F-9BF3-436C-9A0A-E52F267987F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6B73DA-2628-41E2-ADA4-7FD412F7E672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333375"/>
            <a:ext cx="7772400" cy="1470025"/>
          </a:xfrm>
        </p:spPr>
        <p:txBody>
          <a:bodyPr/>
          <a:lstStyle/>
          <a:p>
            <a:r>
              <a:rPr lang="es-ES">
                <a:solidFill>
                  <a:schemeClr val="tx1"/>
                </a:solidFill>
              </a:rPr>
              <a:t>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1</Words>
  <Application>Microsoft Office PowerPoint</Application>
  <PresentationFormat>On-screen Show (4:3)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Diseño predeterminado</vt:lpstr>
      <vt:lpstr>TITLE</vt:lpstr>
      <vt:lpstr>Slide 2</vt:lpstr>
      <vt:lpstr>Slide 3</vt:lpstr>
      <vt:lpstr>Slide 4</vt:lpstr>
      <vt:lpstr>Slide 5</vt:lpstr>
      <vt:lpstr>Slide 6</vt:lpstr>
      <vt:lpstr>Slide 7</vt:lpstr>
    </vt:vector>
  </TitlesOfParts>
  <Company>Siracusa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monty</cp:lastModifiedBy>
  <cp:revision>62</cp:revision>
  <dcterms:created xsi:type="dcterms:W3CDTF">2009-03-26T20:51:52Z</dcterms:created>
  <dcterms:modified xsi:type="dcterms:W3CDTF">2016-06-30T07:58:09Z</dcterms:modified>
</cp:coreProperties>
</file>