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png"/>
  <Override PartName="/ppt/media/image31.jpg" ContentType="image/png"/>
  <Override PartName="/ppt/media/image32.jpg" ContentType="image/png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1" r:id="rId5"/>
    <p:sldId id="271" r:id="rId6"/>
    <p:sldId id="282" r:id="rId7"/>
    <p:sldId id="284" r:id="rId8"/>
    <p:sldId id="285" r:id="rId9"/>
    <p:sldId id="283" r:id="rId10"/>
    <p:sldId id="273" r:id="rId11"/>
    <p:sldId id="264" r:id="rId12"/>
    <p:sldId id="269" r:id="rId13"/>
    <p:sldId id="270" r:id="rId14"/>
    <p:sldId id="275" r:id="rId15"/>
    <p:sldId id="280" r:id="rId16"/>
    <p:sldId id="276" r:id="rId17"/>
    <p:sldId id="277" r:id="rId18"/>
    <p:sldId id="278" r:id="rId19"/>
    <p:sldId id="279" r:id="rId20"/>
    <p:sldId id="274" r:id="rId21"/>
    <p:sldId id="272" r:id="rId22"/>
    <p:sldId id="267" r:id="rId23"/>
    <p:sldId id="265" r:id="rId24"/>
    <p:sldId id="263" r:id="rId25"/>
    <p:sldId id="260" r:id="rId26"/>
    <p:sldId id="268" r:id="rId27"/>
    <p:sldId id="261" r:id="rId28"/>
    <p:sldId id="26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FF9E1D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345230"/>
            <a:ext cx="7940660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566869"/>
            <a:ext cx="7940660" cy="477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596540"/>
            <a:ext cx="7787955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5"/>
            <a:ext cx="7787955" cy="38176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87172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87172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159654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yip.github.io/pdf/The_Periodic_Table_of_Social_Media_Analytics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Out</a:t>
            </a:r>
            <a:br>
              <a:rPr lang="en-US" dirty="0" smtClean="0"/>
            </a:br>
            <a:r>
              <a:rPr lang="en-US" dirty="0" smtClean="0"/>
              <a:t>(Project Mapping)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Courtesy of The HYIP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Elements</a:t>
            </a:r>
            <a:endParaRPr lang="en-US" dirty="0"/>
          </a:p>
        </p:txBody>
      </p:sp>
      <p:pic>
        <p:nvPicPr>
          <p:cNvPr id="9218" name="Picture 2" descr="http://hyperphysics.phy-astr.gsu.edu/hbase/pertab/imgper/perta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35122"/>
            <a:ext cx="6374488" cy="42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" descr="http://www.chargedforlife.com/blog/wp-content/uploads/2011/07/5-fig22-300x2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79963"/>
            <a:ext cx="1447800" cy="12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exag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07" y="4040492"/>
            <a:ext cx="1320985" cy="8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>
            <a:stCxn id="3" idx="1"/>
          </p:cNvCxnSpPr>
          <p:nvPr/>
        </p:nvCxnSpPr>
        <p:spPr>
          <a:xfrm flipV="1">
            <a:off x="1828800" y="2654810"/>
            <a:ext cx="3200400" cy="48469"/>
          </a:xfrm>
          <a:prstGeom prst="straightConnector1">
            <a:avLst/>
          </a:prstGeom>
          <a:ln w="952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1905000" y="1790698"/>
            <a:ext cx="3124200" cy="1638302"/>
          </a:xfrm>
          <a:prstGeom prst="curvedConnector3">
            <a:avLst>
              <a:gd name="adj1" fmla="val 33400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1905000" y="1905000"/>
            <a:ext cx="3124200" cy="1905000"/>
          </a:xfrm>
          <a:prstGeom prst="curvedConnector3">
            <a:avLst>
              <a:gd name="adj1" fmla="val 32963"/>
            </a:avLst>
          </a:prstGeom>
          <a:ln w="92075" cmpd="sng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Uniformity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2742509" cy="235855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1600199"/>
            <a:ext cx="3505200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2 + 6 + 7 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+ 4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 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= 15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Documents and Settings\User\Local Settings\Temporary Internet Files\Content.IE5\3E4XWP0U\9NumberNineInCirc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36" y="3939276"/>
            <a:ext cx="996528" cy="9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 and Settings\User\Local Settings\Temporary Internet Files\Content.IE5\W2MSQ6XF\15NumberFifteenInCirc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23" y="3979963"/>
            <a:ext cx="1059629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User\Local Settings\Temporary Internet Files\Content.IE5\W2MSQ6XF\24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52" y="4015973"/>
            <a:ext cx="161187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54"/>
          <p:cNvSpPr/>
          <p:nvPr/>
        </p:nvSpPr>
        <p:spPr>
          <a:xfrm>
            <a:off x="1828800" y="1447800"/>
            <a:ext cx="2667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/>
          <p:cNvSpPr/>
          <p:nvPr/>
        </p:nvSpPr>
        <p:spPr>
          <a:xfrm>
            <a:off x="5113930" y="1498090"/>
            <a:ext cx="3048000" cy="2414020"/>
          </a:xfrm>
          <a:prstGeom prst="round2Diag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3074" name="Picture 2" descr="http://hexnet.org/files/images/hexnet/content_centered-hexagonal-nu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69218"/>
            <a:ext cx="4572000" cy="4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4" name="Picture 4" descr="http://florenciaaraya.cumbresblogs.com/files/2015/03/image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06" y="1219200"/>
            <a:ext cx="696879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Think Small Think Cell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10242" name="Picture 2" descr="http://thinksmallthinkcells.weebly.com/uploads/5/8/7/9/58793601/4837430.jpg?3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407993"/>
            <a:ext cx="6871723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2290" name="Picture 2" descr="http://oldschool.com.sg/modpub/8366993414956f4ed681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295400"/>
            <a:ext cx="664312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3314" name="Picture 2" descr="http://www.oldschool.com.sg/modpub/3154987634b65013c9bf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6333"/>
            <a:ext cx="6477000" cy="4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4338" name="Picture 2" descr="http://www.oldschool.com.sg/modpub/10334059044b651d62e4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7788"/>
            <a:ext cx="662940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Animals Category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Six (6) Categories</a:t>
            </a:r>
            <a:endParaRPr lang="en-US" dirty="0"/>
          </a:p>
        </p:txBody>
      </p:sp>
      <p:pic>
        <p:nvPicPr>
          <p:cNvPr id="15362" name="Picture 2" descr="http://www.oldschool.com.sg/modpub/5887732604fa49fb18f9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3087"/>
            <a:ext cx="4286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4098" name="Picture 2" descr="Image result for hexag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1" y="1824487"/>
            <a:ext cx="5233869" cy="17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8194" name="Picture 2" descr="http://image.slidesharecdn.com/5-pnanotubeschiara-1234545179664541-1/95/5-p-nanotubes-chiara-21-728.jpg?cb=12345238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126516"/>
            <a:ext cx="6871722" cy="447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DNA Replication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6277704" cy="4713199"/>
          </a:xfr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562600"/>
            <a:ext cx="6871723" cy="763525"/>
          </a:xfrm>
        </p:spPr>
        <p:txBody>
          <a:bodyPr/>
          <a:lstStyle/>
          <a:p>
            <a:pPr algn="l"/>
            <a:r>
              <a:rPr lang="en-US" dirty="0" smtClean="0"/>
              <a:t>DNA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6356879" cy="5262563"/>
          </a:xfrm>
        </p:spPr>
      </p:pic>
    </p:spTree>
    <p:extLst>
      <p:ext uri="{BB962C8B-B14F-4D97-AF65-F5344CB8AC3E}">
        <p14:creationId xmlns:p14="http://schemas.microsoft.com/office/powerpoint/2010/main" val="2993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303883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026" name="Picture 2" descr="https://dnaexplained.files.wordpress.com/2012/10/y-and-mi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6191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Site Mapping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DNA Structure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295400"/>
            <a:ext cx="6871723" cy="4267200"/>
          </a:xfrm>
        </p:spPr>
      </p:pic>
    </p:spTree>
    <p:extLst>
      <p:ext uri="{BB962C8B-B14F-4D97-AF65-F5344CB8AC3E}">
        <p14:creationId xmlns:p14="http://schemas.microsoft.com/office/powerpoint/2010/main" val="19584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Next Mapping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Group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Mapping Relationship</a:t>
            </a:r>
            <a:endParaRPr lang="en-US" dirty="0"/>
          </a:p>
        </p:txBody>
      </p:sp>
      <p:pic>
        <p:nvPicPr>
          <p:cNvPr id="14" name="Picture 2" descr="http://www.christysstitches.com/images/image017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0213"/>
            <a:ext cx="381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9" y="2970213"/>
            <a:ext cx="3303974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9998"/>
            <a:ext cx="4557716" cy="4275138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5979009" y="1591968"/>
            <a:ext cx="3012591" cy="31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Concept on Ideas</a:t>
            </a:r>
            <a:endParaRPr lang="en-US" sz="1800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979009" y="1950038"/>
            <a:ext cx="2892120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Objective to Solutions</a:t>
            </a:r>
          </a:p>
          <a:p>
            <a:r>
              <a:rPr lang="en-US" sz="1800" dirty="0" smtClean="0"/>
              <a:t>Maintain the Best</a:t>
            </a:r>
          </a:p>
          <a:p>
            <a:r>
              <a:rPr lang="en-US" sz="1800" dirty="0" smtClean="0"/>
              <a:t>Easiest to Replicate</a:t>
            </a:r>
          </a:p>
          <a:p>
            <a:r>
              <a:rPr lang="en-US" sz="1800" dirty="0" smtClean="0"/>
              <a:t>Adopt the Nature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968773" y="3581400"/>
            <a:ext cx="2540453" cy="319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Our Mapping Ideas</a:t>
            </a:r>
            <a:endParaRPr lang="en-US" sz="1800" b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979009" y="4191000"/>
            <a:ext cx="2540453" cy="151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 (two) pairs</a:t>
            </a:r>
          </a:p>
          <a:p>
            <a:r>
              <a:rPr lang="en-US" sz="1800" dirty="0" smtClean="0"/>
              <a:t>3 (three) steps</a:t>
            </a:r>
          </a:p>
          <a:p>
            <a:r>
              <a:rPr lang="en-US" sz="1800" dirty="0" smtClean="0"/>
              <a:t>4 (four) bases</a:t>
            </a:r>
          </a:p>
          <a:p>
            <a:r>
              <a:rPr lang="en-US" sz="1800" dirty="0" smtClean="0"/>
              <a:t>5 (five) frames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Solutions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38400" y="2956871"/>
            <a:ext cx="4038600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http://imagehost7.online-image-editor.com/oie_upload/images/195114961Lk6Vn/agcEfgEegy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52623"/>
            <a:ext cx="1428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host7.online-image-editor.com/oie_upload/images/1911496dldZdO/VHyreD7MnIXZ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16" y="951787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magehost7.online-image-editor.com/oie_upload/images/193732cN7mxsztR5/SVgSrLigFrg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95423"/>
            <a:ext cx="1428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v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72" y="4238623"/>
            <a:ext cx="2048981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 bwMode="auto">
          <a:xfrm>
            <a:off x="2784842" y="1431732"/>
            <a:ext cx="1234708" cy="1135253"/>
          </a:xfrm>
          <a:prstGeom prst="wedgeEllipseCallout">
            <a:avLst>
              <a:gd name="adj1" fmla="val -11776"/>
              <a:gd name="adj2" fmla="val 260094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5410200" y="1431732"/>
            <a:ext cx="2952750" cy="1940117"/>
          </a:xfrm>
          <a:prstGeom prst="wedgeEllipseCallout">
            <a:avLst>
              <a:gd name="adj1" fmla="val -97326"/>
              <a:gd name="adj2" fmla="val 98154"/>
            </a:avLst>
          </a:prstGeom>
          <a:gradFill rotWithShape="1">
            <a:gsLst>
              <a:gs pos="0">
                <a:srgbClr val="0070C0">
                  <a:alpha val="16000"/>
                </a:srgb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81575" y="4162422"/>
            <a:ext cx="3381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to 4 are pairs from 7</a:t>
            </a:r>
          </a:p>
          <a:p>
            <a:pPr>
              <a:lnSpc>
                <a:spcPct val="80000"/>
              </a:lnSpc>
            </a:pPr>
            <a:r>
              <a:rPr lang="en-US" altLang="ko-KR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3 has 6 routes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4 has 6 routes in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6 routes are hexagonal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inner is by 2</a:t>
            </a:r>
            <a:r>
              <a:rPr lang="en-US" sz="1600" kern="0" baseline="3000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nd</a:t>
            </a: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 pair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outer is from 4 to 9</a:t>
            </a:r>
          </a:p>
          <a:p>
            <a:pPr>
              <a:lnSpc>
                <a:spcPct val="80000"/>
              </a:lnSpc>
            </a:pPr>
            <a:r>
              <a:rPr lang="en-US" sz="1600" kern="0" baseline="0" dirty="0" smtClean="0">
                <a:solidFill>
                  <a:srgbClr val="5F5F5F"/>
                </a:solidFill>
                <a:latin typeface="Verdana" pitchFamily="34" charset="0"/>
                <a:ea typeface="굴림" charset="-127"/>
              </a:rPr>
              <a:t>The merging is back to 7</a:t>
            </a:r>
            <a:endParaRPr lang="en-US" sz="1600" kern="0" baseline="0" dirty="0">
              <a:solidFill>
                <a:srgbClr val="5F5F5F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5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Kingdoms and Domains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6148" name="Picture 4" descr="http://images.slideplayer.com/14/4422495/slides/slide_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705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7410" name="Picture 2" descr="http://thumbnails-visually.netdna-ssl.com/periodic-table-of-alcohol_52125c3245a7d_w1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6" y="1153235"/>
            <a:ext cx="6324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9458" name="Picture 2" descr="http://media.dmnews.com/images/2015/04/15/periodictable_756987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371600"/>
            <a:ext cx="7024123" cy="42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Ideas</a:t>
            </a:r>
            <a:endParaRPr lang="en-US" dirty="0"/>
          </a:p>
        </p:txBody>
      </p:sp>
      <p:pic>
        <p:nvPicPr>
          <p:cNvPr id="6146" name="Picture 2" descr="http://www.calinplesa.com/files/projects/HNA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19200"/>
            <a:ext cx="5966086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</p:spTree>
    <p:extLst>
      <p:ext uri="{BB962C8B-B14F-4D97-AF65-F5344CB8AC3E}">
        <p14:creationId xmlns:p14="http://schemas.microsoft.com/office/powerpoint/2010/main" val="2548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Mapping Metals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5562600"/>
            <a:ext cx="6871723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D68B1C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/>
              <a:t>Two-Dimensional DNA Nanostructures</a:t>
            </a:r>
          </a:p>
        </p:txBody>
      </p:sp>
      <p:pic>
        <p:nvPicPr>
          <p:cNvPr id="18434" name="Picture 2" descr="http://www.science.uwaterloo.ca/~cchieh/cact/fig/periodstructu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33" y="1415955"/>
            <a:ext cx="6677167" cy="41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263</Words>
  <Application>Microsoft Office PowerPoint</Application>
  <PresentationFormat>On-screen Show (4:3)</PresentationFormat>
  <Paragraphs>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Mapping Out (Project Mapping)</vt:lpstr>
      <vt:lpstr>Slide Title</vt:lpstr>
      <vt:lpstr>Mapping Ideas</vt:lpstr>
      <vt:lpstr>Mapping Solutions</vt:lpstr>
      <vt:lpstr>Kingdoms and Domains</vt:lpstr>
      <vt:lpstr>Mapping Ideas</vt:lpstr>
      <vt:lpstr>Mapping Ideas</vt:lpstr>
      <vt:lpstr>Mapping Ideas</vt:lpstr>
      <vt:lpstr>Mapping Metals</vt:lpstr>
      <vt:lpstr>Mapping Elements</vt:lpstr>
      <vt:lpstr>Uniformity</vt:lpstr>
      <vt:lpstr>Site Mapping</vt:lpstr>
      <vt:lpstr>Think Small Think Cell</vt:lpstr>
      <vt:lpstr>Think Small Think Cell</vt:lpstr>
      <vt:lpstr>Think Small Think Cell</vt:lpstr>
      <vt:lpstr>Animals Category</vt:lpstr>
      <vt:lpstr>Animals Category</vt:lpstr>
      <vt:lpstr>Animals Category</vt:lpstr>
      <vt:lpstr>Animals Category</vt:lpstr>
      <vt:lpstr>Site Mapping</vt:lpstr>
      <vt:lpstr>Site Mapping</vt:lpstr>
      <vt:lpstr>DNA Replication</vt:lpstr>
      <vt:lpstr>DNA Structure</vt:lpstr>
      <vt:lpstr>Slide Title</vt:lpstr>
      <vt:lpstr>Slide Title</vt:lpstr>
      <vt:lpstr>Site Mapping</vt:lpstr>
      <vt:lpstr>Slide Title</vt:lpstr>
      <vt:lpstr>Our Next Mapping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90</cp:revision>
  <dcterms:created xsi:type="dcterms:W3CDTF">2013-08-21T19:17:07Z</dcterms:created>
  <dcterms:modified xsi:type="dcterms:W3CDTF">2016-07-06T12:21:45Z</dcterms:modified>
</cp:coreProperties>
</file>