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705532"/>
    <a:srgbClr val="986F38"/>
    <a:srgbClr val="4FD165"/>
    <a:srgbClr val="FF9E1D"/>
    <a:srgbClr val="D68B1C"/>
    <a:srgbClr val="D096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97088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3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5" cy="519197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144383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2207359"/>
            <a:ext cx="7016195" cy="351221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177135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92419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250" y="144383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Click to edit 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monty</cp:lastModifiedBy>
  <cp:revision>32</cp:revision>
  <dcterms:created xsi:type="dcterms:W3CDTF">2013-08-21T19:17:07Z</dcterms:created>
  <dcterms:modified xsi:type="dcterms:W3CDTF">2016-06-28T07:36:09Z</dcterms:modified>
</cp:coreProperties>
</file>