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75" r:id="rId5"/>
    <p:sldId id="276" r:id="rId6"/>
    <p:sldId id="272" r:id="rId7"/>
    <p:sldId id="271" r:id="rId8"/>
    <p:sldId id="268" r:id="rId9"/>
    <p:sldId id="269" r:id="rId10"/>
    <p:sldId id="277" r:id="rId11"/>
    <p:sldId id="273" r:id="rId12"/>
    <p:sldId id="274" r:id="rId13"/>
    <p:sldId id="267" r:id="rId14"/>
    <p:sldId id="278" r:id="rId15"/>
    <p:sldId id="262" r:id="rId16"/>
    <p:sldId id="259" r:id="rId17"/>
    <p:sldId id="258" r:id="rId18"/>
    <p:sldId id="260" r:id="rId19"/>
    <p:sldId id="264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705532"/>
    <a:srgbClr val="986F38"/>
    <a:srgbClr val="4FD165"/>
    <a:srgbClr val="FF9E1D"/>
    <a:srgbClr val="D68B1C"/>
    <a:srgbClr val="D096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791200"/>
            <a:ext cx="41148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what is the objective</a:t>
            </a:r>
            <a:endParaRPr lang="en-US" dirty="0"/>
          </a:p>
        </p:txBody>
      </p:sp>
      <p:pic>
        <p:nvPicPr>
          <p:cNvPr id="34818" name="Picture 2" descr="Image result for mapping ide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371600"/>
            <a:ext cx="4495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791200"/>
            <a:ext cx="41910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Let’s start from how ideas is categorized</a:t>
            </a:r>
            <a:endParaRPr lang="en-US" dirty="0"/>
          </a:p>
        </p:txBody>
      </p:sp>
      <p:pic>
        <p:nvPicPr>
          <p:cNvPr id="30722" name="Picture 2" descr="http://ctle.utah.edu/resources/images/concept%20ma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640080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791200"/>
            <a:ext cx="60960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 Then find the best way and the easiest one to replicate</a:t>
            </a:r>
            <a:endParaRPr lang="en-US" dirty="0"/>
          </a:p>
        </p:txBody>
      </p:sp>
      <p:pic>
        <p:nvPicPr>
          <p:cNvPr id="31746" name="Picture 2" descr="Image result for mapping ide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</p:pic>
      <p:pic>
        <p:nvPicPr>
          <p:cNvPr id="31748" name="Picture 4" descr="http://cdn2.drprem.com/life/wp-content/uploads/sites/5/2014/08/put-an-idea-in-the-center-of-a-circle-and-then-branch-it-out-through-spikes-that-represent-secondary-idea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600200"/>
            <a:ext cx="5715000" cy="4162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91200"/>
            <a:ext cx="5486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An objective may create other ideas (replication)</a:t>
            </a:r>
            <a:endParaRPr lang="en-US" dirty="0"/>
          </a:p>
        </p:txBody>
      </p:sp>
      <p:pic>
        <p:nvPicPr>
          <p:cNvPr id="3074" name="Picture 2" descr="http://prcoach.co.uk/wp-content/uploads/2012/12/DSC_0228-mind-mapp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00200"/>
            <a:ext cx="4953000" cy="3600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6" name="Picture Placeholder 5" descr="definition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820" b="8820"/>
          <a:stretch>
            <a:fillRect/>
          </a:stretch>
        </p:blipFill>
        <p:spPr>
          <a:xfrm>
            <a:off x="1828800" y="1371600"/>
            <a:ext cx="6705600" cy="43434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 descr="organization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56" y="1289304"/>
            <a:ext cx="6876288" cy="51937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250" y="144383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496" y="2532888"/>
            <a:ext cx="404164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9" name="Content Placeholder 8" descr="bases.png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27448" y="2532888"/>
            <a:ext cx="4041648" cy="3035808"/>
          </a:xfrm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575" y="2532888"/>
            <a:ext cx="404018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7448" y="2532888"/>
            <a:ext cx="4041648" cy="3035808"/>
          </a:xfrm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496" y="2532888"/>
            <a:ext cx="404164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3" name="Content Placeholder 2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2532888"/>
            <a:ext cx="4041775" cy="3035808"/>
          </a:xfrm>
        </p:spPr>
      </p:pic>
    </p:spTree>
    <p:extLst>
      <p:ext uri="{BB962C8B-B14F-4D97-AF65-F5344CB8AC3E}">
        <p14:creationId xmlns:p14="http://schemas.microsoft.com/office/powerpoint/2010/main" xmlns="" val="371611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92419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2206624"/>
            <a:ext cx="6781800" cy="4041775"/>
          </a:xfrm>
        </p:spPr>
      </p:pic>
    </p:spTree>
    <p:extLst>
      <p:ext uri="{BB962C8B-B14F-4D97-AF65-F5344CB8AC3E}">
        <p14:creationId xmlns:p14="http://schemas.microsoft.com/office/powerpoint/2010/main" xmlns="" val="360619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19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5943600"/>
            <a:ext cx="2209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of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Placeholder 6" descr="idea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4" r="64"/>
          <a:stretch>
            <a:fillRect/>
          </a:stretch>
        </p:blipFill>
        <p:spPr>
          <a:xfrm>
            <a:off x="2057400" y="1447800"/>
            <a:ext cx="6781800" cy="4572000"/>
          </a:xfr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19800"/>
            <a:ext cx="6629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Ideas has many sub-idea. From where you should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7652" name="Picture 4" descr="http://www.matchware.com/images/special/mind-map-62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65532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00"/>
            <a:ext cx="7162800" cy="6556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people has their own idea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3657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1200" y="2209800"/>
            <a:ext cx="3048000" cy="3200400"/>
          </a:xfrm>
        </p:spPr>
      </p:pic>
      <p:pic>
        <p:nvPicPr>
          <p:cNvPr id="32770" name="Picture 2" descr="https://wazisoft.files.wordpress.com/2013/10/proce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209800"/>
            <a:ext cx="30480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19800"/>
            <a:ext cx="6629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Ideas has many choice. Which one you should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9698" name="Picture 2" descr="http://s3.amazonaws.com/digitaltrends-uploads-prod/2014/05/head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07943"/>
            <a:ext cx="6553200" cy="4375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19800"/>
            <a:ext cx="6629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Ideas has many parameters. From where you should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7650" name="Picture 2" descr="http://www.damianholmes.com/blog/wp-content/uploads/2010/05/ideas_diagram_sketch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67056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867400"/>
            <a:ext cx="61722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Mind your idea without concept can lead to wrong concept..</a:t>
            </a:r>
            <a:endParaRPr lang="en-US" dirty="0"/>
          </a:p>
        </p:txBody>
      </p:sp>
      <p:pic>
        <p:nvPicPr>
          <p:cNvPr id="7" name="Picture Placeholder 6" descr="mind_map.jpg"/>
          <p:cNvPicPr>
            <a:picLocks noGrp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2057400"/>
            <a:ext cx="6350001" cy="3708400"/>
          </a:xfr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5791200"/>
            <a:ext cx="22098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How to map then?</a:t>
            </a:r>
            <a:endParaRPr lang="en-US" dirty="0"/>
          </a:p>
        </p:txBody>
      </p:sp>
      <p:pic>
        <p:nvPicPr>
          <p:cNvPr id="1026" name="Picture 2" descr="http://www.artremote.com/wp-content/uploads/2011/03/Mind_Map_Template_Mulit_Rnd_small.jpg"/>
          <p:cNvPicPr>
            <a:picLocks noGrp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6553200" cy="4362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170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Click to edit  Master title style</vt:lpstr>
      <vt:lpstr>Slide Title</vt:lpstr>
      <vt:lpstr>Definition of ideas</vt:lpstr>
      <vt:lpstr>Ideas has many sub-idea. From where you should start?</vt:lpstr>
      <vt:lpstr>Different people has their own idea</vt:lpstr>
      <vt:lpstr>Ideas has many choice. Which one you should take?</vt:lpstr>
      <vt:lpstr>Ideas has many parameters. From where you should start?</vt:lpstr>
      <vt:lpstr>Mind your idea without concept can lead to wrong concept..</vt:lpstr>
      <vt:lpstr>How to map then?</vt:lpstr>
      <vt:lpstr>Let’s start what is the objective</vt:lpstr>
      <vt:lpstr> Let’s start from how ideas is categorized</vt:lpstr>
      <vt:lpstr> Then find the best way and the easiest one to replicate</vt:lpstr>
      <vt:lpstr>An objective may create other ideas (replication)</vt:lpstr>
      <vt:lpstr>Slide Title</vt:lpstr>
      <vt:lpstr>Slide 15</vt:lpstr>
      <vt:lpstr>Slide Title</vt:lpstr>
      <vt:lpstr>Slide Title</vt:lpstr>
      <vt:lpstr>Slide Title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monty</cp:lastModifiedBy>
  <cp:revision>53</cp:revision>
  <dcterms:created xsi:type="dcterms:W3CDTF">2013-08-21T19:17:07Z</dcterms:created>
  <dcterms:modified xsi:type="dcterms:W3CDTF">2016-06-29T07:58:45Z</dcterms:modified>
</cp:coreProperties>
</file>