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FF9E1D"/>
    <a:srgbClr val="253600"/>
    <a:srgbClr val="552579"/>
    <a:srgbClr val="2597FF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4345230"/>
            <a:ext cx="7940660" cy="106893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5566869"/>
            <a:ext cx="7940660" cy="47720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1596540"/>
            <a:ext cx="7787955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2360065"/>
            <a:ext cx="7787955" cy="38176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6871723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87172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9" y="1596540"/>
            <a:ext cx="807689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8B1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monty</cp:lastModifiedBy>
  <cp:revision>47</cp:revision>
  <dcterms:created xsi:type="dcterms:W3CDTF">2013-08-21T19:17:07Z</dcterms:created>
  <dcterms:modified xsi:type="dcterms:W3CDTF">2016-06-30T09:01:56Z</dcterms:modified>
</cp:coreProperties>
</file>