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79" r:id="rId4"/>
  </p:sldIdLst>
  <p:sldSz cx="9144000" cy="6858000" type="screen4x3"/>
  <p:notesSz cx="6858000" cy="9144000"/>
  <p:defaultTextStyle>
    <a:defPPr>
      <a:defRPr lang="en-US"/>
    </a:defPPr>
    <a:lvl1pPr algn="ctr" rtl="0" fontAlgn="base">
      <a:spcBef>
        <a:spcPct val="0"/>
      </a:spcBef>
      <a:spcAft>
        <a:spcPct val="0"/>
      </a:spcAft>
      <a:defRPr sz="2400" kern="1200" baseline="-25000">
        <a:solidFill>
          <a:schemeClr val="tx1"/>
        </a:solidFill>
        <a:latin typeface="Arial" charset="0"/>
        <a:ea typeface="+mn-ea"/>
        <a:cs typeface="+mn-cs"/>
      </a:defRPr>
    </a:lvl1pPr>
    <a:lvl2pPr marL="457200" algn="ctr" rtl="0" fontAlgn="base">
      <a:spcBef>
        <a:spcPct val="0"/>
      </a:spcBef>
      <a:spcAft>
        <a:spcPct val="0"/>
      </a:spcAft>
      <a:defRPr sz="2400" kern="1200" baseline="-25000">
        <a:solidFill>
          <a:schemeClr val="tx1"/>
        </a:solidFill>
        <a:latin typeface="Arial" charset="0"/>
        <a:ea typeface="+mn-ea"/>
        <a:cs typeface="+mn-cs"/>
      </a:defRPr>
    </a:lvl2pPr>
    <a:lvl3pPr marL="914400" algn="ctr" rtl="0" fontAlgn="base">
      <a:spcBef>
        <a:spcPct val="0"/>
      </a:spcBef>
      <a:spcAft>
        <a:spcPct val="0"/>
      </a:spcAft>
      <a:defRPr sz="2400" kern="1200" baseline="-25000">
        <a:solidFill>
          <a:schemeClr val="tx1"/>
        </a:solidFill>
        <a:latin typeface="Arial" charset="0"/>
        <a:ea typeface="+mn-ea"/>
        <a:cs typeface="+mn-cs"/>
      </a:defRPr>
    </a:lvl3pPr>
    <a:lvl4pPr marL="1371600" algn="ctr" rtl="0" fontAlgn="base">
      <a:spcBef>
        <a:spcPct val="0"/>
      </a:spcBef>
      <a:spcAft>
        <a:spcPct val="0"/>
      </a:spcAft>
      <a:defRPr sz="2400" kern="1200" baseline="-25000">
        <a:solidFill>
          <a:schemeClr val="tx1"/>
        </a:solidFill>
        <a:latin typeface="Arial" charset="0"/>
        <a:ea typeface="+mn-ea"/>
        <a:cs typeface="+mn-cs"/>
      </a:defRPr>
    </a:lvl4pPr>
    <a:lvl5pPr marL="1828800" algn="ctr" rtl="0" fontAlgn="base">
      <a:spcBef>
        <a:spcPct val="0"/>
      </a:spcBef>
      <a:spcAft>
        <a:spcPct val="0"/>
      </a:spcAft>
      <a:defRPr sz="2400" kern="1200" baseline="-25000">
        <a:solidFill>
          <a:schemeClr val="tx1"/>
        </a:solidFill>
        <a:latin typeface="Arial" charset="0"/>
        <a:ea typeface="+mn-ea"/>
        <a:cs typeface="+mn-cs"/>
      </a:defRPr>
    </a:lvl5pPr>
    <a:lvl6pPr marL="2286000" algn="l" defTabSz="914400" rtl="0" eaLnBrk="1" latinLnBrk="0" hangingPunct="1">
      <a:defRPr sz="2400" kern="1200" baseline="-25000">
        <a:solidFill>
          <a:schemeClr val="tx1"/>
        </a:solidFill>
        <a:latin typeface="Arial" charset="0"/>
        <a:ea typeface="+mn-ea"/>
        <a:cs typeface="+mn-cs"/>
      </a:defRPr>
    </a:lvl6pPr>
    <a:lvl7pPr marL="2743200" algn="l" defTabSz="914400" rtl="0" eaLnBrk="1" latinLnBrk="0" hangingPunct="1">
      <a:defRPr sz="2400" kern="1200" baseline="-25000">
        <a:solidFill>
          <a:schemeClr val="tx1"/>
        </a:solidFill>
        <a:latin typeface="Arial" charset="0"/>
        <a:ea typeface="+mn-ea"/>
        <a:cs typeface="+mn-cs"/>
      </a:defRPr>
    </a:lvl7pPr>
    <a:lvl8pPr marL="3200400" algn="l" defTabSz="914400" rtl="0" eaLnBrk="1" latinLnBrk="0" hangingPunct="1">
      <a:defRPr sz="2400" kern="1200" baseline="-25000">
        <a:solidFill>
          <a:schemeClr val="tx1"/>
        </a:solidFill>
        <a:latin typeface="Arial" charset="0"/>
        <a:ea typeface="+mn-ea"/>
        <a:cs typeface="+mn-cs"/>
      </a:defRPr>
    </a:lvl8pPr>
    <a:lvl9pPr marL="3657600" algn="l" defTabSz="914400" rtl="0" eaLnBrk="1" latinLnBrk="0" hangingPunct="1">
      <a:defRPr sz="2400" kern="1200" baseline="-250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76BA"/>
    <a:srgbClr val="1C86C0"/>
    <a:srgbClr val="000000"/>
    <a:srgbClr val="FFFF00"/>
    <a:srgbClr val="B3D3EA"/>
    <a:srgbClr val="78ADC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986" autoAdjust="0"/>
    <p:restoredTop sz="95596" autoAdjust="0"/>
  </p:normalViewPr>
  <p:slideViewPr>
    <p:cSldViewPr>
      <p:cViewPr>
        <p:scale>
          <a:sx n="100" d="100"/>
          <a:sy n="100" d="100"/>
        </p:scale>
        <p:origin x="-60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aseline="0"/>
            </a:lvl1pPr>
          </a:lstStyle>
          <a:p>
            <a:endParaRPr lang="en-US"/>
          </a:p>
        </p:txBody>
      </p:sp>
      <p:sp>
        <p:nvSpPr>
          <p:cNvPr id="819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vl1pPr>
          </a:lstStyle>
          <a:p>
            <a:endParaRPr lang="en-US"/>
          </a:p>
        </p:txBody>
      </p:sp>
      <p:sp>
        <p:nvSpPr>
          <p:cNvPr id="8192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aseline="0"/>
            </a:lvl1pPr>
          </a:lstStyle>
          <a:p>
            <a:endParaRPr lang="en-US"/>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fld id="{FBE73656-10C2-423E-ACD2-BB36AB1AF27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2EF793-9A96-4DE9-BDA8-6B938C2336B2}" type="slidenum">
              <a:rPr lang="en-US"/>
              <a:pPr/>
              <a:t>1</a:t>
            </a:fld>
            <a:endParaRPr lang="en-US"/>
          </a:p>
        </p:txBody>
      </p:sp>
      <p:sp>
        <p:nvSpPr>
          <p:cNvPr id="107522" name="Rectangle 2"/>
          <p:cNvSpPr>
            <a:spLocks noRo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3C8C14-7DA4-457F-B758-D887B8B3E239}" type="slidenum">
              <a:rPr lang="en-US"/>
              <a:pPr/>
              <a:t>2</a:t>
            </a:fld>
            <a:endParaRPr lang="en-US"/>
          </a:p>
        </p:txBody>
      </p:sp>
      <p:sp>
        <p:nvSpPr>
          <p:cNvPr id="112642" name="Rectangle 2"/>
          <p:cNvSpPr>
            <a:spLocks noRo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191CB-B995-465C-BF89-ECA474F6DA01}" type="slidenum">
              <a:rPr lang="en-US"/>
              <a:pPr/>
              <a:t>3</a:t>
            </a:fld>
            <a:endParaRPr lang="en-US"/>
          </a:p>
        </p:txBody>
      </p:sp>
      <p:sp>
        <p:nvSpPr>
          <p:cNvPr id="110594" name="Rectangle 2"/>
          <p:cNvSpPr>
            <a:spLocks noRo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609600"/>
            <a:ext cx="7772400" cy="704850"/>
          </a:xfrm>
          <a:effectLst>
            <a:outerShdw dist="12700" algn="ctr" rotWithShape="0">
              <a:schemeClr val="bg1"/>
            </a:outerShdw>
          </a:effectLst>
        </p:spPr>
        <p:txBody>
          <a:bodyPr/>
          <a:lstStyle>
            <a:lvl1pP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533400" y="1295400"/>
            <a:ext cx="7772400" cy="685800"/>
          </a:xfrm>
          <a:effectLst>
            <a:outerShdw dist="12700" algn="ctr" rotWithShape="0">
              <a:schemeClr val="bg1"/>
            </a:outerShdw>
          </a:effectLst>
        </p:spPr>
        <p:txBody>
          <a:bodyPr/>
          <a:lstStyle>
            <a:lvl1pPr marL="0" indent="0">
              <a:buFontTx/>
              <a:buNone/>
              <a:defRPr sz="2400">
                <a:solidFill>
                  <a:schemeClr val="hlink"/>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67450" y="457200"/>
            <a:ext cx="19621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457200"/>
            <a:ext cx="57340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457200"/>
            <a:ext cx="7315200" cy="7159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1027" name="Rectangle 3"/>
          <p:cNvSpPr>
            <a:spLocks noGrp="1" noChangeArrowheads="1"/>
          </p:cNvSpPr>
          <p:nvPr>
            <p:ph type="body" idx="1"/>
          </p:nvPr>
        </p:nvSpPr>
        <p:spPr bwMode="auto">
          <a:xfrm>
            <a:off x="914400" y="1981200"/>
            <a:ext cx="73152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a:solidFill>
            <a:schemeClr val="hlink"/>
          </a:solidFill>
          <a:latin typeface="+mj-lt"/>
          <a:ea typeface="+mj-ea"/>
          <a:cs typeface="+mj-cs"/>
        </a:defRPr>
      </a:lvl1pPr>
      <a:lvl2pPr algn="l" rtl="0" eaLnBrk="1" fontAlgn="base" hangingPunct="1">
        <a:spcBef>
          <a:spcPct val="0"/>
        </a:spcBef>
        <a:spcAft>
          <a:spcPct val="0"/>
        </a:spcAft>
        <a:defRPr sz="4400">
          <a:solidFill>
            <a:schemeClr val="hlink"/>
          </a:solidFill>
          <a:latin typeface="Microsoft Sans Serif" pitchFamily="34" charset="0"/>
        </a:defRPr>
      </a:lvl2pPr>
      <a:lvl3pPr algn="l" rtl="0" eaLnBrk="1" fontAlgn="base" hangingPunct="1">
        <a:spcBef>
          <a:spcPct val="0"/>
        </a:spcBef>
        <a:spcAft>
          <a:spcPct val="0"/>
        </a:spcAft>
        <a:defRPr sz="4400">
          <a:solidFill>
            <a:schemeClr val="hlink"/>
          </a:solidFill>
          <a:latin typeface="Microsoft Sans Serif" pitchFamily="34" charset="0"/>
        </a:defRPr>
      </a:lvl3pPr>
      <a:lvl4pPr algn="l" rtl="0" eaLnBrk="1" fontAlgn="base" hangingPunct="1">
        <a:spcBef>
          <a:spcPct val="0"/>
        </a:spcBef>
        <a:spcAft>
          <a:spcPct val="0"/>
        </a:spcAft>
        <a:defRPr sz="4400">
          <a:solidFill>
            <a:schemeClr val="hlink"/>
          </a:solidFill>
          <a:latin typeface="Microsoft Sans Serif" pitchFamily="34" charset="0"/>
        </a:defRPr>
      </a:lvl4pPr>
      <a:lvl5pPr algn="l" rtl="0" eaLnBrk="1" fontAlgn="base" hangingPunct="1">
        <a:spcBef>
          <a:spcPct val="0"/>
        </a:spcBef>
        <a:spcAft>
          <a:spcPct val="0"/>
        </a:spcAft>
        <a:defRPr sz="4400">
          <a:solidFill>
            <a:schemeClr val="hlink"/>
          </a:solidFill>
          <a:latin typeface="Microsoft Sans Serif" pitchFamily="34" charset="0"/>
        </a:defRPr>
      </a:lvl5pPr>
      <a:lvl6pPr marL="457200" algn="l" rtl="0" eaLnBrk="1" fontAlgn="base" hangingPunct="1">
        <a:spcBef>
          <a:spcPct val="0"/>
        </a:spcBef>
        <a:spcAft>
          <a:spcPct val="0"/>
        </a:spcAft>
        <a:defRPr sz="4400">
          <a:solidFill>
            <a:schemeClr val="hlink"/>
          </a:solidFill>
          <a:latin typeface="Microsoft Sans Serif" pitchFamily="34" charset="0"/>
        </a:defRPr>
      </a:lvl6pPr>
      <a:lvl7pPr marL="914400" algn="l" rtl="0" eaLnBrk="1" fontAlgn="base" hangingPunct="1">
        <a:spcBef>
          <a:spcPct val="0"/>
        </a:spcBef>
        <a:spcAft>
          <a:spcPct val="0"/>
        </a:spcAft>
        <a:defRPr sz="4400">
          <a:solidFill>
            <a:schemeClr val="hlink"/>
          </a:solidFill>
          <a:latin typeface="Microsoft Sans Serif" pitchFamily="34" charset="0"/>
        </a:defRPr>
      </a:lvl7pPr>
      <a:lvl8pPr marL="1371600" algn="l" rtl="0" eaLnBrk="1" fontAlgn="base" hangingPunct="1">
        <a:spcBef>
          <a:spcPct val="0"/>
        </a:spcBef>
        <a:spcAft>
          <a:spcPct val="0"/>
        </a:spcAft>
        <a:defRPr sz="4400">
          <a:solidFill>
            <a:schemeClr val="hlink"/>
          </a:solidFill>
          <a:latin typeface="Microsoft Sans Serif" pitchFamily="34" charset="0"/>
        </a:defRPr>
      </a:lvl8pPr>
      <a:lvl9pPr marL="1828800" algn="l" rtl="0" eaLnBrk="1" fontAlgn="base" hangingPunct="1">
        <a:spcBef>
          <a:spcPct val="0"/>
        </a:spcBef>
        <a:spcAft>
          <a:spcPct val="0"/>
        </a:spcAft>
        <a:defRPr sz="4400">
          <a:solidFill>
            <a:schemeClr val="hlink"/>
          </a:solidFill>
          <a:latin typeface="Microsoft Sans Serif"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609600"/>
            <a:ext cx="4648200" cy="704850"/>
          </a:xfrm>
        </p:spPr>
        <p:txBody>
          <a:bodyPr/>
          <a:lstStyle/>
          <a:p>
            <a:r>
              <a:rPr lang="en-US"/>
              <a:t>Name of presentation</a:t>
            </a:r>
          </a:p>
        </p:txBody>
      </p:sp>
      <p:sp>
        <p:nvSpPr>
          <p:cNvPr id="2051" name="Rectangle 3"/>
          <p:cNvSpPr>
            <a:spLocks noGrp="1" noChangeArrowheads="1"/>
          </p:cNvSpPr>
          <p:nvPr>
            <p:ph type="subTitle" idx="1"/>
          </p:nvPr>
        </p:nvSpPr>
        <p:spPr>
          <a:xfrm>
            <a:off x="685800" y="1295400"/>
            <a:ext cx="4648200" cy="685800"/>
          </a:xfrm>
        </p:spPr>
        <p:txBody>
          <a:bodyPr/>
          <a:lstStyle/>
          <a:p>
            <a:r>
              <a:rPr lang="en-US"/>
              <a:t>Company name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457200"/>
            <a:ext cx="7086600" cy="792163"/>
          </a:xfrm>
          <a:effectLst>
            <a:outerShdw dist="12700" algn="ctr" rotWithShape="0">
              <a:schemeClr val="bg1"/>
            </a:outerShdw>
          </a:effectLst>
        </p:spPr>
        <p:txBody>
          <a:bodyPr/>
          <a:lstStyle/>
          <a:p>
            <a:r>
              <a:rPr lang="en-US"/>
              <a:t>Slide master</a:t>
            </a:r>
          </a:p>
        </p:txBody>
      </p:sp>
      <p:sp>
        <p:nvSpPr>
          <p:cNvPr id="17411" name="Rectangle 3"/>
          <p:cNvSpPr>
            <a:spLocks noGrp="1" noChangeArrowheads="1"/>
          </p:cNvSpPr>
          <p:nvPr>
            <p:ph type="body" idx="1"/>
          </p:nvPr>
        </p:nvSpPr>
        <p:spPr>
          <a:xfrm>
            <a:off x="1104900" y="1981200"/>
            <a:ext cx="6705600" cy="4114800"/>
          </a:xfrm>
        </p:spPr>
        <p:txBody>
          <a:bodyPr/>
          <a:lstStyle/>
          <a:p>
            <a:pPr>
              <a:lnSpc>
                <a:spcPct val="80000"/>
              </a:lnSpc>
            </a:pPr>
            <a:r>
              <a:rPr lang="en-US" altLang="ko-KR" sz="1600">
                <a:solidFill>
                  <a:srgbClr val="5F5F5F"/>
                </a:solidFill>
                <a:latin typeface="Verdana" pitchFamily="34" charset="0"/>
                <a:ea typeface="굴림" charset="-127"/>
              </a:rPr>
              <a:t>Your Text here</a:t>
            </a:r>
          </a:p>
          <a:p>
            <a:pPr>
              <a:lnSpc>
                <a:spcPct val="80000"/>
              </a:lnSpc>
            </a:pPr>
            <a:endParaRPr lang="en-US" altLang="ko-KR" sz="1600">
              <a:solidFill>
                <a:srgbClr val="5F5F5F"/>
              </a:solidFill>
              <a:latin typeface="Verdana" pitchFamily="34" charset="0"/>
              <a:ea typeface="굴림" charset="-127"/>
            </a:endParaRPr>
          </a:p>
          <a:p>
            <a:pPr>
              <a:lnSpc>
                <a:spcPct val="80000"/>
              </a:lnSpc>
            </a:pPr>
            <a:r>
              <a:rPr lang="en-US" altLang="ko-KR" sz="1600">
                <a:solidFill>
                  <a:srgbClr val="5F5F5F"/>
                </a:solidFill>
                <a:latin typeface="Verdana" pitchFamily="34" charset="0"/>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a:p>
            <a:pPr>
              <a:lnSpc>
                <a:spcPct val="80000"/>
              </a:lnSpc>
            </a:pPr>
            <a:endParaRPr lang="en-US" altLang="ko-KR" sz="1600">
              <a:solidFill>
                <a:srgbClr val="5F5F5F"/>
              </a:solidFill>
              <a:latin typeface="Verdana" pitchFamily="34" charset="0"/>
              <a:ea typeface="굴림" charset="-127"/>
            </a:endParaRPr>
          </a:p>
          <a:p>
            <a:pPr>
              <a:lnSpc>
                <a:spcPct val="80000"/>
              </a:lnSpc>
            </a:pPr>
            <a:r>
              <a:rPr lang="en-US" altLang="ko-KR" sz="1600">
                <a:solidFill>
                  <a:srgbClr val="5F5F5F"/>
                </a:solidFill>
                <a:latin typeface="Verdana" pitchFamily="34" charset="0"/>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a:lnSpc>
                <a:spcPct val="80000"/>
              </a:lnSpc>
            </a:pPr>
            <a:endParaRPr lang="en-US" altLang="ko-KR" sz="1600">
              <a:solidFill>
                <a:srgbClr val="5F5F5F"/>
              </a:solidFill>
              <a:latin typeface="Verdana" pitchFamily="34" charset="0"/>
              <a:ea typeface="굴림" charset="-127"/>
            </a:endParaRPr>
          </a:p>
          <a:p>
            <a:pPr>
              <a:lnSpc>
                <a:spcPct val="80000"/>
              </a:lnSpc>
            </a:pPr>
            <a:r>
              <a:rPr lang="en-US" altLang="ko-KR" sz="1600">
                <a:solidFill>
                  <a:srgbClr val="5F5F5F"/>
                </a:solidFill>
                <a:latin typeface="Verdana" pitchFamily="34" charset="0"/>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a:t>
            </a:r>
            <a:endParaRPr lang="en-US" sz="1600">
              <a:solidFill>
                <a:srgbClr val="5F5F5F"/>
              </a:solidFill>
              <a:latin typeface="Verdana" pitchFamily="34" charset="0"/>
              <a:ea typeface="굴림"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685800"/>
            <a:ext cx="6934200" cy="715963"/>
          </a:xfrm>
        </p:spPr>
        <p:txBody>
          <a:bodyPr/>
          <a:lstStyle/>
          <a:p>
            <a:r>
              <a:rPr lang="en-US" sz="4000"/>
              <a:t>Print master</a:t>
            </a:r>
          </a:p>
        </p:txBody>
      </p:sp>
      <p:sp>
        <p:nvSpPr>
          <p:cNvPr id="60419" name="Rectangle 3"/>
          <p:cNvSpPr>
            <a:spLocks noGrp="1" noChangeArrowheads="1"/>
          </p:cNvSpPr>
          <p:nvPr>
            <p:ph type="body" idx="1"/>
          </p:nvPr>
        </p:nvSpPr>
        <p:spPr>
          <a:xfrm>
            <a:off x="1981200" y="1905000"/>
            <a:ext cx="6934200" cy="4267200"/>
          </a:xfrm>
        </p:spPr>
        <p:txBody>
          <a:bodyPr/>
          <a:lstStyle/>
          <a:p>
            <a:pPr>
              <a:lnSpc>
                <a:spcPct val="80000"/>
              </a:lnSpc>
            </a:pPr>
            <a:r>
              <a:rPr lang="en-US" altLang="ko-KR" sz="2000">
                <a:solidFill>
                  <a:srgbClr val="5F5F5F"/>
                </a:solidFill>
                <a:latin typeface="Verdana" pitchFamily="34" charset="0"/>
                <a:ea typeface="굴림" charset="-127"/>
              </a:rPr>
              <a:t>Your Text here</a:t>
            </a:r>
          </a:p>
          <a:p>
            <a:pPr>
              <a:lnSpc>
                <a:spcPct val="80000"/>
              </a:lnSpc>
            </a:pPr>
            <a:endParaRPr lang="en-US" altLang="ko-KR" sz="2000">
              <a:solidFill>
                <a:srgbClr val="5F5F5F"/>
              </a:solidFill>
              <a:latin typeface="Verdana" pitchFamily="34" charset="0"/>
              <a:ea typeface="굴림" charset="-127"/>
            </a:endParaRPr>
          </a:p>
          <a:p>
            <a:pPr>
              <a:lnSpc>
                <a:spcPct val="80000"/>
              </a:lnSpc>
            </a:pPr>
            <a:r>
              <a:rPr lang="en-US" altLang="ko-KR" sz="2000">
                <a:solidFill>
                  <a:srgbClr val="5F5F5F"/>
                </a:solidFill>
                <a:latin typeface="Verdana" pitchFamily="34" charset="0"/>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a:p>
            <a:pPr>
              <a:lnSpc>
                <a:spcPct val="80000"/>
              </a:lnSpc>
            </a:pPr>
            <a:endParaRPr lang="en-US" altLang="ko-KR" sz="2000">
              <a:solidFill>
                <a:srgbClr val="5F5F5F"/>
              </a:solidFill>
              <a:latin typeface="Verdana" pitchFamily="34" charset="0"/>
              <a:ea typeface="굴림" charset="-127"/>
            </a:endParaRPr>
          </a:p>
          <a:p>
            <a:pPr>
              <a:lnSpc>
                <a:spcPct val="80000"/>
              </a:lnSpc>
            </a:pPr>
            <a:r>
              <a:rPr lang="en-US" altLang="ko-KR" sz="2000">
                <a:solidFill>
                  <a:srgbClr val="5F5F5F"/>
                </a:solidFill>
                <a:latin typeface="Verdana" pitchFamily="34" charset="0"/>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en-US" sz="2000"/>
          </a:p>
          <a:p>
            <a:pPr>
              <a:lnSpc>
                <a:spcPct val="80000"/>
              </a:lnSpc>
            </a:pPr>
            <a:endParaRPr lang="en-US" sz="2000"/>
          </a:p>
        </p:txBody>
      </p:sp>
    </p:spTree>
  </p:cSld>
  <p:clrMapOvr>
    <a:masterClrMapping/>
  </p:clrMapOvr>
</p:sld>
</file>

<file path=ppt/theme/theme1.xml><?xml version="1.0" encoding="utf-8"?>
<a:theme xmlns:a="http://schemas.openxmlformats.org/drawingml/2006/main" name="powerpoint-template">
  <a:themeElements>
    <a:clrScheme name="powerpoint-template 13">
      <a:dk1>
        <a:srgbClr val="4D4D4D"/>
      </a:dk1>
      <a:lt1>
        <a:srgbClr val="FFFFFF"/>
      </a:lt1>
      <a:dk2>
        <a:srgbClr val="4D4D4D"/>
      </a:dk2>
      <a:lt2>
        <a:srgbClr val="F4EE00"/>
      </a:lt2>
      <a:accent1>
        <a:srgbClr val="6BC4FF"/>
      </a:accent1>
      <a:accent2>
        <a:srgbClr val="DDB72C"/>
      </a:accent2>
      <a:accent3>
        <a:srgbClr val="FFFFFF"/>
      </a:accent3>
      <a:accent4>
        <a:srgbClr val="404040"/>
      </a:accent4>
      <a:accent5>
        <a:srgbClr val="BADEFF"/>
      </a:accent5>
      <a:accent6>
        <a:srgbClr val="C8A627"/>
      </a:accent6>
      <a:hlink>
        <a:srgbClr val="0091FF"/>
      </a:hlink>
      <a:folHlink>
        <a:srgbClr val="DDDDDD"/>
      </a:folHlink>
    </a:clrScheme>
    <a:fontScheme name="powerpoint-template">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Arial" charset="0"/>
          </a:defRPr>
        </a:defPPr>
      </a:lstStyle>
    </a:lnDef>
  </a:objectDefaults>
  <a:extraClrSchemeLst>
    <a:extraClrScheme>
      <a:clrScheme name="powerpoint-template 1">
        <a:dk1>
          <a:srgbClr val="4D4D4D"/>
        </a:dk1>
        <a:lt1>
          <a:srgbClr val="FFFFFF"/>
        </a:lt1>
        <a:dk2>
          <a:srgbClr val="4D4D4D"/>
        </a:dk2>
        <a:lt2>
          <a:srgbClr val="80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 2">
        <a:dk1>
          <a:srgbClr val="4D4D4D"/>
        </a:dk1>
        <a:lt1>
          <a:srgbClr val="FFFFFF"/>
        </a:lt1>
        <a:dk2>
          <a:srgbClr val="4D4D4D"/>
        </a:dk2>
        <a:lt2>
          <a:srgbClr val="B92B2B"/>
        </a:lt2>
        <a:accent1>
          <a:srgbClr val="0095B7"/>
        </a:accent1>
        <a:accent2>
          <a:srgbClr val="FAAC8F"/>
        </a:accent2>
        <a:accent3>
          <a:srgbClr val="FFFFFF"/>
        </a:accent3>
        <a:accent4>
          <a:srgbClr val="404040"/>
        </a:accent4>
        <a:accent5>
          <a:srgbClr val="AAC8D8"/>
        </a:accent5>
        <a:accent6>
          <a:srgbClr val="E39B81"/>
        </a:accent6>
        <a:hlink>
          <a:srgbClr val="2D3289"/>
        </a:hlink>
        <a:folHlink>
          <a:srgbClr val="DDDDDD"/>
        </a:folHlink>
      </a:clrScheme>
      <a:clrMap bg1="lt1" tx1="dk1" bg2="lt2" tx2="dk2" accent1="accent1" accent2="accent2" accent3="accent3" accent4="accent4" accent5="accent5" accent6="accent6" hlink="hlink" folHlink="folHlink"/>
    </a:extraClrScheme>
    <a:extraClrScheme>
      <a:clrScheme name="powerpoint-template 3">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 4">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1FAAEF"/>
        </a:hlink>
        <a:folHlink>
          <a:srgbClr val="DDDDDD"/>
        </a:folHlink>
      </a:clrScheme>
      <a:clrMap bg1="lt1" tx1="dk1" bg2="lt2" tx2="dk2" accent1="accent1" accent2="accent2" accent3="accent3" accent4="accent4" accent5="accent5" accent6="accent6" hlink="hlink" folHlink="folHlink"/>
    </a:extraClrScheme>
    <a:extraClrScheme>
      <a:clrScheme name="powerpoint-template 5">
        <a:dk1>
          <a:srgbClr val="4D4D4D"/>
        </a:dk1>
        <a:lt1>
          <a:srgbClr val="FFFFFF"/>
        </a:lt1>
        <a:dk2>
          <a:srgbClr val="4D4D4D"/>
        </a:dk2>
        <a:lt2>
          <a:srgbClr val="1376BA"/>
        </a:lt2>
        <a:accent1>
          <a:srgbClr val="2091CB"/>
        </a:accent1>
        <a:accent2>
          <a:srgbClr val="2D76E4"/>
        </a:accent2>
        <a:accent3>
          <a:srgbClr val="FFFFFF"/>
        </a:accent3>
        <a:accent4>
          <a:srgbClr val="404040"/>
        </a:accent4>
        <a:accent5>
          <a:srgbClr val="ABC7E2"/>
        </a:accent5>
        <a:accent6>
          <a:srgbClr val="286ACF"/>
        </a:accent6>
        <a:hlink>
          <a:srgbClr val="3BAEDB"/>
        </a:hlink>
        <a:folHlink>
          <a:srgbClr val="DDDDDD"/>
        </a:folHlink>
      </a:clrScheme>
      <a:clrMap bg1="lt1" tx1="dk1" bg2="lt2" tx2="dk2" accent1="accent1" accent2="accent2" accent3="accent3" accent4="accent4" accent5="accent5" accent6="accent6" hlink="hlink" folHlink="folHlink"/>
    </a:extraClrScheme>
    <a:extraClrScheme>
      <a:clrScheme name="powerpoint-template 6">
        <a:dk1>
          <a:srgbClr val="4D4D4D"/>
        </a:dk1>
        <a:lt1>
          <a:srgbClr val="FFFFFF"/>
        </a:lt1>
        <a:dk2>
          <a:srgbClr val="4D4D4D"/>
        </a:dk2>
        <a:lt2>
          <a:srgbClr val="1376BA"/>
        </a:lt2>
        <a:accent1>
          <a:srgbClr val="2091CB"/>
        </a:accent1>
        <a:accent2>
          <a:srgbClr val="2D76E4"/>
        </a:accent2>
        <a:accent3>
          <a:srgbClr val="FFFFFF"/>
        </a:accent3>
        <a:accent4>
          <a:srgbClr val="404040"/>
        </a:accent4>
        <a:accent5>
          <a:srgbClr val="ABC7E2"/>
        </a:accent5>
        <a:accent6>
          <a:srgbClr val="286ACF"/>
        </a:accent6>
        <a:hlink>
          <a:srgbClr val="992E28"/>
        </a:hlink>
        <a:folHlink>
          <a:srgbClr val="DDDDDD"/>
        </a:folHlink>
      </a:clrScheme>
      <a:clrMap bg1="lt1" tx1="dk1" bg2="lt2" tx2="dk2" accent1="accent1" accent2="accent2" accent3="accent3" accent4="accent4" accent5="accent5" accent6="accent6" hlink="hlink" folHlink="folHlink"/>
    </a:extraClrScheme>
    <a:extraClrScheme>
      <a:clrScheme name="powerpoint-template 7">
        <a:dk1>
          <a:srgbClr val="4D4D4D"/>
        </a:dk1>
        <a:lt1>
          <a:srgbClr val="FFFFFF"/>
        </a:lt1>
        <a:dk2>
          <a:srgbClr val="4D4D4D"/>
        </a:dk2>
        <a:lt2>
          <a:srgbClr val="1376BA"/>
        </a:lt2>
        <a:accent1>
          <a:srgbClr val="2091CB"/>
        </a:accent1>
        <a:accent2>
          <a:srgbClr val="2D76E4"/>
        </a:accent2>
        <a:accent3>
          <a:srgbClr val="FFFFFF"/>
        </a:accent3>
        <a:accent4>
          <a:srgbClr val="404040"/>
        </a:accent4>
        <a:accent5>
          <a:srgbClr val="ABC7E2"/>
        </a:accent5>
        <a:accent6>
          <a:srgbClr val="286ACF"/>
        </a:accent6>
        <a:hlink>
          <a:srgbClr val="B96203"/>
        </a:hlink>
        <a:folHlink>
          <a:srgbClr val="DDDDDD"/>
        </a:folHlink>
      </a:clrScheme>
      <a:clrMap bg1="lt1" tx1="dk1" bg2="lt2" tx2="dk2" accent1="accent1" accent2="accent2" accent3="accent3" accent4="accent4" accent5="accent5" accent6="accent6" hlink="hlink" folHlink="folHlink"/>
    </a:extraClrScheme>
    <a:extraClrScheme>
      <a:clrScheme name="powerpoint-template 8">
        <a:dk1>
          <a:srgbClr val="4D4D4D"/>
        </a:dk1>
        <a:lt1>
          <a:srgbClr val="FFFFFF"/>
        </a:lt1>
        <a:dk2>
          <a:srgbClr val="4D4D4D"/>
        </a:dk2>
        <a:lt2>
          <a:srgbClr val="1376BA"/>
        </a:lt2>
        <a:accent1>
          <a:srgbClr val="2091CB"/>
        </a:accent1>
        <a:accent2>
          <a:srgbClr val="2D76E4"/>
        </a:accent2>
        <a:accent3>
          <a:srgbClr val="FFFFFF"/>
        </a:accent3>
        <a:accent4>
          <a:srgbClr val="404040"/>
        </a:accent4>
        <a:accent5>
          <a:srgbClr val="ABC7E2"/>
        </a:accent5>
        <a:accent6>
          <a:srgbClr val="286ACF"/>
        </a:accent6>
        <a:hlink>
          <a:srgbClr val="813C8C"/>
        </a:hlink>
        <a:folHlink>
          <a:srgbClr val="DDDDDD"/>
        </a:folHlink>
      </a:clrScheme>
      <a:clrMap bg1="lt1" tx1="dk1" bg2="lt2" tx2="dk2" accent1="accent1" accent2="accent2" accent3="accent3" accent4="accent4" accent5="accent5" accent6="accent6" hlink="hlink" folHlink="folHlink"/>
    </a:extraClrScheme>
    <a:extraClrScheme>
      <a:clrScheme name="powerpoint-template 9">
        <a:dk1>
          <a:srgbClr val="4D4D4D"/>
        </a:dk1>
        <a:lt1>
          <a:srgbClr val="FFFFFF"/>
        </a:lt1>
        <a:dk2>
          <a:srgbClr val="4D4D4D"/>
        </a:dk2>
        <a:lt2>
          <a:srgbClr val="6BC4FF"/>
        </a:lt2>
        <a:accent1>
          <a:srgbClr val="F0C91D"/>
        </a:accent1>
        <a:accent2>
          <a:srgbClr val="4CD134"/>
        </a:accent2>
        <a:accent3>
          <a:srgbClr val="FFFFFF"/>
        </a:accent3>
        <a:accent4>
          <a:srgbClr val="404040"/>
        </a:accent4>
        <a:accent5>
          <a:srgbClr val="F6E1AB"/>
        </a:accent5>
        <a:accent6>
          <a:srgbClr val="44BD2E"/>
        </a:accent6>
        <a:hlink>
          <a:srgbClr val="0091FF"/>
        </a:hlink>
        <a:folHlink>
          <a:srgbClr val="DDDDDD"/>
        </a:folHlink>
      </a:clrScheme>
      <a:clrMap bg1="lt1" tx1="dk1" bg2="lt2" tx2="dk2" accent1="accent1" accent2="accent2" accent3="accent3" accent4="accent4" accent5="accent5" accent6="accent6" hlink="hlink" folHlink="folHlink"/>
    </a:extraClrScheme>
    <a:extraClrScheme>
      <a:clrScheme name="powerpoint-template 10">
        <a:dk1>
          <a:srgbClr val="4D4D4D"/>
        </a:dk1>
        <a:lt1>
          <a:srgbClr val="FFFFFF"/>
        </a:lt1>
        <a:dk2>
          <a:srgbClr val="4D4D4D"/>
        </a:dk2>
        <a:lt2>
          <a:srgbClr val="6BC4FF"/>
        </a:lt2>
        <a:accent1>
          <a:srgbClr val="F0C91D"/>
        </a:accent1>
        <a:accent2>
          <a:srgbClr val="DDCF15"/>
        </a:accent2>
        <a:accent3>
          <a:srgbClr val="FFFFFF"/>
        </a:accent3>
        <a:accent4>
          <a:srgbClr val="404040"/>
        </a:accent4>
        <a:accent5>
          <a:srgbClr val="F6E1AB"/>
        </a:accent5>
        <a:accent6>
          <a:srgbClr val="C8BB12"/>
        </a:accent6>
        <a:hlink>
          <a:srgbClr val="0091FF"/>
        </a:hlink>
        <a:folHlink>
          <a:srgbClr val="DDDDDD"/>
        </a:folHlink>
      </a:clrScheme>
      <a:clrMap bg1="lt1" tx1="dk1" bg2="lt2" tx2="dk2" accent1="accent1" accent2="accent2" accent3="accent3" accent4="accent4" accent5="accent5" accent6="accent6" hlink="hlink" folHlink="folHlink"/>
    </a:extraClrScheme>
    <a:extraClrScheme>
      <a:clrScheme name="powerpoint-template 11">
        <a:dk1>
          <a:srgbClr val="4D4D4D"/>
        </a:dk1>
        <a:lt1>
          <a:srgbClr val="FFFFFF"/>
        </a:lt1>
        <a:dk2>
          <a:srgbClr val="4D4D4D"/>
        </a:dk2>
        <a:lt2>
          <a:srgbClr val="C9CF15"/>
        </a:lt2>
        <a:accent1>
          <a:srgbClr val="6BC4FF"/>
        </a:accent1>
        <a:accent2>
          <a:srgbClr val="DDCF15"/>
        </a:accent2>
        <a:accent3>
          <a:srgbClr val="FFFFFF"/>
        </a:accent3>
        <a:accent4>
          <a:srgbClr val="404040"/>
        </a:accent4>
        <a:accent5>
          <a:srgbClr val="BADEFF"/>
        </a:accent5>
        <a:accent6>
          <a:srgbClr val="C8BB12"/>
        </a:accent6>
        <a:hlink>
          <a:srgbClr val="0091FF"/>
        </a:hlink>
        <a:folHlink>
          <a:srgbClr val="DDDDDD"/>
        </a:folHlink>
      </a:clrScheme>
      <a:clrMap bg1="lt1" tx1="dk1" bg2="lt2" tx2="dk2" accent1="accent1" accent2="accent2" accent3="accent3" accent4="accent4" accent5="accent5" accent6="accent6" hlink="hlink" folHlink="folHlink"/>
    </a:extraClrScheme>
    <a:extraClrScheme>
      <a:clrScheme name="powerpoint-template 12">
        <a:dk1>
          <a:srgbClr val="4D4D4D"/>
        </a:dk1>
        <a:lt1>
          <a:srgbClr val="FFFFFF"/>
        </a:lt1>
        <a:dk2>
          <a:srgbClr val="4D4D4D"/>
        </a:dk2>
        <a:lt2>
          <a:srgbClr val="F4EE00"/>
        </a:lt2>
        <a:accent1>
          <a:srgbClr val="6BC4FF"/>
        </a:accent1>
        <a:accent2>
          <a:srgbClr val="DDCF15"/>
        </a:accent2>
        <a:accent3>
          <a:srgbClr val="FFFFFF"/>
        </a:accent3>
        <a:accent4>
          <a:srgbClr val="404040"/>
        </a:accent4>
        <a:accent5>
          <a:srgbClr val="BADEFF"/>
        </a:accent5>
        <a:accent6>
          <a:srgbClr val="C8BB12"/>
        </a:accent6>
        <a:hlink>
          <a:srgbClr val="0091FF"/>
        </a:hlink>
        <a:folHlink>
          <a:srgbClr val="DDDDDD"/>
        </a:folHlink>
      </a:clrScheme>
      <a:clrMap bg1="lt1" tx1="dk1" bg2="lt2" tx2="dk2" accent1="accent1" accent2="accent2" accent3="accent3" accent4="accent4" accent5="accent5" accent6="accent6" hlink="hlink" folHlink="folHlink"/>
    </a:extraClrScheme>
    <a:extraClrScheme>
      <a:clrScheme name="powerpoint-template 13">
        <a:dk1>
          <a:srgbClr val="4D4D4D"/>
        </a:dk1>
        <a:lt1>
          <a:srgbClr val="FFFFFF"/>
        </a:lt1>
        <a:dk2>
          <a:srgbClr val="4D4D4D"/>
        </a:dk2>
        <a:lt2>
          <a:srgbClr val="F4EE00"/>
        </a:lt2>
        <a:accent1>
          <a:srgbClr val="6BC4FF"/>
        </a:accent1>
        <a:accent2>
          <a:srgbClr val="DDB72C"/>
        </a:accent2>
        <a:accent3>
          <a:srgbClr val="FFFFFF"/>
        </a:accent3>
        <a:accent4>
          <a:srgbClr val="404040"/>
        </a:accent4>
        <a:accent5>
          <a:srgbClr val="BADEFF"/>
        </a:accent5>
        <a:accent6>
          <a:srgbClr val="C8A627"/>
        </a:accent6>
        <a:hlink>
          <a:srgbClr val="0091F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Template>
  <TotalTime>1</TotalTime>
  <Words>246</Words>
  <Application>Microsoft Office PowerPoint</Application>
  <PresentationFormat>On-screen Show (4:3)</PresentationFormat>
  <Paragraphs>19</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Microsoft Sans Serif</vt:lpstr>
      <vt:lpstr>Verdana</vt:lpstr>
      <vt:lpstr>굴림</vt:lpstr>
      <vt:lpstr>powerpoint-template</vt:lpstr>
      <vt:lpstr>Name of presentation</vt:lpstr>
      <vt:lpstr>Slide master</vt:lpstr>
      <vt:lpstr>Print master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monty</dc:creator>
  <cp:lastModifiedBy>monty</cp:lastModifiedBy>
  <cp:revision>1</cp:revision>
  <dcterms:created xsi:type="dcterms:W3CDTF">2016-06-30T08:58:38Z</dcterms:created>
  <dcterms:modified xsi:type="dcterms:W3CDTF">2016-06-30T08:59:46Z</dcterms:modified>
</cp:coreProperties>
</file>