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705532"/>
    <a:srgbClr val="986F38"/>
    <a:srgbClr val="4FD165"/>
    <a:srgbClr val="FF9E1D"/>
    <a:srgbClr val="D68B1C"/>
    <a:srgbClr val="D096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9241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Picture Placeholder 5" descr="definitio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20" b="8820"/>
          <a:stretch>
            <a:fillRect/>
          </a:stretch>
        </p:blipFill>
        <p:spPr>
          <a:xfrm>
            <a:off x="1828800" y="1371600"/>
            <a:ext cx="6705600" cy="4343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 descr="organizatio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289304"/>
            <a:ext cx="6876288" cy="519379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9" name="Content Placeholder 8" descr="bases.png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Click to edit  Master title style</vt:lpstr>
      <vt:lpstr>Slide Title</vt:lpstr>
      <vt:lpstr>Slide Title</vt:lpstr>
      <vt:lpstr>Slide 4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monty</cp:lastModifiedBy>
  <cp:revision>36</cp:revision>
  <dcterms:created xsi:type="dcterms:W3CDTF">2013-08-21T19:17:07Z</dcterms:created>
  <dcterms:modified xsi:type="dcterms:W3CDTF">2016-06-28T08:05:09Z</dcterms:modified>
</cp:coreProperties>
</file>