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9" r:id="rId6"/>
    <p:sldId id="258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705532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3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Picture Placeholder 5" descr="definitio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20" b="8820"/>
          <a:stretch>
            <a:fillRect/>
          </a:stretch>
        </p:blipFill>
        <p:spPr>
          <a:xfrm>
            <a:off x="1828800" y="1371600"/>
            <a:ext cx="6705600" cy="4343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 descr="organizatio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289304"/>
            <a:ext cx="6876288" cy="519379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9" name="Content Placeholder 8" descr="bases.png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2532888"/>
            <a:ext cx="404018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3" name="Content Placeholder 2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32888"/>
            <a:ext cx="4041775" cy="3035808"/>
          </a:xfrm>
        </p:spPr>
      </p:pic>
    </p:spTree>
    <p:extLst>
      <p:ext uri="{BB962C8B-B14F-4D97-AF65-F5344CB8AC3E}">
        <p14:creationId xmlns:p14="http://schemas.microsoft.com/office/powerpoint/2010/main" val="37161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6624"/>
            <a:ext cx="6781800" cy="4041775"/>
          </a:xfrm>
        </p:spPr>
      </p:pic>
    </p:spTree>
    <p:extLst>
      <p:ext uri="{BB962C8B-B14F-4D97-AF65-F5344CB8AC3E}">
        <p14:creationId xmlns:p14="http://schemas.microsoft.com/office/powerpoint/2010/main" val="360619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Click to edit  Master title style</vt:lpstr>
      <vt:lpstr>Slide Title</vt:lpstr>
      <vt:lpstr>Slide Title</vt:lpstr>
      <vt:lpstr>PowerPoint Presentation</vt:lpstr>
      <vt:lpstr>Slide Title</vt:lpstr>
      <vt:lpstr>Slide Title</vt:lpstr>
      <vt:lpstr>Slide Title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43</cp:revision>
  <dcterms:created xsi:type="dcterms:W3CDTF">2013-08-21T19:17:07Z</dcterms:created>
  <dcterms:modified xsi:type="dcterms:W3CDTF">2016-06-28T17:03:23Z</dcterms:modified>
</cp:coreProperties>
</file>