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2" r:id="rId8"/>
    <p:sldId id="266" r:id="rId9"/>
    <p:sldId id="263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A92C-D0ED-457D-A27D-9D4097CE7452}" type="datetimeFigureOut">
              <a:rPr lang="en-US" smtClean="0"/>
              <a:t>27-Jun-16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0222-D06A-48EF-A685-C7C380A78E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pic>
        <p:nvPicPr>
          <p:cNvPr id="6" name="Content Placeholder 5" descr="individual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13" y="1600200"/>
            <a:ext cx="8140374" cy="4525963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from where are you now..</a:t>
            </a:r>
            <a:endParaRPr lang="en-US" dirty="0"/>
          </a:p>
        </p:txBody>
      </p:sp>
      <p:pic>
        <p:nvPicPr>
          <p:cNvPr id="6" name="Content Placeholder 5" descr="individual_9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say: That is my way..</a:t>
            </a:r>
            <a:endParaRPr lang="en-US" dirty="0"/>
          </a:p>
        </p:txBody>
      </p:sp>
      <p:pic>
        <p:nvPicPr>
          <p:cNvPr id="6" name="Content Placeholder 5" descr="singl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in the circle?</a:t>
            </a:r>
            <a:endParaRPr lang="en-US" dirty="0"/>
          </a:p>
        </p:txBody>
      </p:sp>
      <p:pic>
        <p:nvPicPr>
          <p:cNvPr id="7" name="Content Placeholder 6" descr="individual_4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Might be you running?</a:t>
            </a:r>
            <a:endParaRPr lang="en-US" dirty="0"/>
          </a:p>
        </p:txBody>
      </p:sp>
      <p:pic>
        <p:nvPicPr>
          <p:cNvPr id="6" name="Content Placeholder 5" descr="individual_3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you being alone..</a:t>
            </a:r>
            <a:endParaRPr lang="en-US" dirty="0"/>
          </a:p>
        </p:txBody>
      </p:sp>
      <p:pic>
        <p:nvPicPr>
          <p:cNvPr id="6" name="Content Placeholder 5" descr="individual_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you are the top..</a:t>
            </a:r>
            <a:endParaRPr lang="en-US" dirty="0"/>
          </a:p>
        </p:txBody>
      </p:sp>
      <p:pic>
        <p:nvPicPr>
          <p:cNvPr id="7" name="Content Placeholder 6" descr="individual_5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happy being yourself?</a:t>
            </a:r>
            <a:endParaRPr lang="en-US" dirty="0"/>
          </a:p>
        </p:txBody>
      </p:sp>
      <p:pic>
        <p:nvPicPr>
          <p:cNvPr id="6" name="Content Placeholder 5" descr="individual_8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83880" cy="4526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Way?</a:t>
            </a:r>
            <a:endParaRPr lang="en-US" dirty="0"/>
          </a:p>
        </p:txBody>
      </p:sp>
      <p:pic>
        <p:nvPicPr>
          <p:cNvPr id="6" name="Content Placeholder 5" descr="individual_6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in the right direction?</a:t>
            </a:r>
            <a:endParaRPr lang="en-US" dirty="0"/>
          </a:p>
        </p:txBody>
      </p:sp>
      <p:pic>
        <p:nvPicPr>
          <p:cNvPr id="6" name="Content Placeholder 5" descr="ideas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mapping..</a:t>
            </a:r>
            <a:endParaRPr lang="en-US" dirty="0"/>
          </a:p>
        </p:txBody>
      </p:sp>
      <p:pic>
        <p:nvPicPr>
          <p:cNvPr id="6" name="Content Placeholder 5" descr="individual_7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600200"/>
            <a:ext cx="8138160" cy="452628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Who are you?</vt:lpstr>
      <vt:lpstr>Are you in the circle?</vt:lpstr>
      <vt:lpstr>Might be you running?</vt:lpstr>
      <vt:lpstr>Or you being alone..</vt:lpstr>
      <vt:lpstr>Or you are the top..</vt:lpstr>
      <vt:lpstr>How to happy being yourself?</vt:lpstr>
      <vt:lpstr>Which Way?</vt:lpstr>
      <vt:lpstr>Am I in the right direction?</vt:lpstr>
      <vt:lpstr>Why not mapping..</vt:lpstr>
      <vt:lpstr>So from where are you now..</vt:lpstr>
      <vt:lpstr>You can say: That is my way..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monty</dc:creator>
  <cp:lastModifiedBy>monty</cp:lastModifiedBy>
  <cp:revision>9</cp:revision>
  <dcterms:created xsi:type="dcterms:W3CDTF">2016-06-27T03:04:01Z</dcterms:created>
  <dcterms:modified xsi:type="dcterms:W3CDTF">2016-06-27T05:12:26Z</dcterms:modified>
</cp:coreProperties>
</file>