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7.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5" r:id="rId4"/>
    <p:sldId id="279" r:id="rId5"/>
    <p:sldId id="287" r:id="rId6"/>
    <p:sldId id="280" r:id="rId7"/>
    <p:sldId id="284" r:id="rId8"/>
    <p:sldId id="283" r:id="rId9"/>
    <p:sldId id="286" r:id="rId10"/>
    <p:sldId id="288" r:id="rId11"/>
    <p:sldId id="290" r:id="rId12"/>
    <p:sldId id="306" r:id="rId13"/>
    <p:sldId id="303" r:id="rId14"/>
    <p:sldId id="292" r:id="rId15"/>
    <p:sldId id="296" r:id="rId16"/>
    <p:sldId id="281" r:id="rId17"/>
    <p:sldId id="294" r:id="rId18"/>
    <p:sldId id="297" r:id="rId19"/>
    <p:sldId id="298" r:id="rId20"/>
    <p:sldId id="304" r:id="rId21"/>
    <p:sldId id="305" r:id="rId22"/>
    <p:sldId id="291" r:id="rId23"/>
    <p:sldId id="302" r:id="rId24"/>
    <p:sldId id="299" r:id="rId25"/>
    <p:sldId id="300" r:id="rId26"/>
    <p:sldId id="301" r:id="rId27"/>
  </p:sldIdLst>
  <p:sldSz cx="9144000" cy="6858000" type="screen4x3"/>
  <p:notesSz cx="6858000" cy="9144000"/>
  <p:defaultTextStyle>
    <a:defPPr>
      <a:defRPr lang="en-US"/>
    </a:defPPr>
    <a:lvl1pPr algn="ctr" rtl="0" fontAlgn="base">
      <a:spcBef>
        <a:spcPct val="0"/>
      </a:spcBef>
      <a:spcAft>
        <a:spcPct val="0"/>
      </a:spcAft>
      <a:defRPr sz="2400" kern="1200" baseline="-25000">
        <a:solidFill>
          <a:schemeClr val="tx1"/>
        </a:solidFill>
        <a:latin typeface="Arial" charset="0"/>
        <a:ea typeface="+mn-ea"/>
        <a:cs typeface="+mn-cs"/>
      </a:defRPr>
    </a:lvl1pPr>
    <a:lvl2pPr marL="457200" algn="ctr" rtl="0" fontAlgn="base">
      <a:spcBef>
        <a:spcPct val="0"/>
      </a:spcBef>
      <a:spcAft>
        <a:spcPct val="0"/>
      </a:spcAft>
      <a:defRPr sz="2400" kern="1200" baseline="-25000">
        <a:solidFill>
          <a:schemeClr val="tx1"/>
        </a:solidFill>
        <a:latin typeface="Arial" charset="0"/>
        <a:ea typeface="+mn-ea"/>
        <a:cs typeface="+mn-cs"/>
      </a:defRPr>
    </a:lvl2pPr>
    <a:lvl3pPr marL="914400" algn="ctr" rtl="0" fontAlgn="base">
      <a:spcBef>
        <a:spcPct val="0"/>
      </a:spcBef>
      <a:spcAft>
        <a:spcPct val="0"/>
      </a:spcAft>
      <a:defRPr sz="2400" kern="1200" baseline="-25000">
        <a:solidFill>
          <a:schemeClr val="tx1"/>
        </a:solidFill>
        <a:latin typeface="Arial" charset="0"/>
        <a:ea typeface="+mn-ea"/>
        <a:cs typeface="+mn-cs"/>
      </a:defRPr>
    </a:lvl3pPr>
    <a:lvl4pPr marL="1371600" algn="ctr" rtl="0" fontAlgn="base">
      <a:spcBef>
        <a:spcPct val="0"/>
      </a:spcBef>
      <a:spcAft>
        <a:spcPct val="0"/>
      </a:spcAft>
      <a:defRPr sz="2400" kern="1200" baseline="-25000">
        <a:solidFill>
          <a:schemeClr val="tx1"/>
        </a:solidFill>
        <a:latin typeface="Arial" charset="0"/>
        <a:ea typeface="+mn-ea"/>
        <a:cs typeface="+mn-cs"/>
      </a:defRPr>
    </a:lvl4pPr>
    <a:lvl5pPr marL="1828800" algn="ctr" rtl="0" fontAlgn="base">
      <a:spcBef>
        <a:spcPct val="0"/>
      </a:spcBef>
      <a:spcAft>
        <a:spcPct val="0"/>
      </a:spcAft>
      <a:defRPr sz="2400" kern="1200" baseline="-25000">
        <a:solidFill>
          <a:schemeClr val="tx1"/>
        </a:solidFill>
        <a:latin typeface="Arial" charset="0"/>
        <a:ea typeface="+mn-ea"/>
        <a:cs typeface="+mn-cs"/>
      </a:defRPr>
    </a:lvl5pPr>
    <a:lvl6pPr marL="2286000" algn="l" defTabSz="914400" rtl="0" eaLnBrk="1" latinLnBrk="0" hangingPunct="1">
      <a:defRPr sz="2400" kern="1200" baseline="-25000">
        <a:solidFill>
          <a:schemeClr val="tx1"/>
        </a:solidFill>
        <a:latin typeface="Arial" charset="0"/>
        <a:ea typeface="+mn-ea"/>
        <a:cs typeface="+mn-cs"/>
      </a:defRPr>
    </a:lvl6pPr>
    <a:lvl7pPr marL="2743200" algn="l" defTabSz="914400" rtl="0" eaLnBrk="1" latinLnBrk="0" hangingPunct="1">
      <a:defRPr sz="2400" kern="1200" baseline="-25000">
        <a:solidFill>
          <a:schemeClr val="tx1"/>
        </a:solidFill>
        <a:latin typeface="Arial" charset="0"/>
        <a:ea typeface="+mn-ea"/>
        <a:cs typeface="+mn-cs"/>
      </a:defRPr>
    </a:lvl7pPr>
    <a:lvl8pPr marL="3200400" algn="l" defTabSz="914400" rtl="0" eaLnBrk="1" latinLnBrk="0" hangingPunct="1">
      <a:defRPr sz="2400" kern="1200" baseline="-25000">
        <a:solidFill>
          <a:schemeClr val="tx1"/>
        </a:solidFill>
        <a:latin typeface="Arial" charset="0"/>
        <a:ea typeface="+mn-ea"/>
        <a:cs typeface="+mn-cs"/>
      </a:defRPr>
    </a:lvl8pPr>
    <a:lvl9pPr marL="3657600" algn="l" defTabSz="914400" rtl="0" eaLnBrk="1" latinLnBrk="0" hangingPunct="1">
      <a:defRPr sz="2400"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DCD"/>
    <a:srgbClr val="1C86C0"/>
    <a:srgbClr val="1376BA"/>
    <a:srgbClr val="000000"/>
    <a:srgbClr val="FFFF00"/>
    <a:srgbClr val="B3D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86" autoAdjust="0"/>
    <p:restoredTop sz="95596" autoAdjust="0"/>
  </p:normalViewPr>
  <p:slideViewPr>
    <p:cSldViewPr>
      <p:cViewPr>
        <p:scale>
          <a:sx n="70" d="100"/>
          <a:sy n="70" d="100"/>
        </p:scale>
        <p:origin x="-56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aseline="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aseline="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FBE73656-10C2-423E-ACD2-BB36AB1AF272}" type="slidenum">
              <a:rPr lang="en-US"/>
              <a:pPr/>
              <a:t>‹#›</a:t>
            </a:fld>
            <a:endParaRPr lang="en-US"/>
          </a:p>
        </p:txBody>
      </p:sp>
    </p:spTree>
    <p:extLst>
      <p:ext uri="{BB962C8B-B14F-4D97-AF65-F5344CB8AC3E}">
        <p14:creationId xmlns:p14="http://schemas.microsoft.com/office/powerpoint/2010/main" val="8291663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EF793-9A96-4DE9-BDA8-6B938C2336B2}" type="slidenum">
              <a:rPr lang="en-US"/>
              <a:pPr/>
              <a:t>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19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C8C14-7DA4-457F-B758-D887B8B3E239}"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20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21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22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23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24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C8C14-7DA4-457F-B758-D887B8B3E239}" type="slidenum">
              <a:rPr lang="en-US"/>
              <a:pPr/>
              <a:t>25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C8C14-7DA4-457F-B758-D887B8B3E239}" type="slidenum">
              <a:rPr lang="en-US"/>
              <a:pPr/>
              <a:t>26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609600"/>
            <a:ext cx="7772400" cy="704850"/>
          </a:xfrm>
          <a:effectLst>
            <a:outerShdw dist="12700" algn="ctr" rotWithShape="0">
              <a:schemeClr val="bg1"/>
            </a:outerShdw>
          </a:effectLst>
        </p:spPr>
        <p:txBody>
          <a:bodyPr/>
          <a:lstStyle>
            <a:lvl1pP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533400" y="1295400"/>
            <a:ext cx="7772400" cy="685800"/>
          </a:xfrm>
          <a:effectLst>
            <a:outerShdw dist="12700" algn="ctr" rotWithShape="0">
              <a:schemeClr val="bg1"/>
            </a:outerShdw>
          </a:effectLst>
        </p:spPr>
        <p:txBody>
          <a:bodyPr/>
          <a:lstStyle>
            <a:lvl1pPr marL="0" indent="0">
              <a:buFontTx/>
              <a:buNone/>
              <a:defRPr sz="2400">
                <a:solidFill>
                  <a:schemeClr val="hlink"/>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457200"/>
            <a:ext cx="19621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457200"/>
            <a:ext cx="57340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4572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itchFamily="34" charset="0"/>
        </a:defRPr>
      </a:lvl2pPr>
      <a:lvl3pPr algn="l" rtl="0" eaLnBrk="1" fontAlgn="base" hangingPunct="1">
        <a:spcBef>
          <a:spcPct val="0"/>
        </a:spcBef>
        <a:spcAft>
          <a:spcPct val="0"/>
        </a:spcAft>
        <a:defRPr sz="4400">
          <a:solidFill>
            <a:schemeClr val="hlink"/>
          </a:solidFill>
          <a:latin typeface="Microsoft Sans Serif" pitchFamily="34" charset="0"/>
        </a:defRPr>
      </a:lvl3pPr>
      <a:lvl4pPr algn="l" rtl="0" eaLnBrk="1" fontAlgn="base" hangingPunct="1">
        <a:spcBef>
          <a:spcPct val="0"/>
        </a:spcBef>
        <a:spcAft>
          <a:spcPct val="0"/>
        </a:spcAft>
        <a:defRPr sz="4400">
          <a:solidFill>
            <a:schemeClr val="hlink"/>
          </a:solidFill>
          <a:latin typeface="Microsoft Sans Serif" pitchFamily="34" charset="0"/>
        </a:defRPr>
      </a:lvl4pPr>
      <a:lvl5pPr algn="l" rtl="0" eaLnBrk="1" fontAlgn="base" hangingPunct="1">
        <a:spcBef>
          <a:spcPct val="0"/>
        </a:spcBef>
        <a:spcAft>
          <a:spcPct val="0"/>
        </a:spcAft>
        <a:defRPr sz="4400">
          <a:solidFill>
            <a:schemeClr val="hlink"/>
          </a:solidFill>
          <a:latin typeface="Microsoft Sans Serif" pitchFamily="34" charset="0"/>
        </a:defRPr>
      </a:lvl5pPr>
      <a:lvl6pPr marL="457200" algn="l" rtl="0" eaLnBrk="1" fontAlgn="base" hangingPunct="1">
        <a:spcBef>
          <a:spcPct val="0"/>
        </a:spcBef>
        <a:spcAft>
          <a:spcPct val="0"/>
        </a:spcAft>
        <a:defRPr sz="4400">
          <a:solidFill>
            <a:schemeClr val="hlink"/>
          </a:solidFill>
          <a:latin typeface="Microsoft Sans Serif" pitchFamily="34" charset="0"/>
        </a:defRPr>
      </a:lvl6pPr>
      <a:lvl7pPr marL="914400" algn="l" rtl="0" eaLnBrk="1" fontAlgn="base" hangingPunct="1">
        <a:spcBef>
          <a:spcPct val="0"/>
        </a:spcBef>
        <a:spcAft>
          <a:spcPct val="0"/>
        </a:spcAft>
        <a:defRPr sz="4400">
          <a:solidFill>
            <a:schemeClr val="hlink"/>
          </a:solidFill>
          <a:latin typeface="Microsoft Sans Serif" pitchFamily="34" charset="0"/>
        </a:defRPr>
      </a:lvl7pPr>
      <a:lvl8pPr marL="1371600" algn="l" rtl="0" eaLnBrk="1" fontAlgn="base" hangingPunct="1">
        <a:spcBef>
          <a:spcPct val="0"/>
        </a:spcBef>
        <a:spcAft>
          <a:spcPct val="0"/>
        </a:spcAft>
        <a:defRPr sz="4400">
          <a:solidFill>
            <a:schemeClr val="hlink"/>
          </a:solidFill>
          <a:latin typeface="Microsoft Sans Serif" pitchFamily="34" charset="0"/>
        </a:defRPr>
      </a:lvl8pPr>
      <a:lvl9pPr marL="1828800" algn="l" rtl="0" eaLnBrk="1" fontAlgn="base" hangingPunct="1">
        <a:spcBef>
          <a:spcPct val="0"/>
        </a:spcBef>
        <a:spcAft>
          <a:spcPct val="0"/>
        </a:spcAft>
        <a:defRPr sz="4400">
          <a:solidFill>
            <a:schemeClr val="hlink"/>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gif"/><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4.jpeg"/><Relationship Id="rId7"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jpe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4.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jpeg"/><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jpe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5.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2.png"/><Relationship Id="rId18" Type="http://schemas.openxmlformats.org/officeDocument/2006/relationships/image" Target="../media/image47.jpeg"/><Relationship Id="rId3" Type="http://schemas.openxmlformats.org/officeDocument/2006/relationships/image" Target="../media/image4.jpeg"/><Relationship Id="rId7" Type="http://schemas.openxmlformats.org/officeDocument/2006/relationships/image" Target="../media/image32.png"/><Relationship Id="rId12" Type="http://schemas.openxmlformats.org/officeDocument/2006/relationships/image" Target="../media/image41.png"/><Relationship Id="rId17" Type="http://schemas.openxmlformats.org/officeDocument/2006/relationships/image" Target="../media/image46.gif"/><Relationship Id="rId2" Type="http://schemas.openxmlformats.org/officeDocument/2006/relationships/notesSlide" Target="../notesSlides/notesSlide23.xml"/><Relationship Id="rId16" Type="http://schemas.openxmlformats.org/officeDocument/2006/relationships/image" Target="../media/image45.png"/><Relationship Id="rId20"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0.png"/><Relationship Id="rId5" Type="http://schemas.openxmlformats.org/officeDocument/2006/relationships/image" Target="../media/image30.png"/><Relationship Id="rId15" Type="http://schemas.openxmlformats.org/officeDocument/2006/relationships/image" Target="../media/image44.jpeg"/><Relationship Id="rId10" Type="http://schemas.openxmlformats.org/officeDocument/2006/relationships/image" Target="../media/image39.png"/><Relationship Id="rId19" Type="http://schemas.openxmlformats.org/officeDocument/2006/relationships/image" Target="../media/image9.png"/><Relationship Id="rId4" Type="http://schemas.openxmlformats.org/officeDocument/2006/relationships/image" Target="../media/image18.jpeg"/><Relationship Id="rId9" Type="http://schemas.openxmlformats.org/officeDocument/2006/relationships/image" Target="../media/image38.png"/><Relationship Id="rId14" Type="http://schemas.openxmlformats.org/officeDocument/2006/relationships/image" Target="../media/image43.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4648200" cy="704850"/>
          </a:xfrm>
        </p:spPr>
        <p:txBody>
          <a:bodyPr/>
          <a:lstStyle/>
          <a:p>
            <a:r>
              <a:rPr lang="en-US" dirty="0" smtClean="0"/>
              <a:t>Mapping Solutions</a:t>
            </a:r>
            <a:endParaRPr lang="en-US" dirty="0"/>
          </a:p>
        </p:txBody>
      </p:sp>
      <p:sp>
        <p:nvSpPr>
          <p:cNvPr id="2051" name="Rectangle 3"/>
          <p:cNvSpPr>
            <a:spLocks noGrp="1" noChangeArrowheads="1"/>
          </p:cNvSpPr>
          <p:nvPr>
            <p:ph type="subTitle" idx="1"/>
          </p:nvPr>
        </p:nvSpPr>
        <p:spPr>
          <a:xfrm>
            <a:off x="685800" y="1295400"/>
            <a:ext cx="4648200" cy="685800"/>
          </a:xfrm>
        </p:spPr>
        <p:txBody>
          <a:bodyPr/>
          <a:lstStyle/>
          <a:p>
            <a:r>
              <a:rPr lang="en-US" dirty="0" smtClean="0"/>
              <a:t>The HYIP Project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447800"/>
            <a:ext cx="5714286" cy="5486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00250"/>
            <a:ext cx="3810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192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8196" name="Picture 4" descr="http://www.wallpaperseek.com/solutions-symbol_wallpapers_9211_1600x12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1752600"/>
            <a:ext cx="6629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296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sp>
        <p:nvSpPr>
          <p:cNvPr id="2" name="AutoShape 2" descr="Image result for re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replic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2" name="Picture 6" descr="http://philschatz.com/anatomy-book/resources/0323_DNA_Replic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71600"/>
            <a:ext cx="60198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4343" name="Picture 7" descr="C:\Documents and Settings\User\Local Settings\Temporary Internet Files\Content.IE5\BHWECMSV\green-doll-number-4[1].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4999" y="4929116"/>
            <a:ext cx="900113" cy="852487"/>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C:\Documents and Settings\User\Local Settings\Temporary Internet Files\Content.IE5\Q2G23MOT\gif_1243-Cartoon-Character-Happy-Numbers-4[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6801" y="1371600"/>
            <a:ext cx="678656" cy="9906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2895600" y="1562100"/>
            <a:ext cx="304800" cy="609600"/>
          </a:xfrm>
          <a:prstGeom prst="righ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12" name="Right Arrow 11"/>
          <p:cNvSpPr/>
          <p:nvPr/>
        </p:nvSpPr>
        <p:spPr bwMode="auto">
          <a:xfrm>
            <a:off x="2777319" y="5172003"/>
            <a:ext cx="304800" cy="609600"/>
          </a:xfrm>
          <a:prstGeom prst="righ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1234817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4" name="Picture 2" descr="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590846"/>
            <a:ext cx="2209800" cy="155760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ww.contexo.info/DNA_Basics/images/dna_replicationHGPwe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234315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repl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918" y="3429000"/>
            <a:ext cx="2466975" cy="185737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www.perforce.com/sites/default/files/replication-servic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5077" y="1590846"/>
            <a:ext cx="2008923" cy="369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92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779" y="1447800"/>
            <a:ext cx="4597021" cy="3019426"/>
          </a:xfrm>
          <a:prstGeom prst="rect">
            <a:avLst/>
          </a:prstGeom>
        </p:spPr>
      </p:pic>
      <p:pic>
        <p:nvPicPr>
          <p:cNvPr id="5" name="Picture 2" descr="http://www.councilforresponsiblegenetics.org/geneticprivacy/images/c16x6base-pai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95400"/>
            <a:ext cx="19812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94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Routes</a:t>
            </a:r>
            <a:endParaRPr lang="en-US" sz="4000" dirty="0"/>
          </a:p>
        </p:txBody>
      </p:sp>
      <p:pic>
        <p:nvPicPr>
          <p:cNvPr id="1026" name="Picture 2" descr="http://imagehost7.online-image-editor.com/oie_upload/images/1911496dldZdO/VHyreD7MnIXZ.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90712"/>
            <a:ext cx="1752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host7.online-image-editor.com/oie_upload/images/191254DzkuG2D7A/RF6cRx0V3h0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97" y="3567112"/>
            <a:ext cx="1752600" cy="178117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9" name="Picture 2" descr="Imag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599" y="1905569"/>
            <a:ext cx="2505075" cy="2921758"/>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Callout 2"/>
          <p:cNvSpPr/>
          <p:nvPr/>
        </p:nvSpPr>
        <p:spPr bwMode="auto">
          <a:xfrm>
            <a:off x="4267200" y="1752600"/>
            <a:ext cx="4181474" cy="1981200"/>
          </a:xfrm>
          <a:prstGeom prst="leftArrowCallout">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5" name="Left Arrow Callout 4"/>
          <p:cNvSpPr/>
          <p:nvPr/>
        </p:nvSpPr>
        <p:spPr bwMode="auto">
          <a:xfrm>
            <a:off x="4457700" y="3886200"/>
            <a:ext cx="3990974" cy="1143000"/>
          </a:xfrm>
          <a:prstGeom prst="leftArrowCallout">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2049" name="Picture 1" descr="C:\Documents and Settings\User\Local Settings\Temporary Internet Files\Content.IE5\BHWECMSV\green-doll-number-3[1].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764255" y="2285999"/>
            <a:ext cx="1128713" cy="9858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Documents and Settings\User\Local Settings\Temporary Internet Files\Content.IE5\BHWECMSV\green-doll-number-4[1].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718156" y="3917156"/>
            <a:ext cx="1128713" cy="108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46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09800" y="1447800"/>
            <a:ext cx="6248400" cy="4052887"/>
          </a:xfrm>
        </p:spPr>
      </p:pic>
      <p:pic>
        <p:nvPicPr>
          <p:cNvPr id="13314" name="Picture 2" descr="C:\Documents and Settings\User\Local Settings\Temporary Internet Files\Content.IE5\W2MSQ6XF\120px-6NumberSixInCircl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7" y="2971800"/>
            <a:ext cx="657225" cy="685800"/>
          </a:xfrm>
          <a:prstGeom prst="rect">
            <a:avLst/>
          </a:prstGeom>
          <a:noFill/>
          <a:extLst>
            <a:ext uri="{909E8E84-426E-40DD-AFC4-6F175D3DCCD1}">
              <a14:hiddenFill xmlns:a14="http://schemas.microsoft.com/office/drawing/2010/main">
                <a:solidFill>
                  <a:srgbClr val="FFFFFF"/>
                </a:solidFill>
              </a14:hiddenFill>
            </a:ext>
          </a:extLst>
        </p:spPr>
      </p:pic>
      <p:sp>
        <p:nvSpPr>
          <p:cNvPr id="2" name="Left-Right Arrow Callout 1"/>
          <p:cNvSpPr/>
          <p:nvPr/>
        </p:nvSpPr>
        <p:spPr bwMode="auto">
          <a:xfrm>
            <a:off x="4114800" y="2895600"/>
            <a:ext cx="1524000" cy="914400"/>
          </a:xfrm>
          <a:prstGeom prst="leftRightArrowCallout">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562716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71675" y="457200"/>
            <a:ext cx="6934200" cy="715963"/>
          </a:xfrm>
        </p:spPr>
        <p:txBody>
          <a:bodyPr/>
          <a:lstStyle/>
          <a:p>
            <a:r>
              <a:rPr lang="en-US" sz="4000" dirty="0" smtClean="0"/>
              <a:t>Pairing</a:t>
            </a:r>
            <a:endParaRPr lang="en-US" sz="4000" dirty="0"/>
          </a:p>
        </p:txBody>
      </p:sp>
      <p:pic>
        <p:nvPicPr>
          <p:cNvPr id="11266" name="Picture 2" descr="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698" y="4114799"/>
            <a:ext cx="2505075" cy="2133599"/>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981200" y="1447800"/>
            <a:ext cx="6172200" cy="2090652"/>
          </a:xfrm>
        </p:spPr>
      </p:pic>
      <p:cxnSp>
        <p:nvCxnSpPr>
          <p:cNvPr id="4" name="Straight Connector 3"/>
          <p:cNvCxnSpPr/>
          <p:nvPr/>
        </p:nvCxnSpPr>
        <p:spPr bwMode="auto">
          <a:xfrm>
            <a:off x="2590800" y="4114799"/>
            <a:ext cx="42672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cxnSp>
        <p:nvCxnSpPr>
          <p:cNvPr id="7" name="Straight Connector 6"/>
          <p:cNvCxnSpPr/>
          <p:nvPr/>
        </p:nvCxnSpPr>
        <p:spPr bwMode="auto">
          <a:xfrm>
            <a:off x="2590800" y="4800600"/>
            <a:ext cx="3657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cxnSp>
        <p:nvCxnSpPr>
          <p:cNvPr id="14" name="Straight Connector 13"/>
          <p:cNvCxnSpPr/>
          <p:nvPr/>
        </p:nvCxnSpPr>
        <p:spPr bwMode="auto">
          <a:xfrm>
            <a:off x="2590800" y="6248398"/>
            <a:ext cx="33528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pic>
        <p:nvPicPr>
          <p:cNvPr id="5122" name="Picture 2" descr="C:\Documents and Settings\User\Local Settings\Temporary Internet Files\Content.IE5\Q2G23MOT\large-Number-1-66.6-3874[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4148136"/>
            <a:ext cx="360363" cy="206692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Documents and Settings\User\Local Settings\Temporary Internet Files\Content.IE5\BHWECMSV\large-Number-2-166.6-3875[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713" y="4220615"/>
            <a:ext cx="360000" cy="482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Documents and Settings\User\Local Settings\Temporary Internet Files\Content.IE5\BHWECMSV\large-Number-3-33.3-3876[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75713" y="5385594"/>
            <a:ext cx="360363" cy="506412"/>
          </a:xfrm>
          <a:prstGeom prst="rect">
            <a:avLst/>
          </a:prstGeom>
          <a:noFill/>
          <a:extLst>
            <a:ext uri="{909E8E84-426E-40DD-AFC4-6F175D3DCCD1}">
              <a14:hiddenFill xmlns:a14="http://schemas.microsoft.com/office/drawing/2010/main">
                <a:solidFill>
                  <a:srgbClr val="FFFFFF"/>
                </a:solidFill>
              </a14:hiddenFill>
            </a:ext>
          </a:extLst>
        </p:spPr>
      </p:pic>
      <p:sp>
        <p:nvSpPr>
          <p:cNvPr id="28" name="Curved Left Arrow 27"/>
          <p:cNvSpPr/>
          <p:nvPr/>
        </p:nvSpPr>
        <p:spPr bwMode="auto">
          <a:xfrm>
            <a:off x="8296275" y="2285999"/>
            <a:ext cx="609600" cy="3929059"/>
          </a:xfrm>
          <a:prstGeom prst="curvedLef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30" name="Bent Arrow 29"/>
          <p:cNvSpPr/>
          <p:nvPr/>
        </p:nvSpPr>
        <p:spPr bwMode="auto">
          <a:xfrm flipV="1">
            <a:off x="4991097" y="3353934"/>
            <a:ext cx="952503" cy="2108994"/>
          </a:xfrm>
          <a:prstGeom prst="ben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1934004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11266" name="Picture 2" descr="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577" y="1524000"/>
            <a:ext cx="2505075" cy="16900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magehost7.online-image-editor.com/oie_upload/images/1911496dldZdO/VHyreD7MnIXZ.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76400"/>
            <a:ext cx="1752600"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7" name="Straight Connector 6"/>
          <p:cNvCxnSpPr/>
          <p:nvPr/>
        </p:nvCxnSpPr>
        <p:spPr bwMode="auto">
          <a:xfrm>
            <a:off x="2438400" y="3366448"/>
            <a:ext cx="5857874"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00B0F0"/>
            </a:solidFill>
            <a:prstDash val="solid"/>
            <a:round/>
            <a:headEnd type="none" w="med" len="med"/>
            <a:tailEnd type="none" w="med" len="med"/>
          </a:ln>
          <a:effectLst/>
        </p:spPr>
      </p:cxnSp>
      <p:sp>
        <p:nvSpPr>
          <p:cNvPr id="10" name="Down Arrow 9"/>
          <p:cNvSpPr/>
          <p:nvPr/>
        </p:nvSpPr>
        <p:spPr bwMode="auto">
          <a:xfrm rot="5400000">
            <a:off x="4486133" y="2324100"/>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1030" name="Picture 6" descr="http://imagehost7.online-image-editor.com/oie_upload/images/193732cN7mxsztR5/SVgSrLigFrg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6886" y="3886200"/>
            <a:ext cx="1428750" cy="1228726"/>
          </a:xfrm>
          <a:prstGeom prst="rect">
            <a:avLst/>
          </a:prstGeom>
          <a:noFill/>
          <a:extLst>
            <a:ext uri="{909E8E84-426E-40DD-AFC4-6F175D3DCCD1}">
              <a14:hiddenFill xmlns:a14="http://schemas.microsoft.com/office/drawing/2010/main">
                <a:solidFill>
                  <a:srgbClr val="FFFFFF"/>
                </a:solidFill>
              </a14:hiddenFill>
            </a:ext>
          </a:extLst>
        </p:spPr>
      </p:pic>
      <p:sp>
        <p:nvSpPr>
          <p:cNvPr id="18" name="Down Arrow 17"/>
          <p:cNvSpPr/>
          <p:nvPr/>
        </p:nvSpPr>
        <p:spPr bwMode="auto">
          <a:xfrm rot="5400000">
            <a:off x="4486133" y="4310063"/>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19" name="Picture 2" descr="sev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3902" y="3743326"/>
            <a:ext cx="2126423" cy="1371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6248400" y="1524000"/>
            <a:ext cx="1752600" cy="1066800"/>
          </a:xfrm>
          <a:prstGeom prst="rect">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3034251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11266" name="Picture 2" descr="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577" y="1524000"/>
            <a:ext cx="2505075" cy="169004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7" name="Straight Connector 6"/>
          <p:cNvCxnSpPr/>
          <p:nvPr/>
        </p:nvCxnSpPr>
        <p:spPr bwMode="auto">
          <a:xfrm>
            <a:off x="2438400" y="3366448"/>
            <a:ext cx="5857874"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00B0F0"/>
            </a:solidFill>
            <a:prstDash val="solid"/>
            <a:round/>
            <a:headEnd type="none" w="med" len="med"/>
            <a:tailEnd type="none" w="med" len="med"/>
          </a:ln>
          <a:effectLst/>
        </p:spPr>
      </p:cxnSp>
      <p:sp>
        <p:nvSpPr>
          <p:cNvPr id="10" name="Down Arrow 9"/>
          <p:cNvSpPr/>
          <p:nvPr/>
        </p:nvSpPr>
        <p:spPr bwMode="auto">
          <a:xfrm rot="5400000">
            <a:off x="4486133" y="2324100"/>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18" name="Down Arrow 17"/>
          <p:cNvSpPr/>
          <p:nvPr/>
        </p:nvSpPr>
        <p:spPr bwMode="auto">
          <a:xfrm rot="5400000">
            <a:off x="4486133" y="4310063"/>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19" name="Picture 2" descr="sev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3902" y="3743326"/>
            <a:ext cx="212642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imagehost7.online-image-editor.com/oie_upload/images/191254DzkuG2D7A/RF6cRx0V3h0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058" y="1565228"/>
            <a:ext cx="17526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host7.online-image-editor.com/oie_upload/images/195114961Lk6Vn/agcEfgEegy2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980" y="3814763"/>
            <a:ext cx="1428750" cy="12287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5874577" y="2514600"/>
            <a:ext cx="2421697" cy="831804"/>
          </a:xfrm>
          <a:prstGeom prst="rect">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3333515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457200"/>
            <a:ext cx="7086600" cy="792163"/>
          </a:xfrm>
          <a:effectLst>
            <a:outerShdw dist="12700" algn="ctr" rotWithShape="0">
              <a:schemeClr val="bg1"/>
            </a:outerShdw>
          </a:effectLst>
        </p:spPr>
        <p:txBody>
          <a:bodyPr/>
          <a:lstStyle/>
          <a:p>
            <a:r>
              <a:rPr lang="en-US"/>
              <a:t>Slide master</a:t>
            </a:r>
          </a:p>
        </p:txBody>
      </p:sp>
      <p:sp>
        <p:nvSpPr>
          <p:cNvPr id="17411" name="Rectangle 3"/>
          <p:cNvSpPr>
            <a:spLocks noGrp="1" noChangeArrowheads="1"/>
          </p:cNvSpPr>
          <p:nvPr>
            <p:ph type="body" idx="1"/>
          </p:nvPr>
        </p:nvSpPr>
        <p:spPr>
          <a:xfrm>
            <a:off x="1104900" y="1981200"/>
            <a:ext cx="6705600" cy="4114800"/>
          </a:xfrm>
        </p:spPr>
        <p:txBody>
          <a:bodyPr/>
          <a:lstStyle/>
          <a:p>
            <a:pPr>
              <a:lnSpc>
                <a:spcPct val="80000"/>
              </a:lnSpc>
            </a:pPr>
            <a:r>
              <a:rPr lang="en-US" altLang="ko-KR" sz="1600">
                <a:solidFill>
                  <a:srgbClr val="5F5F5F"/>
                </a:solidFill>
                <a:latin typeface="Verdana" pitchFamily="34" charset="0"/>
                <a:ea typeface="굴림" charset="-127"/>
              </a:rPr>
              <a:t>Your Text here</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a:t>
            </a:r>
            <a:endParaRPr lang="en-US" sz="1600">
              <a:solidFill>
                <a:srgbClr val="5F5F5F"/>
              </a:solidFill>
              <a:latin typeface="Verdana" pitchFamily="34" charset="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20" name="Picture 4" descr="http://imagehost7.online-image-editor.com/oie_upload/images/191254DzkuG2D7A/RF6cRx0V3h0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565228"/>
            <a:ext cx="19050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4.bp.blogspot.com/-GG3rbiGkrxk/VFsYA4KAW0I/AAAAAAAAVJY/BWIMse74BrY/s1600/semiconservative%2Breplication%2B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124" y="1289728"/>
            <a:ext cx="3448050" cy="233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19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Routes</a:t>
            </a:r>
            <a:endParaRPr lang="en-US" sz="4000" dirty="0"/>
          </a:p>
        </p:txBody>
      </p:sp>
      <p:pic>
        <p:nvPicPr>
          <p:cNvPr id="1026" name="Picture 2" descr="http://imagehost7.online-image-editor.com/oie_upload/images/1911496dldZdO/VHyreD7MnIXZ.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76400"/>
            <a:ext cx="1752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host7.online-image-editor.com/oie_upload/images/191254DzkuG2D7A/RF6cRx0V3h0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97" y="3366448"/>
            <a:ext cx="1752600" cy="178117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sp>
        <p:nvSpPr>
          <p:cNvPr id="10" name="Down Arrow 9"/>
          <p:cNvSpPr/>
          <p:nvPr/>
        </p:nvSpPr>
        <p:spPr bwMode="auto">
          <a:xfrm rot="5400000">
            <a:off x="4165505" y="2324100"/>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16" name="Down Arrow 15"/>
          <p:cNvSpPr/>
          <p:nvPr/>
        </p:nvSpPr>
        <p:spPr bwMode="auto">
          <a:xfrm rot="5400000">
            <a:off x="4165505" y="4066536"/>
            <a:ext cx="762000" cy="381000"/>
          </a:xfrm>
          <a:prstGeom prst="down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a:scene3d>
            <a:camera prst="orthographicFront">
              <a:rot lat="0" lon="0" rev="0"/>
            </a:camera>
            <a:lightRig rig="threePt" dir="t">
              <a:rot lat="0" lon="0" rev="5400000"/>
            </a:lightRig>
          </a:scene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11" name="Picture 2" descr="sev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075952"/>
            <a:ext cx="2757819"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1" descr="C:\Documents and Settings\User\Local Settings\Temporary Internet Files\Content.IE5\Q2G23MOT\6NumberSixInCircl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6244" y="2895600"/>
            <a:ext cx="644249" cy="732430"/>
          </a:xfrm>
          <a:prstGeom prst="rect">
            <a:avLst/>
          </a:prstGeom>
          <a:noFill/>
          <a:extLst>
            <a:ext uri="{909E8E84-426E-40DD-AFC4-6F175D3DCCD1}">
              <a14:hiddenFill xmlns:a14="http://schemas.microsoft.com/office/drawing/2010/main">
                <a:solidFill>
                  <a:srgbClr val="FFFFFF"/>
                </a:solidFill>
              </a14:hiddenFill>
            </a:ext>
          </a:extLst>
        </p:spPr>
      </p:pic>
      <p:sp>
        <p:nvSpPr>
          <p:cNvPr id="5" name="Hexagon 4"/>
          <p:cNvSpPr/>
          <p:nvPr/>
        </p:nvSpPr>
        <p:spPr bwMode="auto">
          <a:xfrm>
            <a:off x="1911746" y="2906973"/>
            <a:ext cx="867340" cy="750627"/>
          </a:xfrm>
          <a:prstGeom prst="hexagon">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6" name="Bent Arrow 5"/>
          <p:cNvSpPr/>
          <p:nvPr/>
        </p:nvSpPr>
        <p:spPr bwMode="auto">
          <a:xfrm>
            <a:off x="2267383" y="2295099"/>
            <a:ext cx="514397" cy="533400"/>
          </a:xfrm>
          <a:prstGeom prst="ben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14" name="Bent Arrow 13"/>
          <p:cNvSpPr/>
          <p:nvPr/>
        </p:nvSpPr>
        <p:spPr bwMode="auto">
          <a:xfrm flipV="1">
            <a:off x="2264688" y="3738525"/>
            <a:ext cx="514397" cy="600149"/>
          </a:xfrm>
          <a:prstGeom prst="ben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p>
        </p:txBody>
      </p:sp>
      <p:sp>
        <p:nvSpPr>
          <p:cNvPr id="7" name="Hexagon 6"/>
          <p:cNvSpPr/>
          <p:nvPr/>
        </p:nvSpPr>
        <p:spPr bwMode="auto">
          <a:xfrm>
            <a:off x="5562601" y="1905001"/>
            <a:ext cx="3048000" cy="2733036"/>
          </a:xfrm>
          <a:prstGeom prst="hexagon">
            <a:avLst>
              <a:gd name="adj" fmla="val 25499"/>
              <a:gd name="vf" fmla="val 115470"/>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17" name="Picture 8" descr="http://imagehost7.online-image-editor.com/oie_upload/images/195114961Lk6Vn/agcEfgEegy2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5697" y="3923649"/>
            <a:ext cx="775317" cy="6667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imagehost7.online-image-editor.com/oie_upload/images/193732cN7mxsztR5/SVgSrLigFrgQ.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944" y="2208663"/>
            <a:ext cx="711481" cy="611874"/>
          </a:xfrm>
          <a:prstGeom prst="rect">
            <a:avLst/>
          </a:prstGeom>
          <a:noFill/>
          <a:extLst>
            <a:ext uri="{909E8E84-426E-40DD-AFC4-6F175D3DCCD1}">
              <a14:hiddenFill xmlns:a14="http://schemas.microsoft.com/office/drawing/2010/main">
                <a:solidFill>
                  <a:srgbClr val="FFFFFF"/>
                </a:solidFill>
              </a14:hiddenFill>
            </a:ext>
          </a:extLst>
        </p:spPr>
      </p:pic>
      <p:sp>
        <p:nvSpPr>
          <p:cNvPr id="19" name="Hexagon 18"/>
          <p:cNvSpPr/>
          <p:nvPr/>
        </p:nvSpPr>
        <p:spPr bwMode="auto">
          <a:xfrm>
            <a:off x="4955697" y="3887410"/>
            <a:ext cx="775317" cy="750627"/>
          </a:xfrm>
          <a:prstGeom prst="hexagon">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20" name="Hexagon 19"/>
          <p:cNvSpPr/>
          <p:nvPr/>
        </p:nvSpPr>
        <p:spPr bwMode="auto">
          <a:xfrm>
            <a:off x="4944943" y="2148385"/>
            <a:ext cx="770057" cy="750627"/>
          </a:xfrm>
          <a:prstGeom prst="hexagon">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415097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95416" y="457200"/>
            <a:ext cx="6934200" cy="715963"/>
          </a:xfrm>
        </p:spPr>
        <p:txBody>
          <a:bodyPr/>
          <a:lstStyle/>
          <a:p>
            <a:r>
              <a:rPr lang="en-US" sz="4000" dirty="0" smtClean="0"/>
              <a:t>Definition</a:t>
            </a:r>
            <a:endParaRPr lang="en-US" sz="4000" dirty="0"/>
          </a:p>
        </p:txBody>
      </p:sp>
      <p:cxnSp>
        <p:nvCxnSpPr>
          <p:cNvPr id="4" name="Straight Connector 3"/>
          <p:cNvCxnSpPr/>
          <p:nvPr/>
        </p:nvCxnSpPr>
        <p:spPr bwMode="auto">
          <a:xfrm>
            <a:off x="2438400" y="3366448"/>
            <a:ext cx="4038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20" name="Picture 4" descr="http://imagehost7.online-image-editor.com/oie_upload/images/191254DzkuG2D7A/RF6cRx0V3h0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575" y="1290636"/>
            <a:ext cx="4038600" cy="3138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host7.online-image-editor.com/oie_upload/images/195114961Lk6Vn/agcEfgEegy2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362200"/>
            <a:ext cx="1428750" cy="122872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imagehost7.online-image-editor.com/oie_upload/images/1911496dldZdO/VHyreD7MnIXZ.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16" y="1361364"/>
            <a:ext cx="38100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imagehost7.online-image-editor.com/oie_upload/images/193732cN7mxsztR5/SVgSrLigFrgQ.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905000"/>
            <a:ext cx="1428750" cy="122872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ev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2572" y="4648200"/>
            <a:ext cx="2048981" cy="1762125"/>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bwMode="auto">
          <a:xfrm>
            <a:off x="2784842" y="1841309"/>
            <a:ext cx="1234708" cy="1135253"/>
          </a:xfrm>
          <a:prstGeom prst="wedgeEllipseCallout">
            <a:avLst>
              <a:gd name="adj1" fmla="val -11776"/>
              <a:gd name="adj2" fmla="val 260094"/>
            </a:avLst>
          </a:prstGeom>
          <a:gradFill rotWithShape="1">
            <a:gsLst>
              <a:gs pos="0">
                <a:srgbClr val="0070C0">
                  <a:alpha val="16000"/>
                </a:srgb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
        <p:nvSpPr>
          <p:cNvPr id="28" name="Oval Callout 27"/>
          <p:cNvSpPr/>
          <p:nvPr/>
        </p:nvSpPr>
        <p:spPr bwMode="auto">
          <a:xfrm>
            <a:off x="5410200" y="1841309"/>
            <a:ext cx="2952750" cy="1940117"/>
          </a:xfrm>
          <a:prstGeom prst="wedgeEllipseCallout">
            <a:avLst>
              <a:gd name="adj1" fmla="val -97326"/>
              <a:gd name="adj2" fmla="val 98154"/>
            </a:avLst>
          </a:prstGeom>
          <a:gradFill rotWithShape="1">
            <a:gsLst>
              <a:gs pos="0">
                <a:srgbClr val="0070C0">
                  <a:alpha val="16000"/>
                </a:srgbClr>
              </a:gs>
              <a:gs pos="100000">
                <a:schemeClr val="bg2">
                  <a:alpha val="14999"/>
                </a:scheme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spTree>
    <p:extLst>
      <p:ext uri="{BB962C8B-B14F-4D97-AF65-F5344CB8AC3E}">
        <p14:creationId xmlns:p14="http://schemas.microsoft.com/office/powerpoint/2010/main" val="1732703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Solutions Maps</a:t>
            </a:r>
            <a:endParaRPr lang="en-US" sz="4000" dirty="0"/>
          </a:p>
        </p:txBody>
      </p:sp>
      <p:pic>
        <p:nvPicPr>
          <p:cNvPr id="11266" name="Picture 2" descr="Imag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76399"/>
            <a:ext cx="2505075" cy="2133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bwMode="auto">
          <a:xfrm>
            <a:off x="2057400" y="1676399"/>
            <a:ext cx="4800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cxnSp>
        <p:nvCxnSpPr>
          <p:cNvPr id="7" name="Straight Connector 6"/>
          <p:cNvCxnSpPr/>
          <p:nvPr/>
        </p:nvCxnSpPr>
        <p:spPr bwMode="auto">
          <a:xfrm>
            <a:off x="2590800" y="2362200"/>
            <a:ext cx="3657600" cy="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cxnSp>
        <p:nvCxnSpPr>
          <p:cNvPr id="14" name="Straight Connector 13"/>
          <p:cNvCxnSpPr>
            <a:endCxn id="6" idx="0"/>
          </p:cNvCxnSpPr>
          <p:nvPr/>
        </p:nvCxnSpPr>
        <p:spPr bwMode="auto">
          <a:xfrm flipV="1">
            <a:off x="2079313" y="3792344"/>
            <a:ext cx="3185885" cy="19927"/>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1C86C0"/>
            </a:solidFill>
            <a:prstDash val="solid"/>
            <a:round/>
            <a:headEnd type="none" w="med" len="med"/>
            <a:tailEnd type="none" w="med" len="med"/>
          </a:ln>
          <a:effectLst/>
        </p:spPr>
      </p:cxnSp>
      <p:pic>
        <p:nvPicPr>
          <p:cNvPr id="5122" name="Picture 2" descr="C:\Documents and Settings\User\Local Settings\Temporary Internet Files\Content.IE5\Q2G23MOT\large-Number-1-66.6-3874[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7400" y="1709736"/>
            <a:ext cx="360363" cy="206692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Documents and Settings\User\Local Settings\Temporary Internet Files\Content.IE5\BHWECMSV\large-Number-2-166.6-3875[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5713" y="1782215"/>
            <a:ext cx="360000" cy="482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Documents and Settings\User\Local Settings\Temporary Internet Files\Content.IE5\BHWECMSV\large-Number-3-33.3-3876[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713" y="2947194"/>
            <a:ext cx="360363" cy="506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ev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0840" y="4456021"/>
            <a:ext cx="2460235" cy="211580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Documents and Settings\User\Local Settings\Temporary Internet Files\Content.IE5\W2MSQ6XF\large-Number-4-0-3878[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0" y="2590800"/>
            <a:ext cx="360362" cy="47307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Documents and Settings\User\Local Settings\Temporary Internet Files\Content.IE5\BHWECMSV\Number-6-3880-larg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40488" y="3551238"/>
            <a:ext cx="360362" cy="5143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Documents and Settings\User\Local Settings\Temporary Internet Files\Content.IE5\3E4XWP0U\large-Number-7-0-3881[1].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35813" y="3584575"/>
            <a:ext cx="360362" cy="501650"/>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Documents and Settings\User\Local Settings\Temporary Internet Files\Content.IE5\W2MSQ6XF\large-Number-8-166.6-3882[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72400" y="3560763"/>
            <a:ext cx="360362" cy="49688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Documents and Settings\User\Local Settings\Temporary Internet Files\Content.IE5\W2MSQ6XF\large-Number-9-66.6-3883[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21075" y="3552298"/>
            <a:ext cx="360000" cy="515400"/>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Documents and Settings\User\Local Settings\Temporary Internet Files\Content.IE5\3E4XWP0U\SJ-FiveGreen[1].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26912" y="2530522"/>
            <a:ext cx="394163" cy="6096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Documents and Settings\User\Local Settings\Temporary Internet Files\Content.IE5\BHWECMSV\large-Number-2-166.6-3875[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2400" y="1721982"/>
            <a:ext cx="360000" cy="4824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
          <p:cNvSpPr txBox="1">
            <a:spLocks noChangeArrowheads="1"/>
          </p:cNvSpPr>
          <p:nvPr/>
        </p:nvSpPr>
        <p:spPr bwMode="auto">
          <a:xfrm>
            <a:off x="2237581" y="4694348"/>
            <a:ext cx="3706019" cy="1877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80000"/>
              </a:lnSpc>
            </a:pPr>
            <a:r>
              <a:rPr lang="en-US" sz="2400" b="1" kern="0" baseline="0" dirty="0" smtClean="0"/>
              <a:t>2 pairs  </a:t>
            </a:r>
          </a:p>
          <a:p>
            <a:pPr>
              <a:lnSpc>
                <a:spcPct val="80000"/>
              </a:lnSpc>
            </a:pPr>
            <a:r>
              <a:rPr lang="en-US" sz="2400" b="1" kern="0" baseline="0" dirty="0" smtClean="0"/>
              <a:t>3 steps</a:t>
            </a:r>
          </a:p>
          <a:p>
            <a:pPr>
              <a:lnSpc>
                <a:spcPct val="80000"/>
              </a:lnSpc>
            </a:pPr>
            <a:r>
              <a:rPr lang="en-US" sz="2400" b="1" kern="0" baseline="0" dirty="0" smtClean="0"/>
              <a:t>4 bases </a:t>
            </a:r>
          </a:p>
          <a:p>
            <a:pPr>
              <a:lnSpc>
                <a:spcPct val="80000"/>
              </a:lnSpc>
            </a:pPr>
            <a:r>
              <a:rPr lang="en-US" sz="2400" b="1" kern="0" baseline="0" dirty="0" smtClean="0"/>
              <a:t>5 frames </a:t>
            </a:r>
          </a:p>
          <a:p>
            <a:pPr>
              <a:lnSpc>
                <a:spcPct val="80000"/>
              </a:lnSpc>
            </a:pPr>
            <a:r>
              <a:rPr lang="en-US" sz="2400" b="1" kern="0" baseline="0" dirty="0" smtClean="0"/>
              <a:t>9 modules</a:t>
            </a:r>
          </a:p>
        </p:txBody>
      </p:sp>
      <p:sp>
        <p:nvSpPr>
          <p:cNvPr id="6" name="Curved Right Arrow 5"/>
          <p:cNvSpPr/>
          <p:nvPr/>
        </p:nvSpPr>
        <p:spPr bwMode="auto">
          <a:xfrm>
            <a:off x="5265198" y="2590800"/>
            <a:ext cx="830801" cy="2506938"/>
          </a:xfrm>
          <a:prstGeom prst="curvedRightArrow">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78ADC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25000" smtClean="0">
              <a:ln>
                <a:noFill/>
              </a:ln>
              <a:solidFill>
                <a:schemeClr val="tx1"/>
              </a:solidFill>
              <a:effectLst/>
              <a:latin typeface="Arial" charset="0"/>
            </a:endParaRPr>
          </a:p>
        </p:txBody>
      </p:sp>
      <p:pic>
        <p:nvPicPr>
          <p:cNvPr id="6157" name="Picture 13" descr="http://www.3dmoleculardesigns.com/3DMD-Files/FGIK/student_handout/replication/DNA-Replication-07.jpg?Medium"/>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38226" y="5791199"/>
            <a:ext cx="1063969" cy="366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sev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419600" y="6183143"/>
            <a:ext cx="287471" cy="247225"/>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15" descr="https://apbio2-chs-09.wikispaces.com/file/view/DNA%2520replication.gif/82994861/525x382/DNA%2520replication.gi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61470" y="5097738"/>
            <a:ext cx="1403729" cy="2082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1"/>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861470" y="4684412"/>
            <a:ext cx="468844" cy="33047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8926" y="4067698"/>
            <a:ext cx="2019300" cy="578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36076" y="5410198"/>
            <a:ext cx="1139346" cy="381001"/>
          </a:xfrm>
          <a:prstGeom prst="rect">
            <a:avLst/>
          </a:prstGeom>
        </p:spPr>
      </p:pic>
    </p:spTree>
    <p:extLst>
      <p:ext uri="{BB962C8B-B14F-4D97-AF65-F5344CB8AC3E}">
        <p14:creationId xmlns:p14="http://schemas.microsoft.com/office/powerpoint/2010/main" val="1051316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err="1" smtClean="0"/>
              <a:t>Conclution</a:t>
            </a:r>
            <a:endParaRPr lang="en-US" sz="4000" dirty="0"/>
          </a:p>
        </p:txBody>
      </p:sp>
      <p:sp>
        <p:nvSpPr>
          <p:cNvPr id="60419" name="Rectangle 3"/>
          <p:cNvSpPr>
            <a:spLocks noGrp="1" noChangeArrowheads="1"/>
          </p:cNvSpPr>
          <p:nvPr>
            <p:ph type="body" idx="1"/>
          </p:nvPr>
        </p:nvSpPr>
        <p:spPr>
          <a:xfrm>
            <a:off x="1981200" y="1905000"/>
            <a:ext cx="6934200" cy="4267200"/>
          </a:xfrm>
        </p:spPr>
        <p:txBody>
          <a:bodyPr/>
          <a:lstStyle/>
          <a:p>
            <a:pPr>
              <a:lnSpc>
                <a:spcPct val="80000"/>
              </a:lnSpc>
            </a:pPr>
            <a:r>
              <a:rPr lang="en-US" altLang="ko-KR" sz="2000" dirty="0">
                <a:solidFill>
                  <a:srgbClr val="5F5F5F"/>
                </a:solidFill>
                <a:latin typeface="Verdana" pitchFamily="34" charset="0"/>
                <a:ea typeface="굴림" charset="-127"/>
              </a:rPr>
              <a:t>Your Text here</a:t>
            </a:r>
          </a:p>
          <a:p>
            <a:pPr>
              <a:lnSpc>
                <a:spcPct val="80000"/>
              </a:lnSpc>
            </a:pPr>
            <a:endParaRPr lang="en-US" altLang="ko-KR" sz="2000" dirty="0">
              <a:solidFill>
                <a:srgbClr val="5F5F5F"/>
              </a:solidFill>
              <a:latin typeface="Verdana" pitchFamily="34" charset="0"/>
              <a:ea typeface="굴림" charset="-127"/>
            </a:endParaRPr>
          </a:p>
          <a:p>
            <a:pPr>
              <a:lnSpc>
                <a:spcPct val="80000"/>
              </a:lnSpc>
            </a:pPr>
            <a:r>
              <a:rPr lang="en-US" altLang="ko-KR" sz="2000" dirty="0">
                <a:solidFill>
                  <a:srgbClr val="5F5F5F"/>
                </a:solidFill>
                <a:latin typeface="Verdana" pitchFamily="34" charset="0"/>
                <a:ea typeface="굴림" charset="-127"/>
              </a:rPr>
              <a:t>Lorem ipsum dolor sit </a:t>
            </a:r>
            <a:r>
              <a:rPr lang="en-US" altLang="ko-KR" sz="2000" dirty="0" err="1">
                <a:solidFill>
                  <a:srgbClr val="5F5F5F"/>
                </a:solidFill>
                <a:latin typeface="Verdana" pitchFamily="34" charset="0"/>
                <a:ea typeface="굴림" charset="-127"/>
              </a:rPr>
              <a:t>amet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consectetuer</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adipiscing</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elit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sed</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diam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nonummy</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nibh</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euismod</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tincidunt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ut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laoreet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dolore</a:t>
            </a:r>
            <a:r>
              <a:rPr lang="en-US" altLang="ko-KR" sz="2000" dirty="0">
                <a:solidFill>
                  <a:srgbClr val="5F5F5F"/>
                </a:solidFill>
                <a:latin typeface="Verdana" pitchFamily="34" charset="0"/>
                <a:ea typeface="굴림" charset="-127"/>
              </a:rPr>
              <a:t> magna </a:t>
            </a:r>
            <a:r>
              <a:rPr lang="en-US" altLang="ko-KR" sz="2000" dirty="0" err="1">
                <a:solidFill>
                  <a:srgbClr val="5F5F5F"/>
                </a:solidFill>
                <a:latin typeface="Verdana" pitchFamily="34" charset="0"/>
                <a:ea typeface="굴림" charset="-127"/>
              </a:rPr>
              <a:t>aliquam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erat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volutpat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Ut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wisi</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enim</a:t>
            </a:r>
            <a:r>
              <a:rPr lang="en-US" altLang="ko-KR" sz="2000" dirty="0">
                <a:solidFill>
                  <a:srgbClr val="5F5F5F"/>
                </a:solidFill>
                <a:latin typeface="Verdana" pitchFamily="34" charset="0"/>
                <a:ea typeface="굴림" charset="-127"/>
              </a:rPr>
              <a:t> ad minim </a:t>
            </a:r>
            <a:r>
              <a:rPr lang="en-US" altLang="ko-KR" sz="2000" dirty="0" err="1">
                <a:solidFill>
                  <a:srgbClr val="5F5F5F"/>
                </a:solidFill>
                <a:latin typeface="Verdana" pitchFamily="34" charset="0"/>
                <a:ea typeface="굴림" charset="-127"/>
              </a:rPr>
              <a:t>veniam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quis</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nostrud</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exerci</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tation</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ullamcorper</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suscipit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lobortis</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nisl</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ut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aliquip</a:t>
            </a:r>
            <a:r>
              <a:rPr lang="en-US" altLang="ko-KR" sz="2000" dirty="0">
                <a:solidFill>
                  <a:srgbClr val="5F5F5F"/>
                </a:solidFill>
                <a:latin typeface="Verdana" pitchFamily="34" charset="0"/>
                <a:ea typeface="굴림" charset="-127"/>
              </a:rPr>
              <a:t> ex </a:t>
            </a:r>
            <a:r>
              <a:rPr lang="en-US" altLang="ko-KR" sz="2000" dirty="0" err="1">
                <a:solidFill>
                  <a:srgbClr val="5F5F5F"/>
                </a:solidFill>
                <a:latin typeface="Verdana" pitchFamily="34" charset="0"/>
                <a:ea typeface="굴림" charset="-127"/>
              </a:rPr>
              <a:t>ea</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commodo</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consequat</a:t>
            </a:r>
            <a:r>
              <a:rPr lang="en-US" altLang="ko-KR" sz="2000" dirty="0">
                <a:solidFill>
                  <a:srgbClr val="5F5F5F"/>
                </a:solidFill>
                <a:latin typeface="Verdana" pitchFamily="34" charset="0"/>
                <a:ea typeface="굴림" charset="-127"/>
              </a:rPr>
              <a:t>. </a:t>
            </a:r>
          </a:p>
          <a:p>
            <a:pPr>
              <a:lnSpc>
                <a:spcPct val="80000"/>
              </a:lnSpc>
            </a:pPr>
            <a:endParaRPr lang="en-US" altLang="ko-KR" sz="2000" dirty="0">
              <a:solidFill>
                <a:srgbClr val="5F5F5F"/>
              </a:solidFill>
              <a:latin typeface="Verdana" pitchFamily="34" charset="0"/>
              <a:ea typeface="굴림" charset="-127"/>
            </a:endParaRPr>
          </a:p>
          <a:p>
            <a:pPr>
              <a:lnSpc>
                <a:spcPct val="80000"/>
              </a:lnSpc>
            </a:pPr>
            <a:r>
              <a:rPr lang="en-US" altLang="ko-KR" sz="2000" dirty="0" err="1">
                <a:solidFill>
                  <a:srgbClr val="5F5F5F"/>
                </a:solidFill>
                <a:latin typeface="Verdana" pitchFamily="34" charset="0"/>
                <a:ea typeface="굴림" charset="-127"/>
              </a:rPr>
              <a:t>Duis</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autem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vel</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eum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iriure</a:t>
            </a:r>
            <a:r>
              <a:rPr lang="en-US" altLang="ko-KR" sz="2000" dirty="0">
                <a:solidFill>
                  <a:srgbClr val="5F5F5F"/>
                </a:solidFill>
                <a:latin typeface="Verdana" pitchFamily="34" charset="0"/>
                <a:ea typeface="굴림" charset="-127"/>
              </a:rPr>
              <a:t> dolor in </a:t>
            </a:r>
            <a:r>
              <a:rPr lang="en-US" altLang="ko-KR" sz="2000" dirty="0" err="1">
                <a:solidFill>
                  <a:srgbClr val="5F5F5F"/>
                </a:solidFill>
                <a:latin typeface="Verdana" pitchFamily="34" charset="0"/>
                <a:ea typeface="굴림" charset="-127"/>
              </a:rPr>
              <a:t>hendrerit</a:t>
            </a:r>
            <a:r>
              <a:rPr lang="en-US" altLang="ko-KR" sz="2000" dirty="0">
                <a:solidFill>
                  <a:srgbClr val="5F5F5F"/>
                </a:solidFill>
                <a:latin typeface="Verdana" pitchFamily="34" charset="0"/>
                <a:ea typeface="굴림" charset="-127"/>
              </a:rPr>
              <a:t> in </a:t>
            </a:r>
            <a:r>
              <a:rPr lang="en-US" altLang="ko-KR" sz="2000" dirty="0" err="1">
                <a:solidFill>
                  <a:srgbClr val="5F5F5F"/>
                </a:solidFill>
                <a:latin typeface="Verdana" pitchFamily="34" charset="0"/>
                <a:ea typeface="굴림" charset="-127"/>
              </a:rPr>
              <a:t>vulputate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velit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esse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molestie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consequat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vel</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illum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dolore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eu</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feugiat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nulla</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facilisis</a:t>
            </a:r>
            <a:r>
              <a:rPr lang="en-US" altLang="ko-KR" sz="2000" dirty="0">
                <a:solidFill>
                  <a:srgbClr val="5F5F5F"/>
                </a:solidFill>
                <a:latin typeface="Verdana" pitchFamily="34" charset="0"/>
                <a:ea typeface="굴림" charset="-127"/>
              </a:rPr>
              <a:t> at </a:t>
            </a:r>
            <a:r>
              <a:rPr lang="en-US" altLang="ko-KR" sz="2000" dirty="0" err="1">
                <a:solidFill>
                  <a:srgbClr val="5F5F5F"/>
                </a:solidFill>
                <a:latin typeface="Verdana" pitchFamily="34" charset="0"/>
                <a:ea typeface="굴림" charset="-127"/>
              </a:rPr>
              <a:t>vero</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eros</a:t>
            </a:r>
            <a:r>
              <a:rPr lang="en-US" altLang="ko-KR" sz="2000" dirty="0">
                <a:solidFill>
                  <a:srgbClr val="5F5F5F"/>
                </a:solidFill>
                <a:latin typeface="Verdana" pitchFamily="34" charset="0"/>
                <a:ea typeface="굴림" charset="-127"/>
              </a:rPr>
              <a:t> et </a:t>
            </a:r>
            <a:r>
              <a:rPr lang="en-US" altLang="ko-KR" sz="2000" dirty="0" err="1">
                <a:solidFill>
                  <a:srgbClr val="5F5F5F"/>
                </a:solidFill>
                <a:latin typeface="Verdana" pitchFamily="34" charset="0"/>
                <a:ea typeface="굴림" charset="-127"/>
              </a:rPr>
              <a:t>accumsan</a:t>
            </a:r>
            <a:r>
              <a:rPr lang="en-US" altLang="ko-KR" sz="2000" dirty="0">
                <a:solidFill>
                  <a:srgbClr val="5F5F5F"/>
                </a:solidFill>
                <a:latin typeface="Verdana" pitchFamily="34" charset="0"/>
                <a:ea typeface="굴림" charset="-127"/>
              </a:rPr>
              <a:t> et </a:t>
            </a:r>
            <a:r>
              <a:rPr lang="en-US" altLang="ko-KR" sz="2000" dirty="0" err="1">
                <a:solidFill>
                  <a:srgbClr val="5F5F5F"/>
                </a:solidFill>
                <a:latin typeface="Verdana" pitchFamily="34" charset="0"/>
                <a:ea typeface="굴림" charset="-127"/>
              </a:rPr>
              <a:t>iusto</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odio</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dignissim</a:t>
            </a:r>
            <a:r>
              <a:rPr lang="en-US" altLang="ko-KR" sz="2000" dirty="0">
                <a:solidFill>
                  <a:srgbClr val="5F5F5F"/>
                </a:solidFill>
                <a:latin typeface="Verdana" pitchFamily="34" charset="0"/>
                <a:ea typeface="굴림" charset="-127"/>
              </a:rPr>
              <a:t> qui </a:t>
            </a:r>
            <a:r>
              <a:rPr lang="en-US" altLang="ko-KR" sz="2000" dirty="0" err="1">
                <a:solidFill>
                  <a:srgbClr val="5F5F5F"/>
                </a:solidFill>
                <a:latin typeface="Verdana" pitchFamily="34" charset="0"/>
                <a:ea typeface="굴림" charset="-127"/>
              </a:rPr>
              <a:t>blandit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praesent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luptatum</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zzril</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delenit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augue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duis</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dolore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te</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feugait</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nulla</a:t>
            </a:r>
            <a:r>
              <a:rPr lang="en-US" altLang="ko-KR" sz="2000" dirty="0">
                <a:solidFill>
                  <a:srgbClr val="5F5F5F"/>
                </a:solidFill>
                <a:latin typeface="Verdana" pitchFamily="34" charset="0"/>
                <a:ea typeface="굴림" charset="-127"/>
              </a:rPr>
              <a:t> </a:t>
            </a:r>
            <a:r>
              <a:rPr lang="en-US" altLang="ko-KR" sz="2000" dirty="0" err="1">
                <a:solidFill>
                  <a:srgbClr val="5F5F5F"/>
                </a:solidFill>
                <a:latin typeface="Verdana" pitchFamily="34" charset="0"/>
                <a:ea typeface="굴림" charset="-127"/>
              </a:rPr>
              <a:t>facilisi</a:t>
            </a:r>
            <a:r>
              <a:rPr lang="en-US" altLang="ko-KR" sz="2000" dirty="0">
                <a:solidFill>
                  <a:srgbClr val="5F5F5F"/>
                </a:solidFill>
                <a:latin typeface="Verdana" pitchFamily="34" charset="0"/>
                <a:ea typeface="굴림" charset="-127"/>
              </a:rPr>
              <a:t>.</a:t>
            </a:r>
            <a:endParaRPr lang="en-US" sz="2000" dirty="0"/>
          </a:p>
          <a:p>
            <a:pPr>
              <a:lnSpc>
                <a:spcPct val="80000"/>
              </a:lnSpc>
            </a:pPr>
            <a:endParaRPr lang="en-US" sz="2000" dirty="0"/>
          </a:p>
        </p:txBody>
      </p:sp>
    </p:spTree>
    <p:extLst>
      <p:ext uri="{BB962C8B-B14F-4D97-AF65-F5344CB8AC3E}">
        <p14:creationId xmlns:p14="http://schemas.microsoft.com/office/powerpoint/2010/main" val="2214198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457200"/>
            <a:ext cx="7086600" cy="792163"/>
          </a:xfrm>
          <a:effectLst>
            <a:outerShdw dist="12700" algn="ctr" rotWithShape="0">
              <a:schemeClr val="bg1"/>
            </a:outerShdw>
          </a:effectLst>
        </p:spPr>
        <p:txBody>
          <a:bodyPr/>
          <a:lstStyle/>
          <a:p>
            <a:r>
              <a:rPr lang="en-US" dirty="0" smtClean="0"/>
              <a:t>Our Mapping Range</a:t>
            </a:r>
            <a:endParaRPr lang="en-US" dirty="0"/>
          </a:p>
        </p:txBody>
      </p:sp>
      <p:sp>
        <p:nvSpPr>
          <p:cNvPr id="17411" name="Rectangle 3"/>
          <p:cNvSpPr>
            <a:spLocks noGrp="1" noChangeArrowheads="1"/>
          </p:cNvSpPr>
          <p:nvPr>
            <p:ph type="body" idx="1"/>
          </p:nvPr>
        </p:nvSpPr>
        <p:spPr>
          <a:xfrm>
            <a:off x="1104900" y="1981200"/>
            <a:ext cx="6705600" cy="2895600"/>
          </a:xfrm>
        </p:spPr>
        <p:txBody>
          <a:bodyPr/>
          <a:lstStyle/>
          <a:p>
            <a:pPr>
              <a:lnSpc>
                <a:spcPct val="80000"/>
              </a:lnSpc>
            </a:pPr>
            <a:r>
              <a:rPr lang="en-US" sz="2400" b="1" dirty="0" smtClean="0"/>
              <a:t>Mapping </a:t>
            </a:r>
            <a:r>
              <a:rPr lang="en-US" sz="2400" b="1" dirty="0" smtClean="0">
                <a:solidFill>
                  <a:srgbClr val="FFC000"/>
                </a:solidFill>
              </a:rPr>
              <a:t>I</a:t>
            </a:r>
            <a:r>
              <a:rPr lang="en-US" sz="2400" b="1" dirty="0" smtClean="0"/>
              <a:t>deas</a:t>
            </a:r>
          </a:p>
          <a:p>
            <a:pPr>
              <a:lnSpc>
                <a:spcPct val="80000"/>
              </a:lnSpc>
            </a:pPr>
            <a:r>
              <a:rPr lang="en-US" sz="2400" b="1" dirty="0" smtClean="0"/>
              <a:t>Mapping </a:t>
            </a:r>
            <a:r>
              <a:rPr lang="en-US" sz="2400" b="1" dirty="0" smtClean="0">
                <a:solidFill>
                  <a:srgbClr val="FFC000"/>
                </a:solidFill>
              </a:rPr>
              <a:t>S</a:t>
            </a:r>
            <a:r>
              <a:rPr lang="en-US" sz="2400" b="1" dirty="0" smtClean="0"/>
              <a:t>olutions</a:t>
            </a:r>
          </a:p>
          <a:p>
            <a:pPr>
              <a:lnSpc>
                <a:spcPct val="80000"/>
              </a:lnSpc>
            </a:pPr>
            <a:r>
              <a:rPr lang="en-US" sz="2400" b="1" dirty="0"/>
              <a:t>Mapping </a:t>
            </a:r>
            <a:r>
              <a:rPr lang="en-US" sz="2400" b="1" dirty="0" smtClean="0">
                <a:solidFill>
                  <a:srgbClr val="FFC000"/>
                </a:solidFill>
              </a:rPr>
              <a:t>O</a:t>
            </a:r>
            <a:r>
              <a:rPr lang="en-US" sz="2400" b="1" dirty="0" smtClean="0"/>
              <a:t>ut</a:t>
            </a:r>
            <a:endParaRPr lang="en-US" sz="2400" b="1" dirty="0"/>
          </a:p>
          <a:p>
            <a:pPr>
              <a:lnSpc>
                <a:spcPct val="80000"/>
              </a:lnSpc>
            </a:pPr>
            <a:r>
              <a:rPr lang="en-US" sz="2400" b="1" dirty="0"/>
              <a:t>Mapping </a:t>
            </a:r>
            <a:r>
              <a:rPr lang="en-US" sz="2400" b="1" dirty="0" smtClean="0">
                <a:solidFill>
                  <a:srgbClr val="FFC000"/>
                </a:solidFill>
              </a:rPr>
              <a:t>G</a:t>
            </a:r>
            <a:r>
              <a:rPr lang="en-US" sz="2400" b="1" dirty="0" smtClean="0"/>
              <a:t>rouping</a:t>
            </a:r>
            <a:endParaRPr lang="en-US" sz="2400" b="1" dirty="0"/>
          </a:p>
          <a:p>
            <a:pPr>
              <a:lnSpc>
                <a:spcPct val="80000"/>
              </a:lnSpc>
            </a:pPr>
            <a:r>
              <a:rPr lang="en-US" sz="2400" b="1" dirty="0"/>
              <a:t>Mapping </a:t>
            </a:r>
            <a:r>
              <a:rPr lang="en-US" sz="2400" b="1" dirty="0" smtClean="0">
                <a:solidFill>
                  <a:srgbClr val="FFC000"/>
                </a:solidFill>
              </a:rPr>
              <a:t>R</a:t>
            </a:r>
            <a:r>
              <a:rPr lang="en-US" sz="2400" b="1" dirty="0" smtClean="0"/>
              <a:t>elations</a:t>
            </a:r>
            <a:endParaRPr lang="en-US" sz="2400" b="1" dirty="0"/>
          </a:p>
          <a:p>
            <a:pPr>
              <a:lnSpc>
                <a:spcPct val="80000"/>
              </a:lnSpc>
            </a:pPr>
            <a:r>
              <a:rPr lang="en-US" sz="2400" b="1" dirty="0"/>
              <a:t>Mapping </a:t>
            </a:r>
            <a:r>
              <a:rPr lang="en-US" sz="2400" b="1" dirty="0" smtClean="0">
                <a:solidFill>
                  <a:srgbClr val="FFC000"/>
                </a:solidFill>
              </a:rPr>
              <a:t>A</a:t>
            </a:r>
            <a:r>
              <a:rPr lang="en-US" sz="2400" b="1" dirty="0" smtClean="0"/>
              <a:t>ctivities</a:t>
            </a:r>
            <a:endParaRPr lang="en-US" sz="2400" b="1" dirty="0"/>
          </a:p>
          <a:p>
            <a:pPr>
              <a:lnSpc>
                <a:spcPct val="80000"/>
              </a:lnSpc>
            </a:pPr>
            <a:r>
              <a:rPr lang="en-US" sz="2400" b="1" dirty="0" smtClean="0"/>
              <a:t>Mapping </a:t>
            </a:r>
            <a:r>
              <a:rPr lang="en-US" sz="2400" b="1" dirty="0" smtClean="0">
                <a:solidFill>
                  <a:srgbClr val="FFC000"/>
                </a:solidFill>
              </a:rPr>
              <a:t>M</a:t>
            </a:r>
            <a:r>
              <a:rPr lang="en-US" sz="2400" b="1" dirty="0" smtClean="0"/>
              <a:t>aps</a:t>
            </a:r>
            <a:endParaRPr lang="en-US" sz="2400" b="1" dirty="0"/>
          </a:p>
        </p:txBody>
      </p:sp>
    </p:spTree>
    <p:extLst>
      <p:ext uri="{BB962C8B-B14F-4D97-AF65-F5344CB8AC3E}">
        <p14:creationId xmlns:p14="http://schemas.microsoft.com/office/powerpoint/2010/main" val="2967199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effectLst>
            <a:outerShdw dist="12700" algn="ctr" rotWithShape="0">
              <a:schemeClr val="bg1"/>
            </a:outerShdw>
          </a:effectLst>
        </p:spPr>
        <p:txBody>
          <a:bodyPr/>
          <a:lstStyle/>
          <a:p>
            <a:r>
              <a:rPr lang="en-US" dirty="0" smtClean="0"/>
              <a:t>Our Next Mapping</a:t>
            </a:r>
            <a:endParaRPr lang="en-US" dirty="0"/>
          </a:p>
        </p:txBody>
      </p:sp>
      <p:sp>
        <p:nvSpPr>
          <p:cNvPr id="4" name="Text Placeholder 3"/>
          <p:cNvSpPr>
            <a:spLocks noGrp="1"/>
          </p:cNvSpPr>
          <p:nvPr>
            <p:ph type="body" idx="1"/>
          </p:nvPr>
        </p:nvSpPr>
        <p:spPr/>
        <p:txBody>
          <a:bodyPr/>
          <a:lstStyle/>
          <a:p>
            <a:r>
              <a:rPr lang="en-US" dirty="0" smtClean="0"/>
              <a:t>Mapping Out</a:t>
            </a:r>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2307824"/>
            <a:ext cx="3581400" cy="3864376"/>
          </a:xfrm>
        </p:spPr>
      </p:pic>
      <p:sp>
        <p:nvSpPr>
          <p:cNvPr id="6" name="Text Placeholder 5"/>
          <p:cNvSpPr>
            <a:spLocks noGrp="1"/>
          </p:cNvSpPr>
          <p:nvPr>
            <p:ph type="body" sz="quarter" idx="3"/>
          </p:nvPr>
        </p:nvSpPr>
        <p:spPr/>
        <p:txBody>
          <a:bodyPr/>
          <a:lstStyle/>
          <a:p>
            <a:r>
              <a:rPr lang="en-US" dirty="0" smtClean="0"/>
              <a:t>Mapping Group</a:t>
            </a:r>
            <a:endParaRPr lang="en-US" dirty="0"/>
          </a:p>
        </p:txBody>
      </p:sp>
      <p:pic>
        <p:nvPicPr>
          <p:cNvPr id="8194" name="Picture 2"/>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5" y="2293967"/>
            <a:ext cx="4041775" cy="3802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30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5" name="Picture 4" descr="http://cdn2.drprem.com/life/wp-content/uploads/sites/5/2014/08/put-an-idea-in-the-center-of-a-circle-and-then-branch-it-out-through-spikes-that-represent-secondary-ideas.jpg"/>
          <p:cNvPicPr>
            <a:picLocks noChangeAspect="1" noChangeArrowheads="1"/>
          </p:cNvPicPr>
          <p:nvPr/>
        </p:nvPicPr>
        <p:blipFill>
          <a:blip r:embed="rId4"/>
          <a:srcRect/>
          <a:stretch>
            <a:fillRect/>
          </a:stretch>
        </p:blipFill>
        <p:spPr bwMode="auto">
          <a:xfrm>
            <a:off x="2667000" y="1600200"/>
            <a:ext cx="5715000" cy="4162426"/>
          </a:xfrm>
          <a:prstGeom prst="rect">
            <a:avLst/>
          </a:prstGeom>
          <a:noFill/>
        </p:spPr>
      </p:pic>
    </p:spTree>
    <p:extLst>
      <p:ext uri="{BB962C8B-B14F-4D97-AF65-F5344CB8AC3E}">
        <p14:creationId xmlns:p14="http://schemas.microsoft.com/office/powerpoint/2010/main" val="554525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999488" y="1676400"/>
            <a:ext cx="6611112" cy="41529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5" name="Picture 2" descr="Image result for mapping ideas"/>
          <p:cNvPicPr>
            <a:picLocks noChangeAspect="1" noChangeArrowheads="1"/>
          </p:cNvPicPr>
          <p:nvPr/>
        </p:nvPicPr>
        <p:blipFill>
          <a:blip r:embed="rId4"/>
          <a:srcRect/>
          <a:stretch>
            <a:fillRect/>
          </a:stretch>
        </p:blipFill>
        <p:spPr bwMode="auto">
          <a:xfrm>
            <a:off x="1752600" y="1371600"/>
            <a:ext cx="7391400" cy="5029200"/>
          </a:xfrm>
          <a:prstGeom prst="rect">
            <a:avLst/>
          </a:prstGeom>
          <a:noFill/>
        </p:spPr>
      </p:pic>
    </p:spTree>
    <p:extLst>
      <p:ext uri="{BB962C8B-B14F-4D97-AF65-F5344CB8AC3E}">
        <p14:creationId xmlns:p14="http://schemas.microsoft.com/office/powerpoint/2010/main" val="3599095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a:t>Print master</a:t>
            </a:r>
          </a:p>
        </p:txBody>
      </p:sp>
      <p:sp>
        <p:nvSpPr>
          <p:cNvPr id="60419" name="Rectangle 3"/>
          <p:cNvSpPr>
            <a:spLocks noGrp="1" noChangeArrowheads="1"/>
          </p:cNvSpPr>
          <p:nvPr>
            <p:ph type="body" idx="1"/>
          </p:nvPr>
        </p:nvSpPr>
        <p:spPr>
          <a:xfrm>
            <a:off x="1981200" y="1905000"/>
            <a:ext cx="6934200" cy="4267200"/>
          </a:xfrm>
        </p:spPr>
        <p:txBody>
          <a:bodyPr/>
          <a:lstStyle/>
          <a:p>
            <a:pPr>
              <a:lnSpc>
                <a:spcPct val="80000"/>
              </a:lnSpc>
            </a:pPr>
            <a:r>
              <a:rPr lang="en-US" altLang="ko-KR" sz="2000">
                <a:solidFill>
                  <a:srgbClr val="5F5F5F"/>
                </a:solidFill>
                <a:latin typeface="Verdana" pitchFamily="34" charset="0"/>
                <a:ea typeface="굴림" charset="-127"/>
              </a:rPr>
              <a:t>Your Text here</a:t>
            </a:r>
          </a:p>
          <a:p>
            <a:pPr>
              <a:lnSpc>
                <a:spcPct val="80000"/>
              </a:lnSpc>
            </a:pPr>
            <a:endParaRPr lang="en-US" altLang="ko-KR" sz="2000">
              <a:solidFill>
                <a:srgbClr val="5F5F5F"/>
              </a:solidFill>
              <a:latin typeface="Verdana" pitchFamily="34" charset="0"/>
              <a:ea typeface="굴림" charset="-127"/>
            </a:endParaRPr>
          </a:p>
          <a:p>
            <a:pPr>
              <a:lnSpc>
                <a:spcPct val="80000"/>
              </a:lnSpc>
            </a:pPr>
            <a:r>
              <a:rPr lang="en-US" altLang="ko-KR" sz="20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2000">
              <a:solidFill>
                <a:srgbClr val="5F5F5F"/>
              </a:solidFill>
              <a:latin typeface="Verdana" pitchFamily="34" charset="0"/>
              <a:ea typeface="굴림" charset="-127"/>
            </a:endParaRPr>
          </a:p>
          <a:p>
            <a:pPr>
              <a:lnSpc>
                <a:spcPct val="80000"/>
              </a:lnSpc>
            </a:pPr>
            <a:r>
              <a:rPr lang="en-US" altLang="ko-KR" sz="200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sz="2000"/>
          </a:p>
          <a:p>
            <a:pPr>
              <a:lnSpc>
                <a:spcPct val="80000"/>
              </a:lnSpc>
            </a:pPr>
            <a:endParaRPr lang="en-US" sz="2000"/>
          </a:p>
        </p:txBody>
      </p:sp>
    </p:spTree>
    <p:extLst>
      <p:ext uri="{BB962C8B-B14F-4D97-AF65-F5344CB8AC3E}">
        <p14:creationId xmlns:p14="http://schemas.microsoft.com/office/powerpoint/2010/main" val="4246970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3554697" cy="322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81175"/>
            <a:ext cx="20193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259" y="41910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486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dirty="0" smtClean="0"/>
              <a:t>Definition</a:t>
            </a:r>
            <a:endParaRPr lang="en-US" sz="4000" dirty="0"/>
          </a:p>
        </p:txBody>
      </p:sp>
      <p:pic>
        <p:nvPicPr>
          <p:cNvPr id="5122" name="Picture 2" descr="https://encrypted-tbn0.gstatic.com/images?q=tbn:ANd9GcScjFgJdCEBL9WZE3I48mtAXsbmmgo_61JUR6y3KS9WG8VqNxf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524000"/>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infocraftconsulting.com/images/Puzzle_solu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8100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54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 13">
      <a:dk1>
        <a:srgbClr val="4D4D4D"/>
      </a:dk1>
      <a:lt1>
        <a:srgbClr val="FFFFFF"/>
      </a:lt1>
      <a:dk2>
        <a:srgbClr val="4D4D4D"/>
      </a:dk2>
      <a:lt2>
        <a:srgbClr val="F4EE00"/>
      </a:lt2>
      <a:accent1>
        <a:srgbClr val="6BC4FF"/>
      </a:accent1>
      <a:accent2>
        <a:srgbClr val="DDB72C"/>
      </a:accent2>
      <a:accent3>
        <a:srgbClr val="FFFFFF"/>
      </a:accent3>
      <a:accent4>
        <a:srgbClr val="404040"/>
      </a:accent4>
      <a:accent5>
        <a:srgbClr val="BADEFF"/>
      </a:accent5>
      <a:accent6>
        <a:srgbClr val="C8A627"/>
      </a:accent6>
      <a:hlink>
        <a:srgbClr val="0091FF"/>
      </a:hlink>
      <a:folHlink>
        <a:srgbClr val="DDDDDD"/>
      </a:folHlink>
    </a:clrScheme>
    <a:fontScheme name="powerpoint-template">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defRPr>
        </a:defPPr>
      </a:lstStyle>
    </a:lnDef>
  </a:objectDefaults>
  <a:extraClrSchemeLst>
    <a:extraClrScheme>
      <a:clrScheme name="powerpoint-template 1">
        <a:dk1>
          <a:srgbClr val="4D4D4D"/>
        </a:dk1>
        <a:lt1>
          <a:srgbClr val="FFFFFF"/>
        </a:lt1>
        <a:dk2>
          <a:srgbClr val="4D4D4D"/>
        </a:dk2>
        <a:lt2>
          <a:srgbClr val="80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2">
        <a:dk1>
          <a:srgbClr val="4D4D4D"/>
        </a:dk1>
        <a:lt1>
          <a:srgbClr val="FFFFFF"/>
        </a:lt1>
        <a:dk2>
          <a:srgbClr val="4D4D4D"/>
        </a:dk2>
        <a:lt2>
          <a:srgbClr val="B92B2B"/>
        </a:lt2>
        <a:accent1>
          <a:srgbClr val="0095B7"/>
        </a:accent1>
        <a:accent2>
          <a:srgbClr val="FAAC8F"/>
        </a:accent2>
        <a:accent3>
          <a:srgbClr val="FFFFFF"/>
        </a:accent3>
        <a:accent4>
          <a:srgbClr val="404040"/>
        </a:accent4>
        <a:accent5>
          <a:srgbClr val="AAC8D8"/>
        </a:accent5>
        <a:accent6>
          <a:srgbClr val="E39B81"/>
        </a:accent6>
        <a:hlink>
          <a:srgbClr val="2D3289"/>
        </a:hlink>
        <a:folHlink>
          <a:srgbClr val="DDDDDD"/>
        </a:folHlink>
      </a:clrScheme>
      <a:clrMap bg1="lt1" tx1="dk1" bg2="lt2" tx2="dk2" accent1="accent1" accent2="accent2" accent3="accent3" accent4="accent4" accent5="accent5" accent6="accent6" hlink="hlink" folHlink="folHlink"/>
    </a:extraClrScheme>
    <a:extraClrScheme>
      <a:clrScheme name="powerpoint-template 3">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4">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1FAAEF"/>
        </a:hlink>
        <a:folHlink>
          <a:srgbClr val="DDDDDD"/>
        </a:folHlink>
      </a:clrScheme>
      <a:clrMap bg1="lt1" tx1="dk1" bg2="lt2" tx2="dk2" accent1="accent1" accent2="accent2" accent3="accent3" accent4="accent4" accent5="accent5" accent6="accent6" hlink="hlink" folHlink="folHlink"/>
    </a:extraClrScheme>
    <a:extraClrScheme>
      <a:clrScheme name="powerpoint-template 5">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3BAEDB"/>
        </a:hlink>
        <a:folHlink>
          <a:srgbClr val="DDDDDD"/>
        </a:folHlink>
      </a:clrScheme>
      <a:clrMap bg1="lt1" tx1="dk1" bg2="lt2" tx2="dk2" accent1="accent1" accent2="accent2" accent3="accent3" accent4="accent4" accent5="accent5" accent6="accent6" hlink="hlink" folHlink="folHlink"/>
    </a:extraClrScheme>
    <a:extraClrScheme>
      <a:clrScheme name="powerpoint-template 6">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992E28"/>
        </a:hlink>
        <a:folHlink>
          <a:srgbClr val="DDDDDD"/>
        </a:folHlink>
      </a:clrScheme>
      <a:clrMap bg1="lt1" tx1="dk1" bg2="lt2" tx2="dk2" accent1="accent1" accent2="accent2" accent3="accent3" accent4="accent4" accent5="accent5" accent6="accent6" hlink="hlink" folHlink="folHlink"/>
    </a:extraClrScheme>
    <a:extraClrScheme>
      <a:clrScheme name="powerpoint-template 7">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B96203"/>
        </a:hlink>
        <a:folHlink>
          <a:srgbClr val="DDDDDD"/>
        </a:folHlink>
      </a:clrScheme>
      <a:clrMap bg1="lt1" tx1="dk1" bg2="lt2" tx2="dk2" accent1="accent1" accent2="accent2" accent3="accent3" accent4="accent4" accent5="accent5" accent6="accent6" hlink="hlink" folHlink="folHlink"/>
    </a:extraClrScheme>
    <a:extraClrScheme>
      <a:clrScheme name="powerpoint-template 8">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813C8C"/>
        </a:hlink>
        <a:folHlink>
          <a:srgbClr val="DDDDDD"/>
        </a:folHlink>
      </a:clrScheme>
      <a:clrMap bg1="lt1" tx1="dk1" bg2="lt2" tx2="dk2" accent1="accent1" accent2="accent2" accent3="accent3" accent4="accent4" accent5="accent5" accent6="accent6" hlink="hlink" folHlink="folHlink"/>
    </a:extraClrScheme>
    <a:extraClrScheme>
      <a:clrScheme name="powerpoint-template 9">
        <a:dk1>
          <a:srgbClr val="4D4D4D"/>
        </a:dk1>
        <a:lt1>
          <a:srgbClr val="FFFFFF"/>
        </a:lt1>
        <a:dk2>
          <a:srgbClr val="4D4D4D"/>
        </a:dk2>
        <a:lt2>
          <a:srgbClr val="6BC4FF"/>
        </a:lt2>
        <a:accent1>
          <a:srgbClr val="F0C91D"/>
        </a:accent1>
        <a:accent2>
          <a:srgbClr val="4CD134"/>
        </a:accent2>
        <a:accent3>
          <a:srgbClr val="FFFFFF"/>
        </a:accent3>
        <a:accent4>
          <a:srgbClr val="404040"/>
        </a:accent4>
        <a:accent5>
          <a:srgbClr val="F6E1AB"/>
        </a:accent5>
        <a:accent6>
          <a:srgbClr val="44BD2E"/>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0">
        <a:dk1>
          <a:srgbClr val="4D4D4D"/>
        </a:dk1>
        <a:lt1>
          <a:srgbClr val="FFFFFF"/>
        </a:lt1>
        <a:dk2>
          <a:srgbClr val="4D4D4D"/>
        </a:dk2>
        <a:lt2>
          <a:srgbClr val="6BC4FF"/>
        </a:lt2>
        <a:accent1>
          <a:srgbClr val="F0C91D"/>
        </a:accent1>
        <a:accent2>
          <a:srgbClr val="DDCF15"/>
        </a:accent2>
        <a:accent3>
          <a:srgbClr val="FFFFFF"/>
        </a:accent3>
        <a:accent4>
          <a:srgbClr val="404040"/>
        </a:accent4>
        <a:accent5>
          <a:srgbClr val="F6E1AB"/>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1">
        <a:dk1>
          <a:srgbClr val="4D4D4D"/>
        </a:dk1>
        <a:lt1>
          <a:srgbClr val="FFFFFF"/>
        </a:lt1>
        <a:dk2>
          <a:srgbClr val="4D4D4D"/>
        </a:dk2>
        <a:lt2>
          <a:srgbClr val="C9CF15"/>
        </a:lt2>
        <a:accent1>
          <a:srgbClr val="6BC4FF"/>
        </a:accent1>
        <a:accent2>
          <a:srgbClr val="DDCF15"/>
        </a:accent2>
        <a:accent3>
          <a:srgbClr val="FFFFFF"/>
        </a:accent3>
        <a:accent4>
          <a:srgbClr val="404040"/>
        </a:accent4>
        <a:accent5>
          <a:srgbClr val="BADEFF"/>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2">
        <a:dk1>
          <a:srgbClr val="4D4D4D"/>
        </a:dk1>
        <a:lt1>
          <a:srgbClr val="FFFFFF"/>
        </a:lt1>
        <a:dk2>
          <a:srgbClr val="4D4D4D"/>
        </a:dk2>
        <a:lt2>
          <a:srgbClr val="F4EE00"/>
        </a:lt2>
        <a:accent1>
          <a:srgbClr val="6BC4FF"/>
        </a:accent1>
        <a:accent2>
          <a:srgbClr val="DDCF15"/>
        </a:accent2>
        <a:accent3>
          <a:srgbClr val="FFFFFF"/>
        </a:accent3>
        <a:accent4>
          <a:srgbClr val="404040"/>
        </a:accent4>
        <a:accent5>
          <a:srgbClr val="BADEFF"/>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3">
        <a:dk1>
          <a:srgbClr val="4D4D4D"/>
        </a:dk1>
        <a:lt1>
          <a:srgbClr val="FFFFFF"/>
        </a:lt1>
        <a:dk2>
          <a:srgbClr val="4D4D4D"/>
        </a:dk2>
        <a:lt2>
          <a:srgbClr val="F4EE00"/>
        </a:lt2>
        <a:accent1>
          <a:srgbClr val="6BC4FF"/>
        </a:accent1>
        <a:accent2>
          <a:srgbClr val="DDB72C"/>
        </a:accent2>
        <a:accent3>
          <a:srgbClr val="FFFFFF"/>
        </a:accent3>
        <a:accent4>
          <a:srgbClr val="404040"/>
        </a:accent4>
        <a:accent5>
          <a:srgbClr val="BADEFF"/>
        </a:accent5>
        <a:accent6>
          <a:srgbClr val="C8A627"/>
        </a:accent6>
        <a:hlink>
          <a:srgbClr val="0091F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568</TotalTime>
  <Words>419</Words>
  <Application>Microsoft Office PowerPoint</Application>
  <PresentationFormat>On-screen Show (4:3)</PresentationFormat>
  <Paragraphs>84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powerpoint-template</vt:lpstr>
      <vt:lpstr>Mapping Solutions</vt:lpstr>
      <vt:lpstr>Slide master</vt:lpstr>
      <vt:lpstr>Definition</vt:lpstr>
      <vt:lpstr>Definition</vt:lpstr>
      <vt:lpstr>Definition</vt:lpstr>
      <vt:lpstr>Print master</vt:lpstr>
      <vt:lpstr>Definition</vt:lpstr>
      <vt:lpstr>Definition</vt:lpstr>
      <vt:lpstr>Definition</vt:lpstr>
      <vt:lpstr>Definition</vt:lpstr>
      <vt:lpstr>Definition</vt:lpstr>
      <vt:lpstr>Definition</vt:lpstr>
      <vt:lpstr>Definition</vt:lpstr>
      <vt:lpstr>Definition</vt:lpstr>
      <vt:lpstr>Routes</vt:lpstr>
      <vt:lpstr>Definition</vt:lpstr>
      <vt:lpstr>Pairing</vt:lpstr>
      <vt:lpstr>Definition</vt:lpstr>
      <vt:lpstr>Definition</vt:lpstr>
      <vt:lpstr>Definition</vt:lpstr>
      <vt:lpstr>Routes</vt:lpstr>
      <vt:lpstr>Definition</vt:lpstr>
      <vt:lpstr>Solutions Maps</vt:lpstr>
      <vt:lpstr>Conclution</vt:lpstr>
      <vt:lpstr>Our Mapping Range</vt:lpstr>
      <vt:lpstr>Our Next Mapping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monty</dc:creator>
  <cp:lastModifiedBy>User</cp:lastModifiedBy>
  <cp:revision>46</cp:revision>
  <dcterms:created xsi:type="dcterms:W3CDTF">2016-06-30T08:58:38Z</dcterms:created>
  <dcterms:modified xsi:type="dcterms:W3CDTF">2016-07-01T15:12:34Z</dcterms:modified>
</cp:coreProperties>
</file>