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5" r:id="rId5"/>
    <p:sldId id="276" r:id="rId6"/>
    <p:sldId id="272" r:id="rId7"/>
    <p:sldId id="271" r:id="rId8"/>
    <p:sldId id="268" r:id="rId9"/>
    <p:sldId id="269" r:id="rId10"/>
    <p:sldId id="277" r:id="rId11"/>
    <p:sldId id="273" r:id="rId12"/>
    <p:sldId id="274" r:id="rId13"/>
    <p:sldId id="267" r:id="rId14"/>
    <p:sldId id="262" r:id="rId15"/>
    <p:sldId id="259" r:id="rId16"/>
    <p:sldId id="258" r:id="rId17"/>
    <p:sldId id="278" r:id="rId18"/>
    <p:sldId id="260" r:id="rId19"/>
    <p:sldId id="279" r:id="rId20"/>
    <p:sldId id="264" r:id="rId21"/>
    <p:sldId id="265" r:id="rId22"/>
    <p:sldId id="281" r:id="rId23"/>
    <p:sldId id="282" r:id="rId24"/>
    <p:sldId id="280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CC9900"/>
    <a:srgbClr val="705532"/>
    <a:srgbClr val="986F38"/>
    <a:srgbClr val="4FD165"/>
    <a:srgbClr val="FF9E1D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97088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400800" cy="610820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291130"/>
            <a:ext cx="6871725" cy="519197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144383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2207359"/>
            <a:ext cx="7016195" cy="351221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177135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4" y="2970885"/>
            <a:ext cx="7931815" cy="1374345"/>
          </a:xfrm>
        </p:spPr>
        <p:txBody>
          <a:bodyPr>
            <a:normAutofit/>
          </a:bodyPr>
          <a:lstStyle/>
          <a:p>
            <a:r>
              <a:rPr lang="en-US" dirty="0" smtClean="0"/>
              <a:t>Mapping Ideas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HYIP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4345230"/>
            <a:ext cx="6557470" cy="610820"/>
          </a:xfrm>
        </p:spPr>
        <p:txBody>
          <a:bodyPr>
            <a:normAutofit/>
          </a:bodyPr>
          <a:lstStyle/>
          <a:p>
            <a:r>
              <a:rPr lang="en-US" dirty="0" smtClean="0"/>
              <a:t>The basic concept of our mapping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791200"/>
            <a:ext cx="41148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what is the objective</a:t>
            </a:r>
            <a:endParaRPr lang="en-US" dirty="0"/>
          </a:p>
        </p:txBody>
      </p:sp>
      <p:pic>
        <p:nvPicPr>
          <p:cNvPr id="34818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371600"/>
            <a:ext cx="44958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5791200"/>
            <a:ext cx="41910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Let’s start from how ideas is categorized</a:t>
            </a:r>
            <a:endParaRPr lang="en-US" dirty="0"/>
          </a:p>
        </p:txBody>
      </p:sp>
      <p:pic>
        <p:nvPicPr>
          <p:cNvPr id="30722" name="Picture 2" descr="http://ctle.utah.edu/resources/images/concept%20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6400800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791200"/>
            <a:ext cx="60960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Then find the best way and the easiest one to replicate</a:t>
            </a:r>
            <a:endParaRPr lang="en-US" dirty="0"/>
          </a:p>
        </p:txBody>
      </p:sp>
      <p:pic>
        <p:nvPicPr>
          <p:cNvPr id="31746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</p:pic>
      <p:pic>
        <p:nvPicPr>
          <p:cNvPr id="31748" name="Picture 4" descr="http://cdn2.drprem.com/life/wp-content/uploads/sites/5/2014/08/put-an-idea-in-the-center-of-a-circle-and-then-branch-it-out-through-spikes-that-represent-secondary-idea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600200"/>
            <a:ext cx="5715000" cy="4162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91200"/>
            <a:ext cx="5486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An objective may create other ideas (replication)</a:t>
            </a:r>
            <a:endParaRPr lang="en-US" dirty="0"/>
          </a:p>
        </p:txBody>
      </p:sp>
      <p:pic>
        <p:nvPicPr>
          <p:cNvPr id="3074" name="Picture 2" descr="http://prcoach.co.uk/wp-content/uploads/2012/12/DSC_0228-mind-mapp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00200"/>
            <a:ext cx="4953000" cy="3600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6" name="Content Placeholder 5" descr="organization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656" y="1289304"/>
            <a:ext cx="6876288" cy="519379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4250" y="1443835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9" name="Content Placeholder 8" descr="bases.png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6" name="Picture Placeholder 5" descr="definition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8820" b="8820"/>
          <a:stretch>
            <a:fillRect/>
          </a:stretch>
        </p:blipFill>
        <p:spPr>
          <a:xfrm>
            <a:off x="1828800" y="1371600"/>
            <a:ext cx="6705600" cy="43434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2532888"/>
            <a:ext cx="404018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48" y="2532888"/>
            <a:ext cx="4041648" cy="3035808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2532888"/>
            <a:ext cx="404018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092090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on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concept map or conceptual diagram is a diagram that depicts suggested relationships between </a:t>
            </a:r>
            <a:r>
              <a:rPr lang="en-US" dirty="0" smtClean="0"/>
              <a:t>concepts. It is a graphical tool that instructional designers, engineers, technical writers, and others use </a:t>
            </a:r>
            <a:r>
              <a:rPr lang="en-US" dirty="0"/>
              <a:t>“</a:t>
            </a:r>
            <a:r>
              <a:rPr lang="en-US" dirty="0" smtClean="0"/>
              <a:t>to organize and structure knowledge”.</a:t>
            </a:r>
            <a:endParaRPr lang="en-US" dirty="0" smtClean="0"/>
          </a:p>
          <a:p>
            <a:r>
              <a:rPr lang="en-US" dirty="0"/>
              <a:t>Mind mapping is one of the best ways to capture your thoughts and bring them to life in visual </a:t>
            </a:r>
            <a:r>
              <a:rPr lang="en-US" dirty="0" smtClean="0"/>
              <a:t>form</a:t>
            </a:r>
            <a:r>
              <a:rPr lang="en-US" dirty="0"/>
              <a:t> </a:t>
            </a:r>
            <a:r>
              <a:rPr lang="en-US" dirty="0" smtClean="0"/>
              <a:t>(“maps out”).</a:t>
            </a:r>
          </a:p>
          <a:p>
            <a:r>
              <a:rPr lang="en-US" dirty="0" smtClean="0"/>
              <a:t>Definition </a:t>
            </a:r>
            <a:r>
              <a:rPr lang="en-US" dirty="0"/>
              <a:t>of our Mapping </a:t>
            </a:r>
            <a:r>
              <a:rPr lang="en-US" dirty="0" smtClean="0"/>
              <a:t>Ideas </a:t>
            </a:r>
            <a:r>
              <a:rPr lang="en-US" dirty="0"/>
              <a:t>is closer to Concept Map rather than Mind Mapping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971800"/>
            <a:ext cx="1860000" cy="2000000"/>
          </a:xfrm>
        </p:spPr>
      </p:pic>
    </p:spTree>
    <p:extLst>
      <p:ext uri="{BB962C8B-B14F-4D97-AF65-F5344CB8AC3E}">
        <p14:creationId xmlns:p14="http://schemas.microsoft.com/office/powerpoint/2010/main" val="371611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slideplayer.com/25/8068889/slides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7239000" cy="56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9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791200"/>
            <a:ext cx="64008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The 4 bases are in between 3’ to 5’ and 5’ to 3’ by 2 in pair</a:t>
            </a:r>
            <a:endParaRPr lang="en-US" dirty="0"/>
          </a:p>
        </p:txBody>
      </p:sp>
      <p:pic>
        <p:nvPicPr>
          <p:cNvPr id="31746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67056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867400"/>
            <a:ext cx="421005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The 4 bases are identical by 2 in pair</a:t>
            </a:r>
            <a:endParaRPr lang="en-US" dirty="0"/>
          </a:p>
        </p:txBody>
      </p:sp>
      <p:pic>
        <p:nvPicPr>
          <p:cNvPr id="31746" name="Picture 2" descr="Image result for mapping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</p:pic>
      <p:pic>
        <p:nvPicPr>
          <p:cNvPr id="2050" name="Picture 2" descr="http://www.councilforresponsiblegenetics.org/geneticprivacy/images/c16x6base-pai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524000"/>
            <a:ext cx="28384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6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pic>
        <p:nvPicPr>
          <p:cNvPr id="2" name="Content Placeholder 1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2532888"/>
            <a:ext cx="4041648" cy="303580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pic>
        <p:nvPicPr>
          <p:cNvPr id="3" name="Content Placeholder 2"/>
          <p:cNvPicPr>
            <a:picLocks noGrp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32888"/>
            <a:ext cx="4041775" cy="3035808"/>
          </a:xfrm>
        </p:spPr>
      </p:pic>
    </p:spTree>
    <p:extLst>
      <p:ext uri="{BB962C8B-B14F-4D97-AF65-F5344CB8AC3E}">
        <p14:creationId xmlns:p14="http://schemas.microsoft.com/office/powerpoint/2010/main" val="1679414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374900"/>
            <a:ext cx="7177135" cy="532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5943600"/>
            <a:ext cx="37338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D68B1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Definition </a:t>
            </a:r>
            <a:r>
              <a:rPr lang="en-US" sz="2400" dirty="0" smtClean="0">
                <a:solidFill>
                  <a:srgbClr val="D68B1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range of </a:t>
            </a:r>
            <a:r>
              <a:rPr lang="en-US" sz="2400" dirty="0" smtClean="0">
                <a:solidFill>
                  <a:srgbClr val="D68B1C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ideas</a:t>
            </a:r>
            <a:endParaRPr lang="en-US" sz="2400" dirty="0">
              <a:solidFill>
                <a:srgbClr val="D68B1C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7" name="Picture Placeholder 6" descr="idea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4" r="64"/>
          <a:stretch>
            <a:fillRect/>
          </a:stretch>
        </p:blipFill>
        <p:spPr>
          <a:xfrm>
            <a:off x="2057400" y="1447800"/>
            <a:ext cx="6781800" cy="4572000"/>
          </a:xfrm>
        </p:spPr>
      </p:pic>
      <p:sp>
        <p:nvSpPr>
          <p:cNvPr id="12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Definition </a:t>
            </a:r>
            <a:r>
              <a:rPr lang="en-US" dirty="0" smtClean="0"/>
              <a:t>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19800"/>
            <a:ext cx="6629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Ideas has many sub-idea. From where you should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7652" name="Picture 4" descr="http://www.matchware.com/images/special/mind-map-620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0"/>
            <a:ext cx="6553200" cy="43434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1828800" y="304800"/>
            <a:ext cx="7092090" cy="5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General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715000"/>
            <a:ext cx="7162800" cy="6556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people has their own </a:t>
            </a:r>
            <a:r>
              <a:rPr lang="en-US" sz="2400" dirty="0" smtClean="0"/>
              <a:t>idea. Which one correct?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3657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91200" y="2209800"/>
            <a:ext cx="3048000" cy="3200400"/>
          </a:xfrm>
        </p:spPr>
      </p:pic>
      <p:pic>
        <p:nvPicPr>
          <p:cNvPr id="32770" name="Picture 2" descr="https://wazisoft.files.wordpress.com/2013/10/proce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09800"/>
            <a:ext cx="30480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19800"/>
            <a:ext cx="6629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Ideas has many choice. Which one you should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9698" name="Picture 2" descr="http://s3.amazonaws.com/digitaltrends-uploads-prod/2014/05/head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07943"/>
            <a:ext cx="6553200" cy="437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19800"/>
            <a:ext cx="66294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Ideas has many parameters. From where you should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7650" name="Picture 2" descr="http://www.damianholmes.com/blog/wp-content/uploads/2010/05/ideas_diagram_sketch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67056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867400"/>
            <a:ext cx="6172200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Mind your idea without concept can lead to wrong concept..</a:t>
            </a:r>
            <a:endParaRPr lang="en-US" dirty="0"/>
          </a:p>
        </p:txBody>
      </p:sp>
      <p:pic>
        <p:nvPicPr>
          <p:cNvPr id="7" name="Picture Placeholder 6" descr="mind_map.jpg"/>
          <p:cNvPicPr>
            <a:picLocks noGrp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2057400"/>
            <a:ext cx="6350001" cy="3708400"/>
          </a:xfr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5791200"/>
            <a:ext cx="2209800" cy="566738"/>
          </a:xfrm>
        </p:spPr>
        <p:txBody>
          <a:bodyPr>
            <a:normAutofit/>
          </a:bodyPr>
          <a:lstStyle/>
          <a:p>
            <a:r>
              <a:rPr lang="en-US" dirty="0" smtClean="0"/>
              <a:t>How to map then?</a:t>
            </a:r>
            <a:endParaRPr lang="en-US" dirty="0"/>
          </a:p>
        </p:txBody>
      </p:sp>
      <p:pic>
        <p:nvPicPr>
          <p:cNvPr id="1026" name="Picture 2" descr="http://www.artremote.com/wp-content/uploads/2011/03/Mind_Map_Template_Mulit_Rnd_small.jpg"/>
          <p:cNvPicPr>
            <a:picLocks noGrp="1" noChangeArrowheads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295400"/>
            <a:ext cx="6553200" cy="4362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867</TotalTime>
  <Words>289</Words>
  <Application>Microsoft Office PowerPoint</Application>
  <PresentationFormat>On-screen Show (4:3)</PresentationFormat>
  <Paragraphs>51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Mapping Ideas The HYIP Project</vt:lpstr>
      <vt:lpstr>Definition on Wikipedia</vt:lpstr>
      <vt:lpstr>Definition range of ideas</vt:lpstr>
      <vt:lpstr>Ideas has many sub-idea. From where you should start?</vt:lpstr>
      <vt:lpstr>Different people has their own idea. Which one correct?</vt:lpstr>
      <vt:lpstr>Ideas has many choice. Which one you should take?</vt:lpstr>
      <vt:lpstr>Ideas has many parameters. From where you should start?</vt:lpstr>
      <vt:lpstr>Mind your idea without concept can lead to wrong concept..</vt:lpstr>
      <vt:lpstr>How to map then?</vt:lpstr>
      <vt:lpstr>Let’s start what is the objective</vt:lpstr>
      <vt:lpstr> Let’s start from how ideas is categorized</vt:lpstr>
      <vt:lpstr> Then find the best way and the easiest one to replicate</vt:lpstr>
      <vt:lpstr>An objective may create other ideas (replication)</vt:lpstr>
      <vt:lpstr>PowerPoint Presentation</vt:lpstr>
      <vt:lpstr>Slide Title</vt:lpstr>
      <vt:lpstr>Slide Title</vt:lpstr>
      <vt:lpstr>Slide Title</vt:lpstr>
      <vt:lpstr>Slide Title</vt:lpstr>
      <vt:lpstr>Slide Title</vt:lpstr>
      <vt:lpstr>Slide Title</vt:lpstr>
      <vt:lpstr>PowerPoint Presentation</vt:lpstr>
      <vt:lpstr> The 4 bases are in between 3’ to 5’ and 5’ to 3’ by 2 in pair</vt:lpstr>
      <vt:lpstr> The 4 bases are identical by 2 in pair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69</cp:revision>
  <dcterms:created xsi:type="dcterms:W3CDTF">2013-08-21T19:17:07Z</dcterms:created>
  <dcterms:modified xsi:type="dcterms:W3CDTF">2016-06-29T17:48:20Z</dcterms:modified>
</cp:coreProperties>
</file>