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8" r:id="rId2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C81"/>
    <a:srgbClr val="996633"/>
    <a:srgbClr val="336600"/>
    <a:srgbClr val="000066"/>
    <a:srgbClr val="006666"/>
    <a:srgbClr val="006600"/>
    <a:srgbClr val="FFFF99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893" autoAdjust="0"/>
    <p:restoredTop sz="94637" autoAdjust="0"/>
  </p:normalViewPr>
  <p:slideViewPr>
    <p:cSldViewPr>
      <p:cViewPr varScale="1">
        <p:scale>
          <a:sx n="68" d="100"/>
          <a:sy n="68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A2E11F-74B3-4770-AFE1-794350DCC6B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1</a:t>
            </a:fld>
            <a:endParaRPr lang="en-US" altLang="ja-JP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2050" cy="372903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0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65125" y="381000"/>
            <a:ext cx="8428038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5" descr="foo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4288"/>
            <a:ext cx="9144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762000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0"/>
            <a:ext cx="7772400" cy="685800"/>
          </a:xfrm>
        </p:spPr>
        <p:txBody>
          <a:bodyPr lIns="91440" anchor="t"/>
          <a:lstStyle>
            <a:lvl1pPr>
              <a:defRPr sz="28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 typeface="Wingdings" pitchFamily="2" charset="2"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1000"/>
            <a:ext cx="2049463" cy="5934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438" y="381000"/>
            <a:ext cx="5995987" cy="593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990600"/>
            <a:ext cx="4011613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990600"/>
            <a:ext cx="40132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81000"/>
            <a:ext cx="81454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990600"/>
            <a:ext cx="817721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3"/>
            <a:endParaRPr lang="ja-JP" altLang="en-US"/>
          </a:p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  <a:p>
            <a:pPr lvl="3"/>
            <a:endParaRPr lang="en-US" altLang="ja-JP"/>
          </a:p>
          <a:p>
            <a:pPr lvl="4"/>
            <a:endParaRPr lang="ja-JP" altLang="en-US"/>
          </a:p>
        </p:txBody>
      </p:sp>
      <p:pic>
        <p:nvPicPr>
          <p:cNvPr id="1028" name="Picture 4" descr="Untitled-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 userDrawn="1"/>
        </p:nvSpPr>
        <p:spPr bwMode="auto">
          <a:xfrm>
            <a:off x="4286250" y="6400800"/>
            <a:ext cx="514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4457986-3D9F-4F8A-9257-5ED50C7950A8}" type="slidenum">
              <a:rPr lang="ja-JP" altLang="en-US" sz="1200" smtClean="0">
                <a:solidFill>
                  <a:schemeClr val="bg1"/>
                </a:solidFill>
                <a:ea typeface="MS PGothic" pitchFamily="34" charset="-128"/>
              </a:rPr>
              <a:pPr algn="ctr" eaLnBrk="1" hangingPunct="1">
                <a:defRPr/>
              </a:pPr>
              <a:t>‹#›</a:t>
            </a:fld>
            <a:endParaRPr lang="en-US" altLang="ja-JP" sz="120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328738" y="6513513"/>
            <a:ext cx="2057400" cy="2603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100" b="1">
                <a:solidFill>
                  <a:srgbClr val="FFFFFF"/>
                </a:solidFill>
                <a:ea typeface="MS PGothic" pitchFamily="34" charset="-128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6667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ú"/>
        <a:defRPr sz="1400">
          <a:solidFill>
            <a:srgbClr val="003399"/>
          </a:solidFill>
          <a:latin typeface="+mn-lt"/>
        </a:defRPr>
      </a:lvl2pPr>
      <a:lvl3pPr marL="1047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rgbClr val="003399"/>
          </a:solidFill>
          <a:latin typeface="+mn-lt"/>
        </a:defRPr>
      </a:lvl3pPr>
      <a:lvl4pPr marL="1428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–"/>
        <a:defRPr sz="1000">
          <a:solidFill>
            <a:srgbClr val="003399"/>
          </a:solidFill>
          <a:latin typeface="+mn-lt"/>
        </a:defRPr>
      </a:lvl4pPr>
      <a:lvl5pPr marL="1809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5pPr>
      <a:lvl6pPr marL="22669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6pPr>
      <a:lvl7pPr marL="27241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7pPr>
      <a:lvl8pPr marL="31813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8pPr>
      <a:lvl9pPr marL="36385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85511" y="922986"/>
            <a:ext cx="4234090" cy="51644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altLang="ja-JP" sz="1100" b="1" u="sng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eaLnBrk="0" hangingPunct="0"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Summary:</a:t>
            </a:r>
          </a:p>
          <a:p>
            <a:pPr eaLnBrk="0" hangingPunct="0">
              <a:defRPr/>
            </a:pPr>
            <a:endParaRPr lang="en-US" altLang="ja-JP" sz="1100" b="1" u="sng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Had training in Core Java, Spring Boot framework and DBMS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Working as back end developer in Java and Kotlin.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/>
            </a:pPr>
            <a:endParaRPr lang="en-US" altLang="ja-JP" sz="1100" b="1" u="sng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eaLnBrk="0" hangingPunct="0"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Expertise :</a:t>
            </a: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474205" y="3259244"/>
            <a:ext cx="3983995" cy="2989156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/>
          <a:lstStyle>
            <a:lvl1pPr marL="82550" indent="-82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>
              <a:spcBef>
                <a:spcPct val="30000"/>
              </a:spcBef>
              <a:defRPr/>
            </a:pPr>
            <a:endParaRPr lang="en-US" altLang="ja-JP" sz="1100" dirty="0">
              <a:latin typeface="+mn-lt"/>
              <a:cs typeface="Calibri" panose="020F0502020204030204" pitchFamily="34" charset="0"/>
            </a:endParaRPr>
          </a:p>
          <a:p>
            <a:pPr marL="0" lvl="0" indent="0" algn="just"/>
            <a:endParaRPr lang="en-US" sz="1100" dirty="0">
              <a:latin typeface="+mn-lt"/>
              <a:cs typeface="Calibri" panose="020F0502020204030204" pitchFamily="34" charset="0"/>
            </a:endParaRPr>
          </a:p>
          <a:p>
            <a:pPr marL="0" lvl="0" indent="0" algn="just"/>
            <a:endParaRPr lang="en-US" sz="1100" dirty="0">
              <a:latin typeface="+mn-lt"/>
              <a:cs typeface="Calibri" panose="020F0502020204030204" pitchFamily="34" charset="0"/>
            </a:endParaRPr>
          </a:p>
          <a:p>
            <a:pPr marL="0" lvl="0" indent="0" algn="just"/>
            <a:endParaRPr lang="en-US" sz="1100" dirty="0">
              <a:latin typeface="+mn-lt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550185" y="922986"/>
            <a:ext cx="0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7228"/>
          </a:xfrm>
          <a:solidFill>
            <a:schemeClr val="accent2"/>
          </a:solidFill>
        </p:spPr>
        <p:txBody>
          <a:bodyPr anchor="t"/>
          <a:lstStyle/>
          <a:p>
            <a:pPr marL="406400"/>
            <a:r>
              <a:rPr lang="en-US" altLang="ja-JP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NIVEDH S KUMAR</a:t>
            </a:r>
            <a:b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	</a:t>
            </a:r>
            <a:endParaRPr lang="en-US" sz="11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6477000"/>
            <a:ext cx="2057400" cy="304800"/>
          </a:xfrm>
          <a:prstGeom prst="rect">
            <a:avLst/>
          </a:prstGeom>
          <a:solidFill>
            <a:srgbClr val="193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cs typeface="Calibri" panose="020F0502020204030204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 bwMode="auto">
          <a:xfrm>
            <a:off x="6096000" y="171449"/>
            <a:ext cx="2789258" cy="419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Contact: +91 9496274700 </a:t>
            </a:r>
            <a:b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Email: nivedh.kumar@infosys.com</a:t>
            </a:r>
            <a:endParaRPr lang="en-US" sz="1100" b="1" kern="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269C4C-958B-4C94-80FF-0E3E9CBE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7224"/>
              </p:ext>
            </p:extLst>
          </p:nvPr>
        </p:nvGraphicFramePr>
        <p:xfrm>
          <a:off x="181536" y="2650231"/>
          <a:ext cx="4027085" cy="1816504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817285">
                  <a:extLst>
                    <a:ext uri="{9D8B030D-6E8A-4147-A177-3AD203B41FA5}">
                      <a16:colId xmlns:a16="http://schemas.microsoft.com/office/drawing/2014/main" val="285339219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983686754"/>
                    </a:ext>
                  </a:extLst>
                </a:gridCol>
              </a:tblGrid>
              <a:tr h="288891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Java, Kotlin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192105"/>
                  </a:ext>
                </a:extLst>
              </a:tr>
              <a:tr h="288891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503624"/>
                  </a:ext>
                </a:extLst>
              </a:tr>
              <a:tr h="478654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Operating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Windows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387362"/>
                  </a:ext>
                </a:extLst>
              </a:tr>
              <a:tr h="195176">
                <a:tc>
                  <a:txBody>
                    <a:bodyPr/>
                    <a:lstStyle/>
                    <a:p>
                      <a:r>
                        <a:rPr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Technologies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Java, Kotlin, Spring Boot 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714722"/>
                  </a:ext>
                </a:extLst>
              </a:tr>
              <a:tr h="500988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Eclipse, IntelliJ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87558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BFA350F-7926-40F7-A3C8-4CCA95562E5A}"/>
              </a:ext>
            </a:extLst>
          </p:cNvPr>
          <p:cNvSpPr/>
          <p:nvPr/>
        </p:nvSpPr>
        <p:spPr>
          <a:xfrm>
            <a:off x="4726496" y="1055273"/>
            <a:ext cx="4038600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Project Experience</a:t>
            </a:r>
          </a:p>
          <a:p>
            <a:pPr>
              <a:defRPr/>
            </a:pPr>
            <a:endParaRPr lang="en-US" altLang="ja-JP" sz="1100" b="1" u="sng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ja-JP" sz="1100" b="1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Express checkout for FedEx ShopRunner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Involved in the development and testing phases.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Implemented backend API services using Spring boot</a:t>
            </a:r>
          </a:p>
          <a:p>
            <a:pPr marL="0" indent="0">
              <a:lnSpc>
                <a:spcPct val="150000"/>
              </a:lnSpc>
            </a:pPr>
            <a:endParaRPr lang="en-US" altLang="ja-JP" sz="1100" dirty="0"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Responsibilities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Design, development, testing and deployment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latin typeface="+mn-lt"/>
                <a:ea typeface="MS PGothic" pitchFamily="34" charset="-128"/>
                <a:cs typeface="Calibri" panose="020F0502020204030204" pitchFamily="34" charset="0"/>
              </a:rPr>
              <a:t>Technology/ Frameworks: Kotlin, Spring Boot.</a:t>
            </a:r>
          </a:p>
          <a:p>
            <a:pPr>
              <a:defRPr/>
            </a:pPr>
            <a:endParaRPr lang="en-US" altLang="ja-JP" sz="1100" b="1" u="sng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ja-JP" sz="1100" b="1" u="sng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ja-JP" sz="1100" b="1" u="sng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Certifications</a:t>
            </a:r>
            <a:r>
              <a:rPr lang="en-US" altLang="ja-JP" sz="1100" b="1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:</a:t>
            </a:r>
          </a:p>
          <a:p>
            <a:pPr>
              <a:defRPr/>
            </a:pPr>
            <a:endParaRPr lang="en-US" altLang="ja-JP" sz="1100" b="1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 Global Agile Developer Certification.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 Certified Java SE8 Developer.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 Certified MySQL Associate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Infosys Certified Open Chain Practitioner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B4D22-8263-429C-B34E-1274676B35A2}"/>
              </a:ext>
            </a:extLst>
          </p:cNvPr>
          <p:cNvSpPr/>
          <p:nvPr/>
        </p:nvSpPr>
        <p:spPr>
          <a:xfrm>
            <a:off x="113450" y="4940592"/>
            <a:ext cx="4234091" cy="93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100" b="1" u="sng" dirty="0">
                <a:latin typeface="+mn-lt"/>
                <a:ea typeface="HGPｺﾞｼｯｸE" pitchFamily="50" charset="-128"/>
                <a:cs typeface="Calibri" panose="020F0502020204030204" pitchFamily="34" charset="0"/>
              </a:rPr>
              <a:t>Qualification: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b="1" u="sng" dirty="0">
              <a:latin typeface="+mn-lt"/>
              <a:ea typeface="HGPｺﾞｼｯｸE" pitchFamily="50" charset="-128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Bachelor of Engineering </a:t>
            </a:r>
            <a:r>
              <a:rPr lang="en-US" sz="1100" dirty="0">
                <a:latin typeface="+mj-lt"/>
                <a:cs typeface="Times New Roman" panose="02020603050405020304" pitchFamily="18" charset="0"/>
              </a:rPr>
              <a:t>in Mechanical Engineering from SCT College of Engineering Trivandrum, Kerala.</a:t>
            </a:r>
            <a:endParaRPr lang="en-US" altLang="ja-JP" sz="1100" dirty="0">
              <a:solidFill>
                <a:srgbClr val="000000"/>
              </a:solidFill>
              <a:latin typeface="+mn-lt"/>
              <a:ea typeface="MS PGothic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Title 14">
            <a:extLst>
              <a:ext uri="{FF2B5EF4-FFF2-40B4-BE49-F238E27FC236}">
                <a16:creationId xmlns:a16="http://schemas.microsoft.com/office/drawing/2014/main" id="{D4BABB6D-0F33-42F9-83AA-6F9886B1F9F0}"/>
              </a:ext>
            </a:extLst>
          </p:cNvPr>
          <p:cNvSpPr txBox="1">
            <a:spLocks/>
          </p:cNvSpPr>
          <p:nvPr/>
        </p:nvSpPr>
        <p:spPr bwMode="auto">
          <a:xfrm>
            <a:off x="457200" y="441250"/>
            <a:ext cx="2133600" cy="28284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ja-JP" sz="1100" b="1" kern="0" dirty="0">
                <a:solidFill>
                  <a:schemeClr val="bg1"/>
                </a:solidFill>
                <a:latin typeface="+mn-lt"/>
                <a:ea typeface="MS PGothic" pitchFamily="34" charset="-128"/>
                <a:cs typeface="Calibri" panose="020F0502020204030204" pitchFamily="34" charset="0"/>
              </a:rPr>
              <a:t>Role : System Engineer</a:t>
            </a:r>
          </a:p>
        </p:txBody>
      </p:sp>
    </p:spTree>
    <p:extLst>
      <p:ext uri="{BB962C8B-B14F-4D97-AF65-F5344CB8AC3E}">
        <p14:creationId xmlns:p14="http://schemas.microsoft.com/office/powerpoint/2010/main" val="2493817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193A80"/>
      </a:dk2>
      <a:lt2>
        <a:srgbClr val="808080"/>
      </a:lt2>
      <a:accent1>
        <a:srgbClr val="F54510"/>
      </a:accent1>
      <a:accent2>
        <a:srgbClr val="1E60A2"/>
      </a:accent2>
      <a:accent3>
        <a:srgbClr val="FFFFFF"/>
      </a:accent3>
      <a:accent4>
        <a:srgbClr val="000000"/>
      </a:accent4>
      <a:accent5>
        <a:srgbClr val="F9B0AA"/>
      </a:accent5>
      <a:accent6>
        <a:srgbClr val="1A5692"/>
      </a:accent6>
      <a:hlink>
        <a:srgbClr val="F9B311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41E28C90CA44F85759DA788D58BC6" ma:contentTypeVersion="9" ma:contentTypeDescription="Create a new document." ma:contentTypeScope="" ma:versionID="73662a5208a2a1986ec87310c0426b4c">
  <xsd:schema xmlns:xsd="http://www.w3.org/2001/XMLSchema" xmlns:xs="http://www.w3.org/2001/XMLSchema" xmlns:p="http://schemas.microsoft.com/office/2006/metadata/properties" xmlns:ns2="ea77f0a6-6cdb-4ef9-a5bd-ae54d9b7c768" xmlns:ns3="d907b8ee-9e25-4ec4-929c-d3d4cdb1bc4a" targetNamespace="http://schemas.microsoft.com/office/2006/metadata/properties" ma:root="true" ma:fieldsID="9b68924d52728861f2f84e4a9f748dbb" ns2:_="" ns3:_="">
    <xsd:import namespace="ea77f0a6-6cdb-4ef9-a5bd-ae54d9b7c768"/>
    <xsd:import namespace="d907b8ee-9e25-4ec4-929c-d3d4cdb1bc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7f0a6-6cdb-4ef9-a5bd-ae54d9b7c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7b8ee-9e25-4ec4-929c-d3d4cdb1bc4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83D5A6-EB83-43AE-8DEE-92ED523FD374}"/>
</file>

<file path=customXml/itemProps2.xml><?xml version="1.0" encoding="utf-8"?>
<ds:datastoreItem xmlns:ds="http://schemas.openxmlformats.org/officeDocument/2006/customXml" ds:itemID="{C6391F9E-4E80-4735-90F5-D4B08B5555F7}"/>
</file>

<file path=customXml/itemProps3.xml><?xml version="1.0" encoding="utf-8"?>
<ds:datastoreItem xmlns:ds="http://schemas.openxmlformats.org/officeDocument/2006/customXml" ds:itemID="{2BA6441F-5174-482D-BC85-87C5CE0B3DA7}"/>
</file>

<file path=docProps/app.xml><?xml version="1.0" encoding="utf-8"?>
<Properties xmlns="http://schemas.openxmlformats.org/officeDocument/2006/extended-properties" xmlns:vt="http://schemas.openxmlformats.org/officeDocument/2006/docPropsVTypes">
  <TotalTime>8260</TotalTime>
  <Words>152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1_Default Design</vt:lpstr>
      <vt:lpstr>NIVEDH S KUMAR  </vt:lpstr>
    </vt:vector>
  </TitlesOfParts>
  <Company>Infosys Technologies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</dc:title>
  <dc:creator>Jinsad T M</dc:creator>
  <cp:lastModifiedBy>Rajeev C. R.</cp:lastModifiedBy>
  <cp:revision>768</cp:revision>
  <dcterms:created xsi:type="dcterms:W3CDTF">2007-04-27T06:32:27Z</dcterms:created>
  <dcterms:modified xsi:type="dcterms:W3CDTF">2022-11-14T06:17:56Z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Arun_Gopal03@ad.infosys.com</vt:lpwstr>
  </property>
  <property fmtid="{D5CDD505-2E9C-101B-9397-08002B2CF9AE}" pid="5" name="MSIP_Label_be4b3411-284d-4d31-bd4f-bc13ef7f1fd6_SetDate">
    <vt:lpwstr>2019-08-14T18:57:05.9640133Z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388334e4-e9e1-4ca1-8e0c-a1c1b92a7a74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2021-11-15T10:04:57Z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ActionId">
    <vt:lpwstr>388334e4-e9e1-4ca1-8e0c-a1c1b92a7a74</vt:lpwstr>
  </property>
  <property fmtid="{D5CDD505-2E9C-101B-9397-08002B2CF9AE}" pid="16" name="MSIP_Label_a0819fa7-4367-4500-ba88-dd630d977609_ContentBits">
    <vt:lpwstr>0</vt:lpwstr>
  </property>
  <property fmtid="{D5CDD505-2E9C-101B-9397-08002B2CF9AE}" pid="17" name="ContentTypeId">
    <vt:lpwstr>0x01010007441E28C90CA44F85759DA788D58BC6</vt:lpwstr>
  </property>
</Properties>
</file>