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348" r:id="rId2"/>
  </p:sldIdLst>
  <p:sldSz cx="9144000" cy="6858000" type="screen4x3"/>
  <p:notesSz cx="6805613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C81"/>
    <a:srgbClr val="996633"/>
    <a:srgbClr val="336600"/>
    <a:srgbClr val="000066"/>
    <a:srgbClr val="006666"/>
    <a:srgbClr val="006600"/>
    <a:srgbClr val="FFFF99"/>
    <a:srgbClr val="0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893" autoAdjust="0"/>
    <p:restoredTop sz="94637" autoAdjust="0"/>
  </p:normalViewPr>
  <p:slideViewPr>
    <p:cSldViewPr>
      <p:cViewPr varScale="1">
        <p:scale>
          <a:sx n="77" d="100"/>
          <a:sy n="77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0A2E11F-74B3-4770-AFE1-794350DCC6B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5129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70BCA-A290-423D-B4F1-0CA7DDB4717A}" type="slidenum">
              <a:rPr lang="ja-JP" altLang="en-US" smtClean="0"/>
              <a:pPr/>
              <a:t>1</a:t>
            </a:fld>
            <a:endParaRPr lang="en-US" altLang="ja-JP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72050" cy="3729038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21225"/>
            <a:ext cx="5446713" cy="4471988"/>
          </a:xfrm>
          <a:noFill/>
          <a:ln/>
        </p:spPr>
        <p:txBody>
          <a:bodyPr/>
          <a:lstStyle/>
          <a:p>
            <a:pPr eaLnBrk="1" hangingPunct="1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30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365125" y="381000"/>
            <a:ext cx="8428038" cy="5875338"/>
          </a:xfrm>
          <a:prstGeom prst="rect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ea typeface="MS PGothic" pitchFamily="34" charset="-128"/>
            </a:endParaRPr>
          </a:p>
        </p:txBody>
      </p:sp>
      <p:pic>
        <p:nvPicPr>
          <p:cNvPr id="5" name="Picture 5" descr="foot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64288"/>
            <a:ext cx="9144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762000"/>
            <a:ext cx="4924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0"/>
            <a:ext cx="7772400" cy="685800"/>
          </a:xfrm>
        </p:spPr>
        <p:txBody>
          <a:bodyPr lIns="91440" anchor="t"/>
          <a:lstStyle>
            <a:lvl1pPr>
              <a:defRPr sz="2800"/>
            </a:lvl1pPr>
          </a:lstStyle>
          <a:p>
            <a:r>
              <a:rPr lang="en-US" altLang="ja-JP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410200"/>
            <a:ext cx="6400800" cy="457200"/>
          </a:xfrm>
        </p:spPr>
        <p:txBody>
          <a:bodyPr lIns="91440" tIns="45720"/>
          <a:lstStyle>
            <a:lvl1pPr marL="0" indent="0">
              <a:buFont typeface="Wingdings" pitchFamily="2" charset="2"/>
              <a:buNone/>
              <a:defRPr>
                <a:solidFill>
                  <a:srgbClr val="777777"/>
                </a:solidFill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381000"/>
            <a:ext cx="2049463" cy="5934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438" y="381000"/>
            <a:ext cx="5995987" cy="5934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075" y="990600"/>
            <a:ext cx="4011613" cy="532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088" y="990600"/>
            <a:ext cx="4013200" cy="532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2438" y="381000"/>
            <a:ext cx="8145462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990600"/>
            <a:ext cx="8177213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3"/>
            <a:endParaRPr lang="ja-JP" altLang="en-US"/>
          </a:p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  <a:p>
            <a:pPr lvl="3"/>
            <a:endParaRPr lang="en-US" altLang="ja-JP"/>
          </a:p>
          <a:p>
            <a:pPr lvl="4"/>
            <a:endParaRPr lang="ja-JP" altLang="en-US"/>
          </a:p>
        </p:txBody>
      </p:sp>
      <p:pic>
        <p:nvPicPr>
          <p:cNvPr id="1028" name="Picture 4" descr="Untitled-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53175"/>
            <a:ext cx="9144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 Box 5"/>
          <p:cNvSpPr txBox="1">
            <a:spLocks noChangeArrowheads="1"/>
          </p:cNvSpPr>
          <p:nvPr userDrawn="1"/>
        </p:nvSpPr>
        <p:spPr bwMode="auto">
          <a:xfrm>
            <a:off x="4286250" y="6400800"/>
            <a:ext cx="514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fld id="{B4457986-3D9F-4F8A-9257-5ED50C7950A8}" type="slidenum">
              <a:rPr lang="ja-JP" altLang="en-US" sz="1200" smtClean="0">
                <a:solidFill>
                  <a:schemeClr val="bg1"/>
                </a:solidFill>
                <a:ea typeface="MS PGothic" pitchFamily="34" charset="-128"/>
              </a:rPr>
              <a:pPr algn="ctr" eaLnBrk="1" hangingPunct="1">
                <a:defRPr/>
              </a:pPr>
              <a:t>‹#›</a:t>
            </a:fld>
            <a:endParaRPr lang="en-US" altLang="ja-JP" sz="120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1328738" y="6513513"/>
            <a:ext cx="2057400" cy="26035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1100" b="1">
                <a:solidFill>
                  <a:srgbClr val="FFFFFF"/>
                </a:solidFill>
                <a:ea typeface="MS PGothic" pitchFamily="34" charset="-128"/>
              </a:rPr>
              <a:t>Company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ea typeface="+mn-ea"/>
          <a:cs typeface="+mn-cs"/>
        </a:defRPr>
      </a:lvl1pPr>
      <a:lvl2pPr marL="6667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ú"/>
        <a:defRPr sz="1400">
          <a:solidFill>
            <a:srgbClr val="003399"/>
          </a:solidFill>
          <a:latin typeface="+mn-lt"/>
        </a:defRPr>
      </a:lvl2pPr>
      <a:lvl3pPr marL="104775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200">
          <a:solidFill>
            <a:srgbClr val="003399"/>
          </a:solidFill>
          <a:latin typeface="+mn-lt"/>
        </a:defRPr>
      </a:lvl3pPr>
      <a:lvl4pPr marL="142875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–"/>
        <a:defRPr sz="1000">
          <a:solidFill>
            <a:srgbClr val="003399"/>
          </a:solidFill>
          <a:latin typeface="+mn-lt"/>
        </a:defRPr>
      </a:lvl4pPr>
      <a:lvl5pPr marL="180975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5pPr>
      <a:lvl6pPr marL="226695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6pPr>
      <a:lvl7pPr marL="272415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7pPr>
      <a:lvl8pPr marL="318135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8pPr>
      <a:lvl9pPr marL="363855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85511" y="1066800"/>
            <a:ext cx="4234090" cy="448721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en-US" altLang="ja-JP" sz="1100" b="1" u="sng" dirty="0">
                <a:solidFill>
                  <a:srgbClr val="000000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Summary:</a:t>
            </a:r>
          </a:p>
          <a:p>
            <a:pPr eaLnBrk="0" hangingPunct="0">
              <a:defRPr/>
            </a:pPr>
            <a:endParaRPr lang="en-US" altLang="ja-JP" sz="1100" b="1" u="sng" dirty="0">
              <a:solidFill>
                <a:srgbClr val="000000"/>
              </a:solidFill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  <a:cs typeface="Times New Roman" panose="02020603050405020304" pitchFamily="18" charset="0"/>
              </a:rPr>
              <a:t>Infosys trained in Core Java, Spring Boot framework and DBMS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ja-JP" sz="1100" dirty="0"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sz="1100" dirty="0">
                <a:latin typeface="+mn-lt"/>
                <a:ea typeface="MS PGothic" pitchFamily="34" charset="-128"/>
                <a:cs typeface="Calibri" panose="020F0502020204030204" pitchFamily="34" charset="0"/>
              </a:rPr>
              <a:t>Backend developer with exposure to</a:t>
            </a:r>
            <a:r>
              <a:rPr lang="en-US" sz="1100" dirty="0">
                <a:latin typeface="+mn-lt"/>
                <a:ea typeface="MS PGothic" pitchFamily="34" charset="-128"/>
                <a:cs typeface="Calibri" panose="020F0502020204030204" pitchFamily="34" charset="0"/>
              </a:rPr>
              <a:t> API design, API development database design, coding and unit testing.</a:t>
            </a:r>
            <a:endParaRPr lang="en-US" altLang="ja-JP" sz="1100" dirty="0"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sz="1100" dirty="0">
                <a:latin typeface="+mn-lt"/>
                <a:ea typeface="MS PGothic" pitchFamily="34" charset="-128"/>
                <a:cs typeface="Calibri" panose="020F0502020204030204" pitchFamily="34" charset="0"/>
              </a:rPr>
              <a:t>Experience in Java, Kotlin, Spring Boot, DBMS.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/>
            </a:pPr>
            <a:endParaRPr lang="en-US" altLang="ja-JP" sz="1100" b="1" u="sng" dirty="0">
              <a:solidFill>
                <a:srgbClr val="000000"/>
              </a:solidFill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 eaLnBrk="0" hangingPunct="0">
              <a:defRPr/>
            </a:pPr>
            <a:r>
              <a:rPr lang="en-US" altLang="ja-JP" sz="1100" b="1" u="sng" dirty="0">
                <a:solidFill>
                  <a:srgbClr val="000000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Expertise :</a:t>
            </a:r>
            <a:endParaRPr lang="en-US" altLang="ja-JP" sz="1100" dirty="0">
              <a:solidFill>
                <a:srgbClr val="000000"/>
              </a:solidFill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>
              <a:spcBef>
                <a:spcPct val="5000"/>
              </a:spcBef>
              <a:spcAft>
                <a:spcPct val="5000"/>
              </a:spcAft>
              <a:defRPr/>
            </a:pPr>
            <a:endParaRPr lang="en-US" altLang="ja-JP" sz="1100" dirty="0">
              <a:solidFill>
                <a:srgbClr val="000000"/>
              </a:solidFill>
              <a:latin typeface="+mn-lt"/>
              <a:ea typeface="MS PGothic" pitchFamily="34" charset="-128"/>
              <a:cs typeface="Calibri" panose="020F0502020204030204" pitchFamily="34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474205" y="3124200"/>
            <a:ext cx="4607450" cy="312420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/>
          <a:lstStyle>
            <a:lvl1pPr marL="82550" indent="-82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100" dirty="0">
                <a:latin typeface="+mj-lt"/>
              </a:rPr>
              <a:t>                                                                                                                                          </a:t>
            </a:r>
            <a:endParaRPr lang="en-US" altLang="ja-JP" sz="1100" b="1" u="sng" dirty="0"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 algn="just">
              <a:spcBef>
                <a:spcPct val="30000"/>
              </a:spcBef>
              <a:defRPr/>
            </a:pPr>
            <a:r>
              <a:rPr lang="en-US" altLang="ja-JP" sz="1100" b="1" u="sng" dirty="0">
                <a:latin typeface="+mn-lt"/>
                <a:ea typeface="MS PGothic" pitchFamily="34" charset="-128"/>
                <a:cs typeface="Calibri" panose="020F0502020204030204" pitchFamily="34" charset="0"/>
              </a:rPr>
              <a:t>Recent Projects and Responsibilities: </a:t>
            </a:r>
          </a:p>
          <a:p>
            <a:pPr algn="just">
              <a:spcBef>
                <a:spcPct val="30000"/>
              </a:spcBef>
              <a:defRPr/>
            </a:pPr>
            <a:endParaRPr lang="en-US" altLang="ja-JP" sz="1100" b="1" u="sng" dirty="0"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altLang="ja-JP" sz="1100" b="1" dirty="0">
                <a:latin typeface="+mn-lt"/>
                <a:ea typeface="MS PGothic" pitchFamily="34" charset="-128"/>
                <a:cs typeface="Calibri" panose="020F0502020204030204" pitchFamily="34" charset="0"/>
              </a:rPr>
              <a:t>1.    Retail Integration- </a:t>
            </a:r>
            <a:r>
              <a:rPr lang="en-US" sz="1100" b="1" i="0" dirty="0">
                <a:solidFill>
                  <a:srgbClr val="3B3B3B"/>
                </a:solidFill>
                <a:effectLst/>
                <a:latin typeface="Arial" panose="020B0604020202020204" pitchFamily="34" charset="0"/>
              </a:rPr>
              <a:t>Auth config service </a:t>
            </a:r>
            <a:endParaRPr lang="en-US" altLang="ja-JP" sz="1100" b="1" dirty="0"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+mn-lt"/>
                <a:ea typeface="MS PGothic" pitchFamily="34" charset="-128"/>
                <a:cs typeface="Calibri" panose="020F0502020204030204" pitchFamily="34" charset="0"/>
              </a:rPr>
              <a:t>Involved in the design phases.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3B3B3B"/>
                </a:solidFill>
                <a:latin typeface="Arial" panose="020B0604020202020204" pitchFamily="34" charset="0"/>
              </a:rPr>
              <a:t>Completed </a:t>
            </a:r>
            <a:r>
              <a:rPr lang="en-US" sz="1100" b="0" i="0" dirty="0">
                <a:solidFill>
                  <a:srgbClr val="3B3B3B"/>
                </a:solidFill>
                <a:effectLst/>
                <a:latin typeface="Arial" panose="020B0604020202020204" pitchFamily="34" charset="0"/>
              </a:rPr>
              <a:t>Auth config service development.</a:t>
            </a:r>
            <a:endParaRPr lang="en-US" altLang="ja-JP" sz="1100" dirty="0"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+mn-lt"/>
                <a:ea typeface="MS PGothic" pitchFamily="34" charset="-128"/>
                <a:cs typeface="Calibri" panose="020F0502020204030204" pitchFamily="34" charset="0"/>
              </a:rPr>
              <a:t>Implemented backend API services using Spring boot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+mn-lt"/>
                <a:ea typeface="MS PGothic" pitchFamily="34" charset="-128"/>
                <a:cs typeface="Calibri" panose="020F0502020204030204" pitchFamily="34" charset="0"/>
              </a:rPr>
              <a:t>Technology/ Frameworks: Kotlin, Spring Boot.</a:t>
            </a:r>
          </a:p>
          <a:p>
            <a:pPr marL="0" indent="0">
              <a:lnSpc>
                <a:spcPct val="150000"/>
              </a:lnSpc>
            </a:pPr>
            <a:endParaRPr lang="en-US" altLang="ja-JP" sz="1100" dirty="0"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altLang="ja-JP" sz="1100" b="1" dirty="0">
                <a:latin typeface="+mn-lt"/>
                <a:ea typeface="MS PGothic" pitchFamily="34" charset="-128"/>
                <a:cs typeface="Calibri" panose="020F0502020204030204" pitchFamily="34" charset="0"/>
              </a:rPr>
              <a:t>2. </a:t>
            </a:r>
            <a:r>
              <a:rPr lang="en-US" sz="1100" b="1" i="0" dirty="0">
                <a:solidFill>
                  <a:srgbClr val="242424"/>
                </a:solidFill>
                <a:effectLst/>
                <a:latin typeface="+mj-lt"/>
                <a:cs typeface="Times New Roman" panose="02020603050405020304" pitchFamily="18" charset="0"/>
              </a:rPr>
              <a:t>Error Reprocess and Monitoring Tool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+mn-lt"/>
                <a:ea typeface="MS PGothic" pitchFamily="34" charset="-128"/>
                <a:cs typeface="Calibri" panose="020F0502020204030204" pitchFamily="34" charset="0"/>
              </a:rPr>
              <a:t>Design, development, testing and deployment</a:t>
            </a:r>
            <a:endParaRPr lang="en-US" sz="1100" dirty="0">
              <a:latin typeface="+mj-lt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+mj-lt"/>
                <a:cs typeface="Times New Roman" panose="02020603050405020304" pitchFamily="18" charset="0"/>
              </a:rPr>
              <a:t>Technologies used - </a:t>
            </a:r>
            <a:r>
              <a:rPr lang="en-US" sz="1100" dirty="0">
                <a:latin typeface="+mj-lt"/>
              </a:rPr>
              <a:t>PostgreSQL, Spring Boot Microservices.     </a:t>
            </a:r>
          </a:p>
          <a:p>
            <a:pPr marL="0" indent="0">
              <a:lnSpc>
                <a:spcPct val="150000"/>
              </a:lnSpc>
            </a:pPr>
            <a:endParaRPr lang="en-US" altLang="ja-JP" sz="1100" dirty="0"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 marL="0" indent="0" algn="just">
              <a:spcBef>
                <a:spcPct val="30000"/>
              </a:spcBef>
              <a:defRPr/>
            </a:pPr>
            <a:endParaRPr lang="en-US" altLang="ja-JP" sz="1100" dirty="0">
              <a:latin typeface="+mn-lt"/>
              <a:cs typeface="Calibri" panose="020F0502020204030204" pitchFamily="34" charset="0"/>
            </a:endParaRPr>
          </a:p>
          <a:p>
            <a:pPr marL="0" lvl="0" indent="0" algn="just"/>
            <a:endParaRPr lang="en-US" sz="1100" dirty="0">
              <a:latin typeface="+mn-lt"/>
              <a:cs typeface="Calibri" panose="020F0502020204030204" pitchFamily="34" charset="0"/>
            </a:endParaRPr>
          </a:p>
          <a:p>
            <a:pPr marL="0" lvl="0" indent="0" algn="just"/>
            <a:endParaRPr lang="en-US" sz="1100" dirty="0">
              <a:latin typeface="+mn-lt"/>
              <a:cs typeface="Calibri" panose="020F0502020204030204" pitchFamily="34" charset="0"/>
            </a:endParaRPr>
          </a:p>
          <a:p>
            <a:pPr marL="0" lvl="0" indent="0" algn="just"/>
            <a:endParaRPr lang="en-US" sz="1100" dirty="0">
              <a:latin typeface="+mn-lt"/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4423576" y="922986"/>
            <a:ext cx="0" cy="541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7228"/>
          </a:xfrm>
          <a:solidFill>
            <a:schemeClr val="accent2"/>
          </a:solidFill>
        </p:spPr>
        <p:txBody>
          <a:bodyPr anchor="t"/>
          <a:lstStyle/>
          <a:p>
            <a:pPr marL="406400"/>
            <a:r>
              <a:rPr lang="en-US" altLang="ja-JP" b="1" dirty="0">
                <a:solidFill>
                  <a:schemeClr val="bg1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REMYA RAVI</a:t>
            </a:r>
            <a:br>
              <a:rPr lang="en-US" altLang="ja-JP" sz="1100" b="1" dirty="0">
                <a:solidFill>
                  <a:schemeClr val="bg1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</a:br>
            <a:r>
              <a:rPr lang="en-US" altLang="ja-JP" sz="1100" b="1" dirty="0">
                <a:solidFill>
                  <a:schemeClr val="bg1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Contact No:   +91 9074079027</a:t>
            </a:r>
            <a:br>
              <a:rPr lang="en-US" altLang="ja-JP" sz="1100" b="1" dirty="0">
                <a:solidFill>
                  <a:schemeClr val="bg1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</a:br>
            <a:r>
              <a:rPr lang="en-US" altLang="ja-JP" sz="1100" b="1" dirty="0">
                <a:solidFill>
                  <a:schemeClr val="bg1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E-mail id: remya.ravi@infosys.com	</a:t>
            </a:r>
            <a:endParaRPr lang="en-US" sz="11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34200" y="6477000"/>
            <a:ext cx="2057400" cy="304800"/>
          </a:xfrm>
          <a:prstGeom prst="rect">
            <a:avLst/>
          </a:prstGeom>
          <a:solidFill>
            <a:srgbClr val="193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cs typeface="Calibri" panose="020F0502020204030204" pitchFamily="34" charset="0"/>
            </a:endParaRPr>
          </a:p>
        </p:txBody>
      </p:sp>
      <p:sp>
        <p:nvSpPr>
          <p:cNvPr id="7" name="Title 14"/>
          <p:cNvSpPr txBox="1">
            <a:spLocks/>
          </p:cNvSpPr>
          <p:nvPr/>
        </p:nvSpPr>
        <p:spPr bwMode="auto">
          <a:xfrm>
            <a:off x="6948055" y="448128"/>
            <a:ext cx="2133600" cy="419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ja-JP" sz="1100" b="1" kern="0" dirty="0">
                <a:solidFill>
                  <a:schemeClr val="bg1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Role : System Engineer</a:t>
            </a:r>
            <a:endParaRPr lang="en-US" sz="1100" b="1" kern="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269C4C-958B-4C94-80FF-0E3E9CBEE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2719"/>
              </p:ext>
            </p:extLst>
          </p:nvPr>
        </p:nvGraphicFramePr>
        <p:xfrm>
          <a:off x="289013" y="3393663"/>
          <a:ext cx="4027085" cy="2048815"/>
        </p:xfrm>
        <a:graphic>
          <a:graphicData uri="http://schemas.openxmlformats.org/drawingml/2006/table">
            <a:tbl>
              <a:tblPr bandRow="1">
                <a:tableStyleId>{2A488322-F2BA-4B5B-9748-0D474271808F}</a:tableStyleId>
              </a:tblPr>
              <a:tblGrid>
                <a:gridCol w="1311783">
                  <a:extLst>
                    <a:ext uri="{9D8B030D-6E8A-4147-A177-3AD203B41FA5}">
                      <a16:colId xmlns:a16="http://schemas.microsoft.com/office/drawing/2014/main" val="2853392198"/>
                    </a:ext>
                  </a:extLst>
                </a:gridCol>
                <a:gridCol w="2715302">
                  <a:extLst>
                    <a:ext uri="{9D8B030D-6E8A-4147-A177-3AD203B41FA5}">
                      <a16:colId xmlns:a16="http://schemas.microsoft.com/office/drawing/2014/main" val="2983686754"/>
                    </a:ext>
                  </a:extLst>
                </a:gridCol>
              </a:tblGrid>
              <a:tr h="331307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Java, Kotlin, Spring Boot, DBMS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192105"/>
                  </a:ext>
                </a:extLst>
              </a:tr>
              <a:tr h="331307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Databases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MySQL, PostgreSQL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503624"/>
                  </a:ext>
                </a:extLst>
              </a:tr>
              <a:tr h="429261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Operating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Windows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387362"/>
                  </a:ext>
                </a:extLst>
              </a:tr>
              <a:tr h="507650">
                <a:tc>
                  <a:txBody>
                    <a:bodyPr/>
                    <a:lstStyle/>
                    <a:p>
                      <a:r>
                        <a:rPr lang="en-US" altLang="ja-JP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Technologies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Java, Kotlin, Spring Boot , DBMS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714722"/>
                  </a:ext>
                </a:extLst>
              </a:tr>
              <a:tr h="449290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STS, Eclipse, IntelliJ, Maven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387558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BFA350F-7926-40F7-A3C8-4CCA95562E5A}"/>
              </a:ext>
            </a:extLst>
          </p:cNvPr>
          <p:cNvSpPr/>
          <p:nvPr/>
        </p:nvSpPr>
        <p:spPr>
          <a:xfrm>
            <a:off x="4419600" y="1025556"/>
            <a:ext cx="4606975" cy="223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"/>
              </a:spcBef>
              <a:spcAft>
                <a:spcPct val="5000"/>
              </a:spcAft>
              <a:defRPr/>
            </a:pPr>
            <a:r>
              <a:rPr lang="en-US" altLang="ja-JP" sz="1100" b="1" u="sng" dirty="0">
                <a:latin typeface="+mn-lt"/>
                <a:ea typeface="HGPｺﾞｼｯｸE" pitchFamily="50" charset="-128"/>
                <a:cs typeface="Calibri" panose="020F0502020204030204" pitchFamily="34" charset="0"/>
              </a:rPr>
              <a:t>Qualification:</a:t>
            </a:r>
          </a:p>
          <a:p>
            <a:pPr algn="just">
              <a:spcBef>
                <a:spcPct val="5000"/>
              </a:spcBef>
              <a:spcAft>
                <a:spcPct val="5000"/>
              </a:spcAft>
              <a:defRPr/>
            </a:pPr>
            <a:endParaRPr lang="en-US" altLang="ja-JP" sz="1100" b="1" u="sng" dirty="0">
              <a:latin typeface="+mn-lt"/>
              <a:ea typeface="HGPｺﾞｼｯｸE" pitchFamily="50" charset="-128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0000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Bachelor of Engineering </a:t>
            </a:r>
            <a:r>
              <a:rPr lang="en-US" sz="1100" dirty="0">
                <a:latin typeface="+mj-lt"/>
                <a:cs typeface="Times New Roman" panose="02020603050405020304" pitchFamily="18" charset="0"/>
              </a:rPr>
              <a:t>in Civil Engineering from Mar Athanasius College of Engineering, Kothamangalam, Ernakulam, Kerala.</a:t>
            </a:r>
          </a:p>
          <a:p>
            <a:pPr>
              <a:lnSpc>
                <a:spcPct val="150000"/>
              </a:lnSpc>
            </a:pPr>
            <a:endParaRPr lang="en-US" altLang="ja-JP" sz="1100" b="1" dirty="0">
              <a:latin typeface="+mn-lt"/>
              <a:ea typeface="HGPｺﾞｼｯｸE" pitchFamily="50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1100" b="1" u="sng" dirty="0">
                <a:solidFill>
                  <a:srgbClr val="000000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Certifications</a:t>
            </a:r>
            <a:r>
              <a:rPr lang="en-US" altLang="ja-JP" sz="1100" b="1" dirty="0">
                <a:solidFill>
                  <a:srgbClr val="000000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:</a:t>
            </a:r>
          </a:p>
          <a:p>
            <a:pPr>
              <a:defRPr/>
            </a:pPr>
            <a:endParaRPr lang="en-US" altLang="ja-JP" sz="1100" b="1" dirty="0">
              <a:solidFill>
                <a:srgbClr val="000000"/>
              </a:solidFill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ja-JP" sz="1100" dirty="0">
                <a:solidFill>
                  <a:srgbClr val="000000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Infosys Global Agile Developer Certification.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ja-JP" sz="1100" dirty="0">
                <a:solidFill>
                  <a:srgbClr val="000000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Infosys Certified Java SE8 Developer.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ja-JP" sz="1100" dirty="0">
              <a:solidFill>
                <a:srgbClr val="000000"/>
              </a:solidFill>
              <a:latin typeface="+mn-lt"/>
              <a:ea typeface="MS PGothic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17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193A80"/>
      </a:dk2>
      <a:lt2>
        <a:srgbClr val="808080"/>
      </a:lt2>
      <a:accent1>
        <a:srgbClr val="F54510"/>
      </a:accent1>
      <a:accent2>
        <a:srgbClr val="1E60A2"/>
      </a:accent2>
      <a:accent3>
        <a:srgbClr val="FFFFFF"/>
      </a:accent3>
      <a:accent4>
        <a:srgbClr val="000000"/>
      </a:accent4>
      <a:accent5>
        <a:srgbClr val="F9B0AA"/>
      </a:accent5>
      <a:accent6>
        <a:srgbClr val="1A5692"/>
      </a:accent6>
      <a:hlink>
        <a:srgbClr val="F9B311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41E28C90CA44F85759DA788D58BC6" ma:contentTypeVersion="9" ma:contentTypeDescription="Create a new document." ma:contentTypeScope="" ma:versionID="73662a5208a2a1986ec87310c0426b4c">
  <xsd:schema xmlns:xsd="http://www.w3.org/2001/XMLSchema" xmlns:xs="http://www.w3.org/2001/XMLSchema" xmlns:p="http://schemas.microsoft.com/office/2006/metadata/properties" xmlns:ns2="ea77f0a6-6cdb-4ef9-a5bd-ae54d9b7c768" xmlns:ns3="d907b8ee-9e25-4ec4-929c-d3d4cdb1bc4a" targetNamespace="http://schemas.microsoft.com/office/2006/metadata/properties" ma:root="true" ma:fieldsID="9b68924d52728861f2f84e4a9f748dbb" ns2:_="" ns3:_="">
    <xsd:import namespace="ea77f0a6-6cdb-4ef9-a5bd-ae54d9b7c768"/>
    <xsd:import namespace="d907b8ee-9e25-4ec4-929c-d3d4cdb1bc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77f0a6-6cdb-4ef9-a5bd-ae54d9b7c7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07b8ee-9e25-4ec4-929c-d3d4cdb1bc4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5AF7BF-EF12-4806-A3C2-7F2D4E435A53}"/>
</file>

<file path=customXml/itemProps2.xml><?xml version="1.0" encoding="utf-8"?>
<ds:datastoreItem xmlns:ds="http://schemas.openxmlformats.org/officeDocument/2006/customXml" ds:itemID="{D3744413-5C92-4B74-9C9F-0512FB9F43EF}"/>
</file>

<file path=customXml/itemProps3.xml><?xml version="1.0" encoding="utf-8"?>
<ds:datastoreItem xmlns:ds="http://schemas.openxmlformats.org/officeDocument/2006/customXml" ds:itemID="{FAE8E5E4-1D56-4A61-9C81-82D04685D1CA}"/>
</file>

<file path=docProps/app.xml><?xml version="1.0" encoding="utf-8"?>
<Properties xmlns="http://schemas.openxmlformats.org/officeDocument/2006/extended-properties" xmlns:vt="http://schemas.openxmlformats.org/officeDocument/2006/docPropsVTypes">
  <TotalTime>8249</TotalTime>
  <Words>204</Words>
  <Application>Microsoft Office PowerPoint</Application>
  <PresentationFormat>On-screen Show 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1_Default Design</vt:lpstr>
      <vt:lpstr>REMYA RAVI Contact No:   +91 9074079027 E-mail id: remya.ravi@infosys.com </vt:lpstr>
    </vt:vector>
  </TitlesOfParts>
  <Company>Infosys Technologies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Profiles</dc:title>
  <dc:creator>Jinsad T M</dc:creator>
  <cp:lastModifiedBy>Rajeev C. R.</cp:lastModifiedBy>
  <cp:revision>766</cp:revision>
  <dcterms:created xsi:type="dcterms:W3CDTF">2007-04-27T06:32:27Z</dcterms:created>
  <dcterms:modified xsi:type="dcterms:W3CDTF">2022-11-09T12:48:00Z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Arun_Gopal03@ad.infosys.com</vt:lpwstr>
  </property>
  <property fmtid="{D5CDD505-2E9C-101B-9397-08002B2CF9AE}" pid="5" name="MSIP_Label_be4b3411-284d-4d31-bd4f-bc13ef7f1fd6_SetDate">
    <vt:lpwstr>2019-08-14T18:57:05.9640133Z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388334e4-e9e1-4ca1-8e0c-a1c1b92a7a74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etDate">
    <vt:lpwstr>2021-11-15T10:04:57Z</vt:lpwstr>
  </property>
  <property fmtid="{D5CDD505-2E9C-101B-9397-08002B2CF9AE}" pid="12" name="MSIP_Label_a0819fa7-4367-4500-ba88-dd630d977609_Method">
    <vt:lpwstr>Standard</vt:lpwstr>
  </property>
  <property fmtid="{D5CDD505-2E9C-101B-9397-08002B2CF9AE}" pid="13" name="MSIP_Label_a0819fa7-4367-4500-ba88-dd630d977609_Name">
    <vt:lpwstr>a0819fa7-4367-4500-ba88-dd630d977609</vt:lpwstr>
  </property>
  <property fmtid="{D5CDD505-2E9C-101B-9397-08002B2CF9AE}" pid="14" name="MSIP_Label_a0819fa7-4367-4500-ba88-dd630d977609_SiteId">
    <vt:lpwstr>63ce7d59-2f3e-42cd-a8cc-be764cff5eb6</vt:lpwstr>
  </property>
  <property fmtid="{D5CDD505-2E9C-101B-9397-08002B2CF9AE}" pid="15" name="MSIP_Label_a0819fa7-4367-4500-ba88-dd630d977609_ActionId">
    <vt:lpwstr>388334e4-e9e1-4ca1-8e0c-a1c1b92a7a74</vt:lpwstr>
  </property>
  <property fmtid="{D5CDD505-2E9C-101B-9397-08002B2CF9AE}" pid="16" name="MSIP_Label_a0819fa7-4367-4500-ba88-dd630d977609_ContentBits">
    <vt:lpwstr>0</vt:lpwstr>
  </property>
  <property fmtid="{D5CDD505-2E9C-101B-9397-08002B2CF9AE}" pid="17" name="ContentTypeId">
    <vt:lpwstr>0x01010007441E28C90CA44F85759DA788D58BC6</vt:lpwstr>
  </property>
</Properties>
</file>