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9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/>
    <p:restoredTop sz="94752"/>
  </p:normalViewPr>
  <p:slideViewPr>
    <p:cSldViewPr snapToGrid="0">
      <p:cViewPr varScale="1">
        <p:scale>
          <a:sx n="113" d="100"/>
          <a:sy n="113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3F6EA-FD50-41A2-97FD-C900C1EF72B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B247AE-E46B-C74D-A2D4-58B347927FB4}">
      <dgm:prSet/>
      <dgm:spPr/>
      <dgm:t>
        <a:bodyPr/>
        <a:lstStyle/>
        <a:p>
          <a:r>
            <a:rPr lang="en-GB" b="1" dirty="0"/>
            <a:t>The dataset includes information about passengers such as:</a:t>
          </a:r>
        </a:p>
      </dgm:t>
    </dgm:pt>
    <dgm:pt modelId="{8A3EA327-C5D2-3A4E-92F3-9FF650EEFD13}" type="parTrans" cxnId="{8575E500-DF96-0747-88D1-4877DF78EE81}">
      <dgm:prSet/>
      <dgm:spPr/>
      <dgm:t>
        <a:bodyPr/>
        <a:lstStyle/>
        <a:p>
          <a:endParaRPr lang="en-GB"/>
        </a:p>
      </dgm:t>
    </dgm:pt>
    <dgm:pt modelId="{EFCB995B-E020-AE45-9658-75B10CB7B060}" type="sibTrans" cxnId="{8575E500-DF96-0747-88D1-4877DF78EE81}">
      <dgm:prSet/>
      <dgm:spPr/>
      <dgm:t>
        <a:bodyPr/>
        <a:lstStyle/>
        <a:p>
          <a:endParaRPr lang="en-GB"/>
        </a:p>
      </dgm:t>
    </dgm:pt>
    <dgm:pt modelId="{037D83AE-F90A-D849-89E1-10AA270CCBA6}">
      <dgm:prSet/>
      <dgm:spPr/>
      <dgm:t>
        <a:bodyPr/>
        <a:lstStyle/>
        <a:p>
          <a:r>
            <a:rPr lang="en-GB" b="1" dirty="0"/>
            <a:t>Demographics (e.g., Age, HomePlanet)</a:t>
          </a:r>
        </a:p>
      </dgm:t>
    </dgm:pt>
    <dgm:pt modelId="{ED59E18D-5C56-6545-B968-C4CAA47A6649}" type="parTrans" cxnId="{E655EFDB-0A62-4D4D-B624-6DB6141C2227}">
      <dgm:prSet/>
      <dgm:spPr/>
      <dgm:t>
        <a:bodyPr/>
        <a:lstStyle/>
        <a:p>
          <a:endParaRPr lang="en-GB"/>
        </a:p>
      </dgm:t>
    </dgm:pt>
    <dgm:pt modelId="{AC84E037-833B-C541-A811-7DFEEDF57128}" type="sibTrans" cxnId="{E655EFDB-0A62-4D4D-B624-6DB6141C2227}">
      <dgm:prSet/>
      <dgm:spPr/>
      <dgm:t>
        <a:bodyPr/>
        <a:lstStyle/>
        <a:p>
          <a:endParaRPr lang="en-GB"/>
        </a:p>
      </dgm:t>
    </dgm:pt>
    <dgm:pt modelId="{0ADF25EE-7A3E-194F-B8F6-813678A73776}">
      <dgm:prSet/>
      <dgm:spPr/>
      <dgm:t>
        <a:bodyPr/>
        <a:lstStyle/>
        <a:p>
          <a:r>
            <a:rPr lang="en-GB" b="1" dirty="0"/>
            <a:t>Cabin location (e.g., Deck, Side, Number)</a:t>
          </a:r>
        </a:p>
      </dgm:t>
    </dgm:pt>
    <dgm:pt modelId="{44BD6993-CF1B-4A43-ACB3-C9032C20D8A1}" type="parTrans" cxnId="{03044597-AFA2-324E-8243-AB3EC7D1431A}">
      <dgm:prSet/>
      <dgm:spPr/>
      <dgm:t>
        <a:bodyPr/>
        <a:lstStyle/>
        <a:p>
          <a:endParaRPr lang="en-GB"/>
        </a:p>
      </dgm:t>
    </dgm:pt>
    <dgm:pt modelId="{3E43BAAE-8AEE-CC48-8320-F988C9753CD6}" type="sibTrans" cxnId="{03044597-AFA2-324E-8243-AB3EC7D1431A}">
      <dgm:prSet/>
      <dgm:spPr/>
      <dgm:t>
        <a:bodyPr/>
        <a:lstStyle/>
        <a:p>
          <a:endParaRPr lang="en-GB"/>
        </a:p>
      </dgm:t>
    </dgm:pt>
    <dgm:pt modelId="{3787493B-63BF-D64F-BA99-CCBFB02505DD}">
      <dgm:prSet/>
      <dgm:spPr/>
      <dgm:t>
        <a:bodyPr/>
        <a:lstStyle/>
        <a:p>
          <a:r>
            <a:rPr lang="en-GB" b="1" dirty="0"/>
            <a:t>Spending behavior on services (e.g., Room Service, FoodCourt)</a:t>
          </a:r>
        </a:p>
      </dgm:t>
    </dgm:pt>
    <dgm:pt modelId="{79FD7AFA-16EF-644A-8A00-A598DAE103E8}" type="parTrans" cxnId="{07D6C25D-1C39-EC42-8133-8C49A7FF3834}">
      <dgm:prSet/>
      <dgm:spPr/>
      <dgm:t>
        <a:bodyPr/>
        <a:lstStyle/>
        <a:p>
          <a:endParaRPr lang="en-GB"/>
        </a:p>
      </dgm:t>
    </dgm:pt>
    <dgm:pt modelId="{57E74004-8E76-7541-A0D1-A39396A10EB9}" type="sibTrans" cxnId="{07D6C25D-1C39-EC42-8133-8C49A7FF3834}">
      <dgm:prSet/>
      <dgm:spPr/>
      <dgm:t>
        <a:bodyPr/>
        <a:lstStyle/>
        <a:p>
          <a:endParaRPr lang="en-GB"/>
        </a:p>
      </dgm:t>
    </dgm:pt>
    <dgm:pt modelId="{4CAA7B65-E517-354D-B5A4-638FF6894421}">
      <dgm:prSet/>
      <dgm:spPr/>
      <dgm:t>
        <a:bodyPr/>
        <a:lstStyle/>
        <a:p>
          <a:r>
            <a:rPr lang="en-GB" b="1" dirty="0"/>
            <a:t>Status flags like VIP or Cryosleep</a:t>
          </a:r>
        </a:p>
      </dgm:t>
    </dgm:pt>
    <dgm:pt modelId="{CEBC3E20-FFA7-4A45-8612-08B1B2DA1A98}" type="parTrans" cxnId="{C89DB817-3290-5D40-B27E-05F61AF86E0C}">
      <dgm:prSet/>
      <dgm:spPr/>
      <dgm:t>
        <a:bodyPr/>
        <a:lstStyle/>
        <a:p>
          <a:endParaRPr lang="en-GB"/>
        </a:p>
      </dgm:t>
    </dgm:pt>
    <dgm:pt modelId="{41B312AF-0F78-1745-A1FA-AE1BE400C615}" type="sibTrans" cxnId="{C89DB817-3290-5D40-B27E-05F61AF86E0C}">
      <dgm:prSet/>
      <dgm:spPr/>
      <dgm:t>
        <a:bodyPr/>
        <a:lstStyle/>
        <a:p>
          <a:endParaRPr lang="en-GB"/>
        </a:p>
      </dgm:t>
    </dgm:pt>
    <dgm:pt modelId="{8FAD94D1-1E7B-4541-8DA6-2DF06ED07DDC}" type="pres">
      <dgm:prSet presAssocID="{2103F6EA-FD50-41A2-97FD-C900C1EF72B9}" presName="diagram" presStyleCnt="0">
        <dgm:presLayoutVars>
          <dgm:dir/>
          <dgm:resizeHandles val="exact"/>
        </dgm:presLayoutVars>
      </dgm:prSet>
      <dgm:spPr/>
    </dgm:pt>
    <dgm:pt modelId="{1F8527B6-E173-1242-8546-7DC51CD5EAC8}" type="pres">
      <dgm:prSet presAssocID="{8AB247AE-E46B-C74D-A2D4-58B347927FB4}" presName="node" presStyleLbl="node1" presStyleIdx="0" presStyleCnt="5">
        <dgm:presLayoutVars>
          <dgm:bulletEnabled val="1"/>
        </dgm:presLayoutVars>
      </dgm:prSet>
      <dgm:spPr/>
    </dgm:pt>
    <dgm:pt modelId="{394C0D00-D99D-814F-A168-B14DC6080AA9}" type="pres">
      <dgm:prSet presAssocID="{EFCB995B-E020-AE45-9658-75B10CB7B060}" presName="sibTrans" presStyleCnt="0"/>
      <dgm:spPr/>
    </dgm:pt>
    <dgm:pt modelId="{BFD84190-482A-9345-892F-E0A2A13B1D47}" type="pres">
      <dgm:prSet presAssocID="{037D83AE-F90A-D849-89E1-10AA270CCBA6}" presName="node" presStyleLbl="node1" presStyleIdx="1" presStyleCnt="5">
        <dgm:presLayoutVars>
          <dgm:bulletEnabled val="1"/>
        </dgm:presLayoutVars>
      </dgm:prSet>
      <dgm:spPr/>
    </dgm:pt>
    <dgm:pt modelId="{549F7971-D945-254B-85C3-7D79002FC3ED}" type="pres">
      <dgm:prSet presAssocID="{AC84E037-833B-C541-A811-7DFEEDF57128}" presName="sibTrans" presStyleCnt="0"/>
      <dgm:spPr/>
    </dgm:pt>
    <dgm:pt modelId="{C95BBD41-D409-FE4D-93FF-76FA80FA0016}" type="pres">
      <dgm:prSet presAssocID="{0ADF25EE-7A3E-194F-B8F6-813678A73776}" presName="node" presStyleLbl="node1" presStyleIdx="2" presStyleCnt="5">
        <dgm:presLayoutVars>
          <dgm:bulletEnabled val="1"/>
        </dgm:presLayoutVars>
      </dgm:prSet>
      <dgm:spPr/>
    </dgm:pt>
    <dgm:pt modelId="{50D1A66B-BC89-9640-9B60-605D53BA0E06}" type="pres">
      <dgm:prSet presAssocID="{3E43BAAE-8AEE-CC48-8320-F988C9753CD6}" presName="sibTrans" presStyleCnt="0"/>
      <dgm:spPr/>
    </dgm:pt>
    <dgm:pt modelId="{CD2EEF23-C12A-8A42-A0AA-D34EFF27429D}" type="pres">
      <dgm:prSet presAssocID="{3787493B-63BF-D64F-BA99-CCBFB02505DD}" presName="node" presStyleLbl="node1" presStyleIdx="3" presStyleCnt="5">
        <dgm:presLayoutVars>
          <dgm:bulletEnabled val="1"/>
        </dgm:presLayoutVars>
      </dgm:prSet>
      <dgm:spPr/>
    </dgm:pt>
    <dgm:pt modelId="{E20D121A-D4C2-484E-BD65-6F6297D41001}" type="pres">
      <dgm:prSet presAssocID="{57E74004-8E76-7541-A0D1-A39396A10EB9}" presName="sibTrans" presStyleCnt="0"/>
      <dgm:spPr/>
    </dgm:pt>
    <dgm:pt modelId="{87CC8908-CFBA-2142-A6CB-6A9E4B948762}" type="pres">
      <dgm:prSet presAssocID="{4CAA7B65-E517-354D-B5A4-638FF6894421}" presName="node" presStyleLbl="node1" presStyleIdx="4" presStyleCnt="5">
        <dgm:presLayoutVars>
          <dgm:bulletEnabled val="1"/>
        </dgm:presLayoutVars>
      </dgm:prSet>
      <dgm:spPr/>
    </dgm:pt>
  </dgm:ptLst>
  <dgm:cxnLst>
    <dgm:cxn modelId="{8575E500-DF96-0747-88D1-4877DF78EE81}" srcId="{2103F6EA-FD50-41A2-97FD-C900C1EF72B9}" destId="{8AB247AE-E46B-C74D-A2D4-58B347927FB4}" srcOrd="0" destOrd="0" parTransId="{8A3EA327-C5D2-3A4E-92F3-9FF650EEFD13}" sibTransId="{EFCB995B-E020-AE45-9658-75B10CB7B060}"/>
    <dgm:cxn modelId="{C89DB817-3290-5D40-B27E-05F61AF86E0C}" srcId="{2103F6EA-FD50-41A2-97FD-C900C1EF72B9}" destId="{4CAA7B65-E517-354D-B5A4-638FF6894421}" srcOrd="4" destOrd="0" parTransId="{CEBC3E20-FFA7-4A45-8612-08B1B2DA1A98}" sibTransId="{41B312AF-0F78-1745-A1FA-AE1BE400C615}"/>
    <dgm:cxn modelId="{5C9D8B47-5A35-0646-B298-8A8A6BE908B1}" type="presOf" srcId="{4CAA7B65-E517-354D-B5A4-638FF6894421}" destId="{87CC8908-CFBA-2142-A6CB-6A9E4B948762}" srcOrd="0" destOrd="0" presId="urn:microsoft.com/office/officeart/2005/8/layout/default"/>
    <dgm:cxn modelId="{6DF00549-3B9F-5D4A-8405-7039212DB3D8}" type="presOf" srcId="{3787493B-63BF-D64F-BA99-CCBFB02505DD}" destId="{CD2EEF23-C12A-8A42-A0AA-D34EFF27429D}" srcOrd="0" destOrd="0" presId="urn:microsoft.com/office/officeart/2005/8/layout/default"/>
    <dgm:cxn modelId="{07D6C25D-1C39-EC42-8133-8C49A7FF3834}" srcId="{2103F6EA-FD50-41A2-97FD-C900C1EF72B9}" destId="{3787493B-63BF-D64F-BA99-CCBFB02505DD}" srcOrd="3" destOrd="0" parTransId="{79FD7AFA-16EF-644A-8A00-A598DAE103E8}" sibTransId="{57E74004-8E76-7541-A0D1-A39396A10EB9}"/>
    <dgm:cxn modelId="{92078470-DFD9-654B-8274-8196AB0C8AA0}" type="presOf" srcId="{2103F6EA-FD50-41A2-97FD-C900C1EF72B9}" destId="{8FAD94D1-1E7B-4541-8DA6-2DF06ED07DDC}" srcOrd="0" destOrd="0" presId="urn:microsoft.com/office/officeart/2005/8/layout/default"/>
    <dgm:cxn modelId="{03044597-AFA2-324E-8243-AB3EC7D1431A}" srcId="{2103F6EA-FD50-41A2-97FD-C900C1EF72B9}" destId="{0ADF25EE-7A3E-194F-B8F6-813678A73776}" srcOrd="2" destOrd="0" parTransId="{44BD6993-CF1B-4A43-ACB3-C9032C20D8A1}" sibTransId="{3E43BAAE-8AEE-CC48-8320-F988C9753CD6}"/>
    <dgm:cxn modelId="{CA66B4A7-DA19-A74F-A4BD-C3E142CC3BA7}" type="presOf" srcId="{0ADF25EE-7A3E-194F-B8F6-813678A73776}" destId="{C95BBD41-D409-FE4D-93FF-76FA80FA0016}" srcOrd="0" destOrd="0" presId="urn:microsoft.com/office/officeart/2005/8/layout/default"/>
    <dgm:cxn modelId="{5EBF92B0-A9CC-5B47-A8AC-BD8F799B891D}" type="presOf" srcId="{037D83AE-F90A-D849-89E1-10AA270CCBA6}" destId="{BFD84190-482A-9345-892F-E0A2A13B1D47}" srcOrd="0" destOrd="0" presId="urn:microsoft.com/office/officeart/2005/8/layout/default"/>
    <dgm:cxn modelId="{E655EFDB-0A62-4D4D-B624-6DB6141C2227}" srcId="{2103F6EA-FD50-41A2-97FD-C900C1EF72B9}" destId="{037D83AE-F90A-D849-89E1-10AA270CCBA6}" srcOrd="1" destOrd="0" parTransId="{ED59E18D-5C56-6545-B968-C4CAA47A6649}" sibTransId="{AC84E037-833B-C541-A811-7DFEEDF57128}"/>
    <dgm:cxn modelId="{B37BF1F0-BA8E-6243-88F7-5ABF16A531C8}" type="presOf" srcId="{8AB247AE-E46B-C74D-A2D4-58B347927FB4}" destId="{1F8527B6-E173-1242-8546-7DC51CD5EAC8}" srcOrd="0" destOrd="0" presId="urn:microsoft.com/office/officeart/2005/8/layout/default"/>
    <dgm:cxn modelId="{782EF29A-1879-4B43-90AC-B9F6E53E325A}" type="presParOf" srcId="{8FAD94D1-1E7B-4541-8DA6-2DF06ED07DDC}" destId="{1F8527B6-E173-1242-8546-7DC51CD5EAC8}" srcOrd="0" destOrd="0" presId="urn:microsoft.com/office/officeart/2005/8/layout/default"/>
    <dgm:cxn modelId="{30633139-E988-FA45-98B5-15B550D0C4B7}" type="presParOf" srcId="{8FAD94D1-1E7B-4541-8DA6-2DF06ED07DDC}" destId="{394C0D00-D99D-814F-A168-B14DC6080AA9}" srcOrd="1" destOrd="0" presId="urn:microsoft.com/office/officeart/2005/8/layout/default"/>
    <dgm:cxn modelId="{7FFC170A-6373-0D4F-A6B5-7A9D4FF6C457}" type="presParOf" srcId="{8FAD94D1-1E7B-4541-8DA6-2DF06ED07DDC}" destId="{BFD84190-482A-9345-892F-E0A2A13B1D47}" srcOrd="2" destOrd="0" presId="urn:microsoft.com/office/officeart/2005/8/layout/default"/>
    <dgm:cxn modelId="{E636676F-9926-1F44-8819-99BAAF8429D9}" type="presParOf" srcId="{8FAD94D1-1E7B-4541-8DA6-2DF06ED07DDC}" destId="{549F7971-D945-254B-85C3-7D79002FC3ED}" srcOrd="3" destOrd="0" presId="urn:microsoft.com/office/officeart/2005/8/layout/default"/>
    <dgm:cxn modelId="{E0267B7D-981C-134C-8ECC-D0619784BCEE}" type="presParOf" srcId="{8FAD94D1-1E7B-4541-8DA6-2DF06ED07DDC}" destId="{C95BBD41-D409-FE4D-93FF-76FA80FA0016}" srcOrd="4" destOrd="0" presId="urn:microsoft.com/office/officeart/2005/8/layout/default"/>
    <dgm:cxn modelId="{DCAF8CED-F2CD-BA41-B47A-EF0FDA12D322}" type="presParOf" srcId="{8FAD94D1-1E7B-4541-8DA6-2DF06ED07DDC}" destId="{50D1A66B-BC89-9640-9B60-605D53BA0E06}" srcOrd="5" destOrd="0" presId="urn:microsoft.com/office/officeart/2005/8/layout/default"/>
    <dgm:cxn modelId="{F5C47133-EF0B-3343-903C-5CB6ADBEB978}" type="presParOf" srcId="{8FAD94D1-1E7B-4541-8DA6-2DF06ED07DDC}" destId="{CD2EEF23-C12A-8A42-A0AA-D34EFF27429D}" srcOrd="6" destOrd="0" presId="urn:microsoft.com/office/officeart/2005/8/layout/default"/>
    <dgm:cxn modelId="{EB91B6CC-4DAA-1D43-B970-CB7CB1B35E10}" type="presParOf" srcId="{8FAD94D1-1E7B-4541-8DA6-2DF06ED07DDC}" destId="{E20D121A-D4C2-484E-BD65-6F6297D41001}" srcOrd="7" destOrd="0" presId="urn:microsoft.com/office/officeart/2005/8/layout/default"/>
    <dgm:cxn modelId="{EDE3DA33-16CD-C74D-AAE4-1E09F34DA287}" type="presParOf" srcId="{8FAD94D1-1E7B-4541-8DA6-2DF06ED07DDC}" destId="{87CC8908-CFBA-2142-A6CB-6A9E4B94876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0CA2D-E61C-40DE-BFC0-111E4CF53057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2D6819-589E-4F72-8B70-86E743F8B5EF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Goal: Prepare clean, structured data and create meaningful features.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DB9A726F-65AA-456F-AFAA-BF807E681187}" type="parTrans" cxnId="{68DC5281-F3CD-407E-BD92-5BC1A6B95754}">
      <dgm:prSet/>
      <dgm:spPr/>
      <dgm:t>
        <a:bodyPr/>
        <a:lstStyle/>
        <a:p>
          <a:pPr algn="ctr"/>
          <a:endParaRPr lang="en-US"/>
        </a:p>
      </dgm:t>
    </dgm:pt>
    <dgm:pt modelId="{7E7AEE9F-E52A-4DE9-925F-0F466B51AA71}" type="sibTrans" cxnId="{68DC5281-F3CD-407E-BD92-5BC1A6B95754}">
      <dgm:prSet/>
      <dgm:spPr/>
      <dgm:t>
        <a:bodyPr/>
        <a:lstStyle/>
        <a:p>
          <a:pPr algn="ctr"/>
          <a:endParaRPr lang="en-US" dirty="0"/>
        </a:p>
      </dgm:t>
    </dgm:pt>
    <dgm:pt modelId="{DDD41197-8A5C-4F7F-8FE6-D0A422137393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Key Steps: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6CE31AEC-B379-4F1F-94F7-A10A50FF6BAF}" type="parTrans" cxnId="{C467D36D-2ED4-4815-9CEF-C5C801A77114}">
      <dgm:prSet/>
      <dgm:spPr/>
      <dgm:t>
        <a:bodyPr/>
        <a:lstStyle/>
        <a:p>
          <a:pPr algn="ctr"/>
          <a:endParaRPr lang="en-US"/>
        </a:p>
      </dgm:t>
    </dgm:pt>
    <dgm:pt modelId="{AB09D05C-9EEC-4E07-A6BF-F1CDBA4730F0}" type="sibTrans" cxnId="{C467D36D-2ED4-4815-9CEF-C5C801A77114}">
      <dgm:prSet/>
      <dgm:spPr/>
      <dgm:t>
        <a:bodyPr/>
        <a:lstStyle/>
        <a:p>
          <a:pPr algn="ctr"/>
          <a:endParaRPr lang="en-US" dirty="0"/>
        </a:p>
      </dgm:t>
    </dgm:pt>
    <dgm:pt modelId="{2DAC6304-1DFB-4081-B38E-15CAD7BFC246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Merged train/test for consistent processing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BEBB39AC-904A-49D1-A8BE-73979590FDCF}" type="parTrans" cxnId="{A65EE2BA-7470-4D4D-9392-B96DBD9B2342}">
      <dgm:prSet/>
      <dgm:spPr/>
      <dgm:t>
        <a:bodyPr/>
        <a:lstStyle/>
        <a:p>
          <a:pPr algn="ctr"/>
          <a:endParaRPr lang="en-US"/>
        </a:p>
      </dgm:t>
    </dgm:pt>
    <dgm:pt modelId="{0E35A0CC-E7FB-4D10-AC0D-20F9AA970EBA}" type="sibTrans" cxnId="{A65EE2BA-7470-4D4D-9392-B96DBD9B2342}">
      <dgm:prSet/>
      <dgm:spPr/>
      <dgm:t>
        <a:bodyPr/>
        <a:lstStyle/>
        <a:p>
          <a:pPr algn="ctr"/>
          <a:endParaRPr lang="en-US" dirty="0"/>
        </a:p>
      </dgm:t>
    </dgm:pt>
    <dgm:pt modelId="{72BF6CA7-B9A7-47AC-8460-0FD945FDDA72}">
      <dgm:prSet custT="1"/>
      <dgm:spPr/>
      <dgm:t>
        <a:bodyPr/>
        <a:lstStyle/>
        <a:p>
          <a:pPr algn="ctr"/>
          <a:r>
            <a:rPr lang="en-GB" sz="1200" b="1" dirty="0">
              <a:solidFill>
                <a:schemeClr val="tx2">
                  <a:lumMod val="10000"/>
                </a:schemeClr>
              </a:solidFill>
            </a:rPr>
            <a:t>Engineered features:</a:t>
          </a:r>
        </a:p>
        <a:p>
          <a:pPr algn="ctr"/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51988D5C-C18A-4484-AC54-EB54BB9FA5A5}" type="parTrans" cxnId="{172BF089-72BB-42D2-98A8-73C3CC721F2C}">
      <dgm:prSet/>
      <dgm:spPr/>
      <dgm:t>
        <a:bodyPr/>
        <a:lstStyle/>
        <a:p>
          <a:pPr algn="ctr"/>
          <a:endParaRPr lang="en-US"/>
        </a:p>
      </dgm:t>
    </dgm:pt>
    <dgm:pt modelId="{EB5F6071-EB5E-4F72-A540-81230BE3B7DE}" type="sibTrans" cxnId="{172BF089-72BB-42D2-98A8-73C3CC721F2C}">
      <dgm:prSet/>
      <dgm:spPr/>
      <dgm:t>
        <a:bodyPr/>
        <a:lstStyle/>
        <a:p>
          <a:pPr algn="ctr"/>
          <a:endParaRPr lang="en-US" dirty="0"/>
        </a:p>
      </dgm:t>
    </dgm:pt>
    <dgm:pt modelId="{59120981-0AB2-4C0B-8753-0DFABA766C98}">
      <dgm:prSet custT="1"/>
      <dgm:spPr/>
      <dgm:t>
        <a:bodyPr/>
        <a:lstStyle/>
        <a:p>
          <a:pPr algn="ctr"/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GroupSize, IsAlone from PassengerId</a:t>
          </a:r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58DB0246-B4BF-49F6-9FA6-E7F00666BA6F}" type="parTrans" cxnId="{6F929F44-7822-4D0A-A8EC-06FCF29A9B95}">
      <dgm:prSet/>
      <dgm:spPr/>
      <dgm:t>
        <a:bodyPr/>
        <a:lstStyle/>
        <a:p>
          <a:pPr algn="ctr"/>
          <a:endParaRPr lang="en-US"/>
        </a:p>
      </dgm:t>
    </dgm:pt>
    <dgm:pt modelId="{8A7C7671-0719-49B2-AD7D-D328319C5A93}" type="sibTrans" cxnId="{6F929F44-7822-4D0A-A8EC-06FCF29A9B95}">
      <dgm:prSet/>
      <dgm:spPr/>
      <dgm:t>
        <a:bodyPr/>
        <a:lstStyle/>
        <a:p>
          <a:pPr algn="ctr"/>
          <a:endParaRPr lang="en-US"/>
        </a:p>
      </dgm:t>
    </dgm:pt>
    <dgm:pt modelId="{616B907B-C96D-4B62-9A43-066CD636FA9F}">
      <dgm:prSet custT="1"/>
      <dgm:spPr/>
      <dgm:t>
        <a:bodyPr/>
        <a:lstStyle/>
        <a:p>
          <a:pPr algn="ctr"/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Deck, Side from Cabin</a:t>
          </a:r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8ACCF69E-7785-4DB4-AE21-1FF713FE405D}" type="parTrans" cxnId="{A6D410EA-F709-4511-806E-AE0111A6EFE0}">
      <dgm:prSet/>
      <dgm:spPr/>
      <dgm:t>
        <a:bodyPr/>
        <a:lstStyle/>
        <a:p>
          <a:pPr algn="ctr"/>
          <a:endParaRPr lang="en-US"/>
        </a:p>
      </dgm:t>
    </dgm:pt>
    <dgm:pt modelId="{BD1DB423-8B5F-4CE4-B90C-BAC4F5F48A4D}" type="sibTrans" cxnId="{A6D410EA-F709-4511-806E-AE0111A6EFE0}">
      <dgm:prSet/>
      <dgm:spPr/>
      <dgm:t>
        <a:bodyPr/>
        <a:lstStyle/>
        <a:p>
          <a:pPr algn="ctr"/>
          <a:endParaRPr lang="en-US"/>
        </a:p>
      </dgm:t>
    </dgm:pt>
    <dgm:pt modelId="{678EAF80-E29A-4E54-880E-8D36526C9F0A}">
      <dgm:prSet custT="1"/>
      <dgm:spPr/>
      <dgm:t>
        <a:bodyPr/>
        <a:lstStyle/>
        <a:p>
          <a:pPr algn="ctr"/>
          <a:r>
            <a:rPr lang="en-GB" sz="1050" b="1" dirty="0">
              <a:solidFill>
                <a:schemeClr val="tx2">
                  <a:lumMod val="10000"/>
                </a:schemeClr>
              </a:solidFill>
            </a:rPr>
            <a:t>TotalSpend, LogSpend, AgeSpendInteraction, AgeGroup</a:t>
          </a:r>
          <a:endParaRPr lang="en-US" sz="1050" b="1" dirty="0">
            <a:solidFill>
              <a:schemeClr val="tx2">
                <a:lumMod val="10000"/>
              </a:schemeClr>
            </a:solidFill>
          </a:endParaRPr>
        </a:p>
      </dgm:t>
    </dgm:pt>
    <dgm:pt modelId="{23D737AC-ABF6-4E65-9A66-2946B7581318}" type="parTrans" cxnId="{692BB393-3A3D-4C0F-B834-DE15C08CF6FA}">
      <dgm:prSet/>
      <dgm:spPr/>
      <dgm:t>
        <a:bodyPr/>
        <a:lstStyle/>
        <a:p>
          <a:pPr algn="ctr"/>
          <a:endParaRPr lang="en-US"/>
        </a:p>
      </dgm:t>
    </dgm:pt>
    <dgm:pt modelId="{4B9F1871-8BF4-47A2-AF71-F47FD2FFB454}" type="sibTrans" cxnId="{692BB393-3A3D-4C0F-B834-DE15C08CF6FA}">
      <dgm:prSet/>
      <dgm:spPr/>
      <dgm:t>
        <a:bodyPr/>
        <a:lstStyle/>
        <a:p>
          <a:pPr algn="ctr"/>
          <a:endParaRPr lang="en-US"/>
        </a:p>
      </dgm:t>
    </dgm:pt>
    <dgm:pt modelId="{F894DF3C-6142-43F2-8458-6A8FE994C297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Missing Value Handling: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018A4CC7-0F02-4B85-B2C3-99C599890D86}" type="parTrans" cxnId="{5F5853E9-2B8B-411D-9FE5-36BC33EA796A}">
      <dgm:prSet/>
      <dgm:spPr/>
      <dgm:t>
        <a:bodyPr/>
        <a:lstStyle/>
        <a:p>
          <a:pPr algn="ctr"/>
          <a:endParaRPr lang="en-US"/>
        </a:p>
      </dgm:t>
    </dgm:pt>
    <dgm:pt modelId="{E1A77045-3503-4E9B-97C2-E1E7C4CCE58C}" type="sibTrans" cxnId="{5F5853E9-2B8B-411D-9FE5-36BC33EA796A}">
      <dgm:prSet/>
      <dgm:spPr/>
      <dgm:t>
        <a:bodyPr/>
        <a:lstStyle/>
        <a:p>
          <a:pPr algn="ctr"/>
          <a:endParaRPr lang="en-US" dirty="0"/>
        </a:p>
      </dgm:t>
    </dgm:pt>
    <dgm:pt modelId="{BD54A87A-AD67-49EB-AA14-B3100836CF9E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Categorical → filled with 'Unknown' or mode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0931E4AA-0551-4B2D-A082-825EE11F956F}" type="parTrans" cxnId="{B200D507-949B-442F-B538-01A9BC1E6B28}">
      <dgm:prSet/>
      <dgm:spPr/>
      <dgm:t>
        <a:bodyPr/>
        <a:lstStyle/>
        <a:p>
          <a:pPr algn="ctr"/>
          <a:endParaRPr lang="en-US"/>
        </a:p>
      </dgm:t>
    </dgm:pt>
    <dgm:pt modelId="{B332230C-13B7-424D-B1A8-54CE8030F848}" type="sibTrans" cxnId="{B200D507-949B-442F-B538-01A9BC1E6B28}">
      <dgm:prSet/>
      <dgm:spPr/>
      <dgm:t>
        <a:bodyPr/>
        <a:lstStyle/>
        <a:p>
          <a:pPr algn="ctr"/>
          <a:endParaRPr lang="en-US" dirty="0"/>
        </a:p>
      </dgm:t>
    </dgm:pt>
    <dgm:pt modelId="{39CAAFBB-AFBA-4AB4-9306-BD648FA08D10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Booleans (CryoSleep, VIP) → filled as False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3AEC6DB7-7805-4717-BDD9-65833069F97C}" type="parTrans" cxnId="{DCA97257-E27C-4D2F-8186-24608EB055A5}">
      <dgm:prSet/>
      <dgm:spPr/>
      <dgm:t>
        <a:bodyPr/>
        <a:lstStyle/>
        <a:p>
          <a:pPr algn="ctr"/>
          <a:endParaRPr lang="en-US"/>
        </a:p>
      </dgm:t>
    </dgm:pt>
    <dgm:pt modelId="{1F933039-15BD-42E7-BE98-0610FCA14C6E}" type="sibTrans" cxnId="{DCA97257-E27C-4D2F-8186-24608EB055A5}">
      <dgm:prSet/>
      <dgm:spPr/>
      <dgm:t>
        <a:bodyPr/>
        <a:lstStyle/>
        <a:p>
          <a:pPr algn="ctr"/>
          <a:endParaRPr lang="en-US" dirty="0"/>
        </a:p>
      </dgm:t>
    </dgm:pt>
    <dgm:pt modelId="{B2B639E1-925B-4178-91F0-A1A50539975E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Numeric → median or 0 for spend columns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1DB5E686-CEE8-4A5C-B2A4-F39315A2C47B}" type="parTrans" cxnId="{CC9DF99F-ABAE-4046-9669-D3254F94E2A1}">
      <dgm:prSet/>
      <dgm:spPr/>
      <dgm:t>
        <a:bodyPr/>
        <a:lstStyle/>
        <a:p>
          <a:pPr algn="ctr"/>
          <a:endParaRPr lang="en-US"/>
        </a:p>
      </dgm:t>
    </dgm:pt>
    <dgm:pt modelId="{7D343AB1-8EAD-4136-9191-B9B457EB760F}" type="sibTrans" cxnId="{CC9DF99F-ABAE-4046-9669-D3254F94E2A1}">
      <dgm:prSet/>
      <dgm:spPr/>
      <dgm:t>
        <a:bodyPr/>
        <a:lstStyle/>
        <a:p>
          <a:pPr algn="ctr"/>
          <a:endParaRPr lang="en-US" dirty="0"/>
        </a:p>
      </dgm:t>
    </dgm:pt>
    <dgm:pt modelId="{AC5065B1-687F-4272-B3E8-D8FA060EEC89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Encoding &amp; Cleanup:</a:t>
          </a:r>
          <a:endParaRPr lang="en-US" dirty="0">
            <a:solidFill>
              <a:schemeClr val="tx2">
                <a:lumMod val="10000"/>
              </a:schemeClr>
            </a:solidFill>
          </a:endParaRPr>
        </a:p>
      </dgm:t>
    </dgm:pt>
    <dgm:pt modelId="{ABC2CC23-95AE-420B-8FC1-39C6F165DF59}" type="parTrans" cxnId="{E6E8D1FF-001D-49D2-BC43-63AF5B630FD1}">
      <dgm:prSet/>
      <dgm:spPr/>
      <dgm:t>
        <a:bodyPr/>
        <a:lstStyle/>
        <a:p>
          <a:pPr algn="ctr"/>
          <a:endParaRPr lang="en-US"/>
        </a:p>
      </dgm:t>
    </dgm:pt>
    <dgm:pt modelId="{4CB3317F-DB04-43A6-96D4-78F7B81A001D}" type="sibTrans" cxnId="{E6E8D1FF-001D-49D2-BC43-63AF5B630FD1}">
      <dgm:prSet/>
      <dgm:spPr/>
      <dgm:t>
        <a:bodyPr/>
        <a:lstStyle/>
        <a:p>
          <a:pPr algn="ctr"/>
          <a:endParaRPr lang="en-US" dirty="0"/>
        </a:p>
      </dgm:t>
    </dgm:pt>
    <dgm:pt modelId="{104A256A-EA54-447C-8D3A-06792B6EA6F5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Label encoded: HomePlanet, Destination, Deck, Side, AgeGroup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F529C227-A2A6-4F03-9DF8-5180F7270023}" type="parTrans" cxnId="{950BEE2A-44A2-463F-A82E-78F62CDAD79B}">
      <dgm:prSet/>
      <dgm:spPr/>
      <dgm:t>
        <a:bodyPr/>
        <a:lstStyle/>
        <a:p>
          <a:pPr algn="ctr"/>
          <a:endParaRPr lang="en-US"/>
        </a:p>
      </dgm:t>
    </dgm:pt>
    <dgm:pt modelId="{C69E2289-2B85-4EB2-AB22-D95E003F38BD}" type="sibTrans" cxnId="{950BEE2A-44A2-463F-A82E-78F62CDAD79B}">
      <dgm:prSet/>
      <dgm:spPr/>
      <dgm:t>
        <a:bodyPr/>
        <a:lstStyle/>
        <a:p>
          <a:pPr algn="ctr"/>
          <a:endParaRPr lang="en-US" dirty="0"/>
        </a:p>
      </dgm:t>
    </dgm:pt>
    <dgm:pt modelId="{4E2A0DB5-9F64-4211-8A38-DCC45ECCE59F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Dropped: Name, Cabin, CabinNum, PassengerId, Group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2283FF2B-57EF-4CEC-ACCB-8DD434061EA8}" type="parTrans" cxnId="{75C12875-2D77-4C68-B19B-DBF915607157}">
      <dgm:prSet/>
      <dgm:spPr/>
      <dgm:t>
        <a:bodyPr/>
        <a:lstStyle/>
        <a:p>
          <a:pPr algn="ctr"/>
          <a:endParaRPr lang="en-US"/>
        </a:p>
      </dgm:t>
    </dgm:pt>
    <dgm:pt modelId="{9F784F29-21EE-4883-A468-74EFB03F2F43}" type="sibTrans" cxnId="{75C12875-2D77-4C68-B19B-DBF915607157}">
      <dgm:prSet/>
      <dgm:spPr/>
      <dgm:t>
        <a:bodyPr/>
        <a:lstStyle/>
        <a:p>
          <a:pPr algn="ctr"/>
          <a:endParaRPr lang="en-US" dirty="0"/>
        </a:p>
      </dgm:t>
    </dgm:pt>
    <dgm:pt modelId="{961CD4C4-34DC-45FF-91E6-845019BDA1C6}">
      <dgm:prSet/>
      <dgm:spPr/>
      <dgm:t>
        <a:bodyPr/>
        <a:lstStyle/>
        <a:p>
          <a:pPr algn="ctr"/>
          <a:r>
            <a:rPr lang="en-GB" b="1" dirty="0">
              <a:solidFill>
                <a:schemeClr val="tx2">
                  <a:lumMod val="10000"/>
                </a:schemeClr>
              </a:solidFill>
            </a:rPr>
            <a:t>Applied StandardScaler to numeric features</a:t>
          </a:r>
          <a:endParaRPr lang="en-US" b="1" dirty="0">
            <a:solidFill>
              <a:schemeClr val="tx2">
                <a:lumMod val="10000"/>
              </a:schemeClr>
            </a:solidFill>
          </a:endParaRPr>
        </a:p>
      </dgm:t>
    </dgm:pt>
    <dgm:pt modelId="{BA582310-8A45-46DC-9374-3AF4D7D3A82D}" type="parTrans" cxnId="{F567F33A-588F-4DB8-A80D-40B65625A1B9}">
      <dgm:prSet/>
      <dgm:spPr/>
      <dgm:t>
        <a:bodyPr/>
        <a:lstStyle/>
        <a:p>
          <a:pPr algn="ctr"/>
          <a:endParaRPr lang="en-US"/>
        </a:p>
      </dgm:t>
    </dgm:pt>
    <dgm:pt modelId="{DE937C05-A092-429B-96EA-7E36B5F47823}" type="sibTrans" cxnId="{F567F33A-588F-4DB8-A80D-40B65625A1B9}">
      <dgm:prSet/>
      <dgm:spPr/>
      <dgm:t>
        <a:bodyPr/>
        <a:lstStyle/>
        <a:p>
          <a:pPr algn="ctr"/>
          <a:endParaRPr lang="en-US"/>
        </a:p>
      </dgm:t>
    </dgm:pt>
    <dgm:pt modelId="{08CF8B12-AD5D-844F-920F-D99BC043EFDC}" type="pres">
      <dgm:prSet presAssocID="{2FD0CA2D-E61C-40DE-BFC0-111E4CF53057}" presName="Name0" presStyleCnt="0">
        <dgm:presLayoutVars>
          <dgm:dir/>
          <dgm:resizeHandles val="exact"/>
        </dgm:presLayoutVars>
      </dgm:prSet>
      <dgm:spPr/>
    </dgm:pt>
    <dgm:pt modelId="{C38F759C-AC9B-CF48-A5D4-3B0A526FE4C8}" type="pres">
      <dgm:prSet presAssocID="{642D6819-589E-4F72-8B70-86E743F8B5EF}" presName="node" presStyleLbl="node1" presStyleIdx="0" presStyleCnt="12" custScaleY="163322">
        <dgm:presLayoutVars>
          <dgm:bulletEnabled val="1"/>
        </dgm:presLayoutVars>
      </dgm:prSet>
      <dgm:spPr/>
    </dgm:pt>
    <dgm:pt modelId="{5B4C0757-0111-BB48-889F-D212A97231C2}" type="pres">
      <dgm:prSet presAssocID="{7E7AEE9F-E52A-4DE9-925F-0F466B51AA71}" presName="sibTrans" presStyleLbl="sibTrans1D1" presStyleIdx="0" presStyleCnt="11"/>
      <dgm:spPr/>
    </dgm:pt>
    <dgm:pt modelId="{D02978D7-5B31-2B42-8E5A-36B8CBC90886}" type="pres">
      <dgm:prSet presAssocID="{7E7AEE9F-E52A-4DE9-925F-0F466B51AA71}" presName="connectorText" presStyleLbl="sibTrans1D1" presStyleIdx="0" presStyleCnt="11"/>
      <dgm:spPr/>
    </dgm:pt>
    <dgm:pt modelId="{432132DF-907A-0545-AD8D-956793528538}" type="pres">
      <dgm:prSet presAssocID="{DDD41197-8A5C-4F7F-8FE6-D0A422137393}" presName="node" presStyleLbl="node1" presStyleIdx="1" presStyleCnt="12">
        <dgm:presLayoutVars>
          <dgm:bulletEnabled val="1"/>
        </dgm:presLayoutVars>
      </dgm:prSet>
      <dgm:spPr/>
    </dgm:pt>
    <dgm:pt modelId="{D2629A2F-8881-D84A-BFD7-A42530859F43}" type="pres">
      <dgm:prSet presAssocID="{AB09D05C-9EEC-4E07-A6BF-F1CDBA4730F0}" presName="sibTrans" presStyleLbl="sibTrans1D1" presStyleIdx="1" presStyleCnt="11"/>
      <dgm:spPr/>
    </dgm:pt>
    <dgm:pt modelId="{F8BE3DC1-460A-A041-AE09-9020B858A523}" type="pres">
      <dgm:prSet presAssocID="{AB09D05C-9EEC-4E07-A6BF-F1CDBA4730F0}" presName="connectorText" presStyleLbl="sibTrans1D1" presStyleIdx="1" presStyleCnt="11"/>
      <dgm:spPr/>
    </dgm:pt>
    <dgm:pt modelId="{78382669-14EE-6845-A9A0-4EFA6ABCD58A}" type="pres">
      <dgm:prSet presAssocID="{2DAC6304-1DFB-4081-B38E-15CAD7BFC246}" presName="node" presStyleLbl="node1" presStyleIdx="2" presStyleCnt="12">
        <dgm:presLayoutVars>
          <dgm:bulletEnabled val="1"/>
        </dgm:presLayoutVars>
      </dgm:prSet>
      <dgm:spPr/>
    </dgm:pt>
    <dgm:pt modelId="{CA89EC53-AA58-174B-8777-F0E90373F251}" type="pres">
      <dgm:prSet presAssocID="{0E35A0CC-E7FB-4D10-AC0D-20F9AA970EBA}" presName="sibTrans" presStyleLbl="sibTrans1D1" presStyleIdx="2" presStyleCnt="11"/>
      <dgm:spPr/>
    </dgm:pt>
    <dgm:pt modelId="{77BDB776-570F-0349-ACD1-5C4A6827AEA0}" type="pres">
      <dgm:prSet presAssocID="{0E35A0CC-E7FB-4D10-AC0D-20F9AA970EBA}" presName="connectorText" presStyleLbl="sibTrans1D1" presStyleIdx="2" presStyleCnt="11"/>
      <dgm:spPr/>
    </dgm:pt>
    <dgm:pt modelId="{2C09DFC4-B7D1-EA44-AF31-B7939F2F0F0E}" type="pres">
      <dgm:prSet presAssocID="{72BF6CA7-B9A7-47AC-8460-0FD945FDDA72}" presName="node" presStyleLbl="node1" presStyleIdx="3" presStyleCnt="12" custScaleY="225883" custLinFactNeighborX="-1531" custLinFactNeighborY="-29744">
        <dgm:presLayoutVars>
          <dgm:bulletEnabled val="1"/>
        </dgm:presLayoutVars>
      </dgm:prSet>
      <dgm:spPr/>
    </dgm:pt>
    <dgm:pt modelId="{5B65D92C-FB43-2F45-B36A-E70D8F67256F}" type="pres">
      <dgm:prSet presAssocID="{EB5F6071-EB5E-4F72-A540-81230BE3B7DE}" presName="sibTrans" presStyleLbl="sibTrans1D1" presStyleIdx="3" presStyleCnt="11"/>
      <dgm:spPr/>
    </dgm:pt>
    <dgm:pt modelId="{4F2339E4-98E8-AB4C-B582-4B1998E98A39}" type="pres">
      <dgm:prSet presAssocID="{EB5F6071-EB5E-4F72-A540-81230BE3B7DE}" presName="connectorText" presStyleLbl="sibTrans1D1" presStyleIdx="3" presStyleCnt="11"/>
      <dgm:spPr/>
    </dgm:pt>
    <dgm:pt modelId="{FD60E17C-B1FC-9A4E-9FAE-75166A13285F}" type="pres">
      <dgm:prSet presAssocID="{F894DF3C-6142-43F2-8458-6A8FE994C297}" presName="node" presStyleLbl="node1" presStyleIdx="4" presStyleCnt="12">
        <dgm:presLayoutVars>
          <dgm:bulletEnabled val="1"/>
        </dgm:presLayoutVars>
      </dgm:prSet>
      <dgm:spPr/>
    </dgm:pt>
    <dgm:pt modelId="{93C76E31-8CB1-5C4E-8098-86D29D2D0978}" type="pres">
      <dgm:prSet presAssocID="{E1A77045-3503-4E9B-97C2-E1E7C4CCE58C}" presName="sibTrans" presStyleLbl="sibTrans1D1" presStyleIdx="4" presStyleCnt="11"/>
      <dgm:spPr/>
    </dgm:pt>
    <dgm:pt modelId="{3D85221C-1275-C84D-88A1-4704036655F2}" type="pres">
      <dgm:prSet presAssocID="{E1A77045-3503-4E9B-97C2-E1E7C4CCE58C}" presName="connectorText" presStyleLbl="sibTrans1D1" presStyleIdx="4" presStyleCnt="11"/>
      <dgm:spPr/>
    </dgm:pt>
    <dgm:pt modelId="{65725918-5CF4-1A41-A883-6A4B01E6F4B7}" type="pres">
      <dgm:prSet presAssocID="{BD54A87A-AD67-49EB-AA14-B3100836CF9E}" presName="node" presStyleLbl="node1" presStyleIdx="5" presStyleCnt="12">
        <dgm:presLayoutVars>
          <dgm:bulletEnabled val="1"/>
        </dgm:presLayoutVars>
      </dgm:prSet>
      <dgm:spPr/>
    </dgm:pt>
    <dgm:pt modelId="{F5DDB68D-AD6C-CE4E-AE37-401D0D427E6E}" type="pres">
      <dgm:prSet presAssocID="{B332230C-13B7-424D-B1A8-54CE8030F848}" presName="sibTrans" presStyleLbl="sibTrans1D1" presStyleIdx="5" presStyleCnt="11"/>
      <dgm:spPr/>
    </dgm:pt>
    <dgm:pt modelId="{BF34CE52-5858-E94C-8C26-4A3E8EA15414}" type="pres">
      <dgm:prSet presAssocID="{B332230C-13B7-424D-B1A8-54CE8030F848}" presName="connectorText" presStyleLbl="sibTrans1D1" presStyleIdx="5" presStyleCnt="11"/>
      <dgm:spPr/>
    </dgm:pt>
    <dgm:pt modelId="{7DB2919B-13A9-4C4A-973D-75CAACD8CC0E}" type="pres">
      <dgm:prSet presAssocID="{39CAAFBB-AFBA-4AB4-9306-BD648FA08D10}" presName="node" presStyleLbl="node1" presStyleIdx="6" presStyleCnt="12">
        <dgm:presLayoutVars>
          <dgm:bulletEnabled val="1"/>
        </dgm:presLayoutVars>
      </dgm:prSet>
      <dgm:spPr/>
    </dgm:pt>
    <dgm:pt modelId="{1F3BDCB5-BF0B-B148-9778-2DAE6C27A54A}" type="pres">
      <dgm:prSet presAssocID="{1F933039-15BD-42E7-BE98-0610FCA14C6E}" presName="sibTrans" presStyleLbl="sibTrans1D1" presStyleIdx="6" presStyleCnt="11"/>
      <dgm:spPr/>
    </dgm:pt>
    <dgm:pt modelId="{4F455EFE-DA38-AE41-8948-A4776F7212D6}" type="pres">
      <dgm:prSet presAssocID="{1F933039-15BD-42E7-BE98-0610FCA14C6E}" presName="connectorText" presStyleLbl="sibTrans1D1" presStyleIdx="6" presStyleCnt="11"/>
      <dgm:spPr/>
    </dgm:pt>
    <dgm:pt modelId="{B28118D2-A76B-E643-BE03-363C80B37C72}" type="pres">
      <dgm:prSet presAssocID="{B2B639E1-925B-4178-91F0-A1A50539975E}" presName="node" presStyleLbl="node1" presStyleIdx="7" presStyleCnt="12">
        <dgm:presLayoutVars>
          <dgm:bulletEnabled val="1"/>
        </dgm:presLayoutVars>
      </dgm:prSet>
      <dgm:spPr/>
    </dgm:pt>
    <dgm:pt modelId="{7D68233B-1411-7D47-87F3-6A35AC46BE73}" type="pres">
      <dgm:prSet presAssocID="{7D343AB1-8EAD-4136-9191-B9B457EB760F}" presName="sibTrans" presStyleLbl="sibTrans1D1" presStyleIdx="7" presStyleCnt="11"/>
      <dgm:spPr/>
    </dgm:pt>
    <dgm:pt modelId="{64ADB690-1CDF-0B43-AF8F-68D161CC417C}" type="pres">
      <dgm:prSet presAssocID="{7D343AB1-8EAD-4136-9191-B9B457EB760F}" presName="connectorText" presStyleLbl="sibTrans1D1" presStyleIdx="7" presStyleCnt="11"/>
      <dgm:spPr/>
    </dgm:pt>
    <dgm:pt modelId="{866F5F4A-0061-5849-8C2D-44F6F5A6C877}" type="pres">
      <dgm:prSet presAssocID="{AC5065B1-687F-4272-B3E8-D8FA060EEC89}" presName="node" presStyleLbl="node1" presStyleIdx="8" presStyleCnt="12">
        <dgm:presLayoutVars>
          <dgm:bulletEnabled val="1"/>
        </dgm:presLayoutVars>
      </dgm:prSet>
      <dgm:spPr/>
    </dgm:pt>
    <dgm:pt modelId="{38D65212-A30B-A547-AEBB-1CD72E0B3A58}" type="pres">
      <dgm:prSet presAssocID="{4CB3317F-DB04-43A6-96D4-78F7B81A001D}" presName="sibTrans" presStyleLbl="sibTrans1D1" presStyleIdx="8" presStyleCnt="11"/>
      <dgm:spPr/>
    </dgm:pt>
    <dgm:pt modelId="{8441B431-F3BB-0D45-A1CC-96BE8D08D85B}" type="pres">
      <dgm:prSet presAssocID="{4CB3317F-DB04-43A6-96D4-78F7B81A001D}" presName="connectorText" presStyleLbl="sibTrans1D1" presStyleIdx="8" presStyleCnt="11"/>
      <dgm:spPr/>
    </dgm:pt>
    <dgm:pt modelId="{B4741C7B-C0CC-F944-A1FE-8EDED487F499}" type="pres">
      <dgm:prSet presAssocID="{104A256A-EA54-447C-8D3A-06792B6EA6F5}" presName="node" presStyleLbl="node1" presStyleIdx="9" presStyleCnt="12" custScaleY="135806">
        <dgm:presLayoutVars>
          <dgm:bulletEnabled val="1"/>
        </dgm:presLayoutVars>
      </dgm:prSet>
      <dgm:spPr/>
    </dgm:pt>
    <dgm:pt modelId="{DB551F39-CC17-6940-82FD-6E8402A9FFC5}" type="pres">
      <dgm:prSet presAssocID="{C69E2289-2B85-4EB2-AB22-D95E003F38BD}" presName="sibTrans" presStyleLbl="sibTrans1D1" presStyleIdx="9" presStyleCnt="11"/>
      <dgm:spPr/>
    </dgm:pt>
    <dgm:pt modelId="{69A78671-4C82-8440-A814-0607A9C33FB6}" type="pres">
      <dgm:prSet presAssocID="{C69E2289-2B85-4EB2-AB22-D95E003F38BD}" presName="connectorText" presStyleLbl="sibTrans1D1" presStyleIdx="9" presStyleCnt="11"/>
      <dgm:spPr/>
    </dgm:pt>
    <dgm:pt modelId="{517EC37B-A589-F242-9522-7E7A158C33A8}" type="pres">
      <dgm:prSet presAssocID="{4E2A0DB5-9F64-4211-8A38-DCC45ECCE59F}" presName="node" presStyleLbl="node1" presStyleIdx="10" presStyleCnt="12" custScaleY="115720">
        <dgm:presLayoutVars>
          <dgm:bulletEnabled val="1"/>
        </dgm:presLayoutVars>
      </dgm:prSet>
      <dgm:spPr/>
    </dgm:pt>
    <dgm:pt modelId="{6CB1C896-A721-784B-8324-DB36BA4C0E8A}" type="pres">
      <dgm:prSet presAssocID="{9F784F29-21EE-4883-A468-74EFB03F2F43}" presName="sibTrans" presStyleLbl="sibTrans1D1" presStyleIdx="10" presStyleCnt="11"/>
      <dgm:spPr/>
    </dgm:pt>
    <dgm:pt modelId="{150CB0DA-C86E-BC45-911C-FCE64F7563DF}" type="pres">
      <dgm:prSet presAssocID="{9F784F29-21EE-4883-A468-74EFB03F2F43}" presName="connectorText" presStyleLbl="sibTrans1D1" presStyleIdx="10" presStyleCnt="11"/>
      <dgm:spPr/>
    </dgm:pt>
    <dgm:pt modelId="{72A36B8E-B408-AB46-AE10-4EFEF59C61D4}" type="pres">
      <dgm:prSet presAssocID="{961CD4C4-34DC-45FF-91E6-845019BDA1C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B200D507-949B-442F-B538-01A9BC1E6B28}" srcId="{2FD0CA2D-E61C-40DE-BFC0-111E4CF53057}" destId="{BD54A87A-AD67-49EB-AA14-B3100836CF9E}" srcOrd="5" destOrd="0" parTransId="{0931E4AA-0551-4B2D-A082-825EE11F956F}" sibTransId="{B332230C-13B7-424D-B1A8-54CE8030F848}"/>
    <dgm:cxn modelId="{3D8B0E0C-C183-EE46-9502-63BD2BC8A516}" type="presOf" srcId="{AB09D05C-9EEC-4E07-A6BF-F1CDBA4730F0}" destId="{D2629A2F-8881-D84A-BFD7-A42530859F43}" srcOrd="0" destOrd="0" presId="urn:microsoft.com/office/officeart/2016/7/layout/RepeatingBendingProcessNew"/>
    <dgm:cxn modelId="{62834E17-351C-4B49-8951-372CCAE35028}" type="presOf" srcId="{104A256A-EA54-447C-8D3A-06792B6EA6F5}" destId="{B4741C7B-C0CC-F944-A1FE-8EDED487F499}" srcOrd="0" destOrd="0" presId="urn:microsoft.com/office/officeart/2016/7/layout/RepeatingBendingProcessNew"/>
    <dgm:cxn modelId="{950BEE2A-44A2-463F-A82E-78F62CDAD79B}" srcId="{2FD0CA2D-E61C-40DE-BFC0-111E4CF53057}" destId="{104A256A-EA54-447C-8D3A-06792B6EA6F5}" srcOrd="9" destOrd="0" parTransId="{F529C227-A2A6-4F03-9DF8-5180F7270023}" sibTransId="{C69E2289-2B85-4EB2-AB22-D95E003F38BD}"/>
    <dgm:cxn modelId="{7FF0012D-6504-984A-AB8D-BE2F888D9739}" type="presOf" srcId="{EB5F6071-EB5E-4F72-A540-81230BE3B7DE}" destId="{5B65D92C-FB43-2F45-B36A-E70D8F67256F}" srcOrd="0" destOrd="0" presId="urn:microsoft.com/office/officeart/2016/7/layout/RepeatingBendingProcessNew"/>
    <dgm:cxn modelId="{BBC5392E-6833-6B44-97FB-136288032F26}" type="presOf" srcId="{0E35A0CC-E7FB-4D10-AC0D-20F9AA970EBA}" destId="{77BDB776-570F-0349-ACD1-5C4A6827AEA0}" srcOrd="1" destOrd="0" presId="urn:microsoft.com/office/officeart/2016/7/layout/RepeatingBendingProcessNew"/>
    <dgm:cxn modelId="{EA72DC33-57F3-7F42-9DF6-5782AE04CB7A}" type="presOf" srcId="{4E2A0DB5-9F64-4211-8A38-DCC45ECCE59F}" destId="{517EC37B-A589-F242-9522-7E7A158C33A8}" srcOrd="0" destOrd="0" presId="urn:microsoft.com/office/officeart/2016/7/layout/RepeatingBendingProcessNew"/>
    <dgm:cxn modelId="{F567F33A-588F-4DB8-A80D-40B65625A1B9}" srcId="{2FD0CA2D-E61C-40DE-BFC0-111E4CF53057}" destId="{961CD4C4-34DC-45FF-91E6-845019BDA1C6}" srcOrd="11" destOrd="0" parTransId="{BA582310-8A45-46DC-9374-3AF4D7D3A82D}" sibTransId="{DE937C05-A092-429B-96EA-7E36B5F47823}"/>
    <dgm:cxn modelId="{9F579E3C-11D1-DE42-9673-1129835B067C}" type="presOf" srcId="{7D343AB1-8EAD-4136-9191-B9B457EB760F}" destId="{7D68233B-1411-7D47-87F3-6A35AC46BE73}" srcOrd="0" destOrd="0" presId="urn:microsoft.com/office/officeart/2016/7/layout/RepeatingBendingProcessNew"/>
    <dgm:cxn modelId="{9C59283E-B836-F84B-95E2-980C7602AF92}" type="presOf" srcId="{B2B639E1-925B-4178-91F0-A1A50539975E}" destId="{B28118D2-A76B-E643-BE03-363C80B37C72}" srcOrd="0" destOrd="0" presId="urn:microsoft.com/office/officeart/2016/7/layout/RepeatingBendingProcessNew"/>
    <dgm:cxn modelId="{2ED7313E-FF29-C642-B971-103085313222}" type="presOf" srcId="{9F784F29-21EE-4883-A468-74EFB03F2F43}" destId="{6CB1C896-A721-784B-8324-DB36BA4C0E8A}" srcOrd="0" destOrd="0" presId="urn:microsoft.com/office/officeart/2016/7/layout/RepeatingBendingProcessNew"/>
    <dgm:cxn modelId="{58FF3740-EB92-9843-8061-EEA2CF71A20D}" type="presOf" srcId="{EB5F6071-EB5E-4F72-A540-81230BE3B7DE}" destId="{4F2339E4-98E8-AB4C-B582-4B1998E98A39}" srcOrd="1" destOrd="0" presId="urn:microsoft.com/office/officeart/2016/7/layout/RepeatingBendingProcessNew"/>
    <dgm:cxn modelId="{6F929F44-7822-4D0A-A8EC-06FCF29A9B95}" srcId="{72BF6CA7-B9A7-47AC-8460-0FD945FDDA72}" destId="{59120981-0AB2-4C0B-8753-0DFABA766C98}" srcOrd="0" destOrd="0" parTransId="{58DB0246-B4BF-49F6-9FA6-E7F00666BA6F}" sibTransId="{8A7C7671-0719-49B2-AD7D-D328319C5A93}"/>
    <dgm:cxn modelId="{8923EC48-558E-8A40-AC08-5AD7C56EF4C9}" type="presOf" srcId="{1F933039-15BD-42E7-BE98-0610FCA14C6E}" destId="{4F455EFE-DA38-AE41-8948-A4776F7212D6}" srcOrd="1" destOrd="0" presId="urn:microsoft.com/office/officeart/2016/7/layout/RepeatingBendingProcessNew"/>
    <dgm:cxn modelId="{FD946C50-821D-D746-8C1D-01B926A79A31}" type="presOf" srcId="{DDD41197-8A5C-4F7F-8FE6-D0A422137393}" destId="{432132DF-907A-0545-AD8D-956793528538}" srcOrd="0" destOrd="0" presId="urn:microsoft.com/office/officeart/2016/7/layout/RepeatingBendingProcessNew"/>
    <dgm:cxn modelId="{DCA97257-E27C-4D2F-8186-24608EB055A5}" srcId="{2FD0CA2D-E61C-40DE-BFC0-111E4CF53057}" destId="{39CAAFBB-AFBA-4AB4-9306-BD648FA08D10}" srcOrd="6" destOrd="0" parTransId="{3AEC6DB7-7805-4717-BDD9-65833069F97C}" sibTransId="{1F933039-15BD-42E7-BE98-0610FCA14C6E}"/>
    <dgm:cxn modelId="{F78D055E-4158-6C49-8FD7-EA7156285E3C}" type="presOf" srcId="{B332230C-13B7-424D-B1A8-54CE8030F848}" destId="{BF34CE52-5858-E94C-8C26-4A3E8EA15414}" srcOrd="1" destOrd="0" presId="urn:microsoft.com/office/officeart/2016/7/layout/RepeatingBendingProcessNew"/>
    <dgm:cxn modelId="{68184462-6F17-094F-A1E4-F21B97168E90}" type="presOf" srcId="{72BF6CA7-B9A7-47AC-8460-0FD945FDDA72}" destId="{2C09DFC4-B7D1-EA44-AF31-B7939F2F0F0E}" srcOrd="0" destOrd="0" presId="urn:microsoft.com/office/officeart/2016/7/layout/RepeatingBendingProcessNew"/>
    <dgm:cxn modelId="{08C3A565-4793-5D46-8911-7E8858202FC7}" type="presOf" srcId="{BD54A87A-AD67-49EB-AA14-B3100836CF9E}" destId="{65725918-5CF4-1A41-A883-6A4B01E6F4B7}" srcOrd="0" destOrd="0" presId="urn:microsoft.com/office/officeart/2016/7/layout/RepeatingBendingProcessNew"/>
    <dgm:cxn modelId="{40884468-5E05-2548-BE59-DF300C746D31}" type="presOf" srcId="{AB09D05C-9EEC-4E07-A6BF-F1CDBA4730F0}" destId="{F8BE3DC1-460A-A041-AE09-9020B858A523}" srcOrd="1" destOrd="0" presId="urn:microsoft.com/office/officeart/2016/7/layout/RepeatingBendingProcessNew"/>
    <dgm:cxn modelId="{B6E7CB6C-30BA-EE4A-97DB-65BCA7F09AA7}" type="presOf" srcId="{E1A77045-3503-4E9B-97C2-E1E7C4CCE58C}" destId="{93C76E31-8CB1-5C4E-8098-86D29D2D0978}" srcOrd="0" destOrd="0" presId="urn:microsoft.com/office/officeart/2016/7/layout/RepeatingBendingProcessNew"/>
    <dgm:cxn modelId="{C467D36D-2ED4-4815-9CEF-C5C801A77114}" srcId="{2FD0CA2D-E61C-40DE-BFC0-111E4CF53057}" destId="{DDD41197-8A5C-4F7F-8FE6-D0A422137393}" srcOrd="1" destOrd="0" parTransId="{6CE31AEC-B379-4F1F-94F7-A10A50FF6BAF}" sibTransId="{AB09D05C-9EEC-4E07-A6BF-F1CDBA4730F0}"/>
    <dgm:cxn modelId="{8E832070-F43F-2643-99CA-7F78C5AB86B8}" type="presOf" srcId="{616B907B-C96D-4B62-9A43-066CD636FA9F}" destId="{2C09DFC4-B7D1-EA44-AF31-B7939F2F0F0E}" srcOrd="0" destOrd="2" presId="urn:microsoft.com/office/officeart/2016/7/layout/RepeatingBendingProcessNew"/>
    <dgm:cxn modelId="{97CE7B70-206C-294A-B8AC-1B6401CBF16C}" type="presOf" srcId="{39CAAFBB-AFBA-4AB4-9306-BD648FA08D10}" destId="{7DB2919B-13A9-4C4A-973D-75CAACD8CC0E}" srcOrd="0" destOrd="0" presId="urn:microsoft.com/office/officeart/2016/7/layout/RepeatingBendingProcessNew"/>
    <dgm:cxn modelId="{3796C672-F3FB-A345-8013-7EC6BE988D04}" type="presOf" srcId="{AC5065B1-687F-4272-B3E8-D8FA060EEC89}" destId="{866F5F4A-0061-5849-8C2D-44F6F5A6C877}" srcOrd="0" destOrd="0" presId="urn:microsoft.com/office/officeart/2016/7/layout/RepeatingBendingProcessNew"/>
    <dgm:cxn modelId="{75C12875-2D77-4C68-B19B-DBF915607157}" srcId="{2FD0CA2D-E61C-40DE-BFC0-111E4CF53057}" destId="{4E2A0DB5-9F64-4211-8A38-DCC45ECCE59F}" srcOrd="10" destOrd="0" parTransId="{2283FF2B-57EF-4CEC-ACCB-8DD434061EA8}" sibTransId="{9F784F29-21EE-4883-A468-74EFB03F2F43}"/>
    <dgm:cxn modelId="{E6CCD875-44DD-9D4A-A377-7901CEB64752}" type="presOf" srcId="{4CB3317F-DB04-43A6-96D4-78F7B81A001D}" destId="{8441B431-F3BB-0D45-A1CC-96BE8D08D85B}" srcOrd="1" destOrd="0" presId="urn:microsoft.com/office/officeart/2016/7/layout/RepeatingBendingProcessNew"/>
    <dgm:cxn modelId="{4BDC4877-F0EB-EA42-AFB1-FF8907356B24}" type="presOf" srcId="{E1A77045-3503-4E9B-97C2-E1E7C4CCE58C}" destId="{3D85221C-1275-C84D-88A1-4704036655F2}" srcOrd="1" destOrd="0" presId="urn:microsoft.com/office/officeart/2016/7/layout/RepeatingBendingProcessNew"/>
    <dgm:cxn modelId="{68DC5281-F3CD-407E-BD92-5BC1A6B95754}" srcId="{2FD0CA2D-E61C-40DE-BFC0-111E4CF53057}" destId="{642D6819-589E-4F72-8B70-86E743F8B5EF}" srcOrd="0" destOrd="0" parTransId="{DB9A726F-65AA-456F-AFAA-BF807E681187}" sibTransId="{7E7AEE9F-E52A-4DE9-925F-0F466B51AA71}"/>
    <dgm:cxn modelId="{EA330D85-E338-6F49-8392-DB3B5153ADE4}" type="presOf" srcId="{2DAC6304-1DFB-4081-B38E-15CAD7BFC246}" destId="{78382669-14EE-6845-A9A0-4EFA6ABCD58A}" srcOrd="0" destOrd="0" presId="urn:microsoft.com/office/officeart/2016/7/layout/RepeatingBendingProcessNew"/>
    <dgm:cxn modelId="{D9684A86-A425-C84D-8763-9DDEEB0A0582}" type="presOf" srcId="{7E7AEE9F-E52A-4DE9-925F-0F466B51AA71}" destId="{D02978D7-5B31-2B42-8E5A-36B8CBC90886}" srcOrd="1" destOrd="0" presId="urn:microsoft.com/office/officeart/2016/7/layout/RepeatingBendingProcessNew"/>
    <dgm:cxn modelId="{172BF089-72BB-42D2-98A8-73C3CC721F2C}" srcId="{2FD0CA2D-E61C-40DE-BFC0-111E4CF53057}" destId="{72BF6CA7-B9A7-47AC-8460-0FD945FDDA72}" srcOrd="3" destOrd="0" parTransId="{51988D5C-C18A-4484-AC54-EB54BB9FA5A5}" sibTransId="{EB5F6071-EB5E-4F72-A540-81230BE3B7DE}"/>
    <dgm:cxn modelId="{8C333193-5553-8046-8722-187E56D2109D}" type="presOf" srcId="{642D6819-589E-4F72-8B70-86E743F8B5EF}" destId="{C38F759C-AC9B-CF48-A5D4-3B0A526FE4C8}" srcOrd="0" destOrd="0" presId="urn:microsoft.com/office/officeart/2016/7/layout/RepeatingBendingProcessNew"/>
    <dgm:cxn modelId="{692BB393-3A3D-4C0F-B834-DE15C08CF6FA}" srcId="{72BF6CA7-B9A7-47AC-8460-0FD945FDDA72}" destId="{678EAF80-E29A-4E54-880E-8D36526C9F0A}" srcOrd="2" destOrd="0" parTransId="{23D737AC-ABF6-4E65-9A66-2946B7581318}" sibTransId="{4B9F1871-8BF4-47A2-AF71-F47FD2FFB454}"/>
    <dgm:cxn modelId="{0B99D297-17B0-E142-A672-6B2801F91BBF}" type="presOf" srcId="{0E35A0CC-E7FB-4D10-AC0D-20F9AA970EBA}" destId="{CA89EC53-AA58-174B-8777-F0E90373F251}" srcOrd="0" destOrd="0" presId="urn:microsoft.com/office/officeart/2016/7/layout/RepeatingBendingProcessNew"/>
    <dgm:cxn modelId="{FC841B9D-98D5-E142-BD36-3D6A3D9B3924}" type="presOf" srcId="{678EAF80-E29A-4E54-880E-8D36526C9F0A}" destId="{2C09DFC4-B7D1-EA44-AF31-B7939F2F0F0E}" srcOrd="0" destOrd="3" presId="urn:microsoft.com/office/officeart/2016/7/layout/RepeatingBendingProcessNew"/>
    <dgm:cxn modelId="{CC9DF99F-ABAE-4046-9669-D3254F94E2A1}" srcId="{2FD0CA2D-E61C-40DE-BFC0-111E4CF53057}" destId="{B2B639E1-925B-4178-91F0-A1A50539975E}" srcOrd="7" destOrd="0" parTransId="{1DB5E686-CEE8-4A5C-B2A4-F39315A2C47B}" sibTransId="{7D343AB1-8EAD-4136-9191-B9B457EB760F}"/>
    <dgm:cxn modelId="{6435FEA6-3311-5A49-A97B-06DBA534EF11}" type="presOf" srcId="{7E7AEE9F-E52A-4DE9-925F-0F466B51AA71}" destId="{5B4C0757-0111-BB48-889F-D212A97231C2}" srcOrd="0" destOrd="0" presId="urn:microsoft.com/office/officeart/2016/7/layout/RepeatingBendingProcessNew"/>
    <dgm:cxn modelId="{E4E8DFB3-6E52-764E-BFD3-D87ABF968B91}" type="presOf" srcId="{9F784F29-21EE-4883-A468-74EFB03F2F43}" destId="{150CB0DA-C86E-BC45-911C-FCE64F7563DF}" srcOrd="1" destOrd="0" presId="urn:microsoft.com/office/officeart/2016/7/layout/RepeatingBendingProcessNew"/>
    <dgm:cxn modelId="{A65EE2BA-7470-4D4D-9392-B96DBD9B2342}" srcId="{2FD0CA2D-E61C-40DE-BFC0-111E4CF53057}" destId="{2DAC6304-1DFB-4081-B38E-15CAD7BFC246}" srcOrd="2" destOrd="0" parTransId="{BEBB39AC-904A-49D1-A8BE-73979590FDCF}" sibTransId="{0E35A0CC-E7FB-4D10-AC0D-20F9AA970EBA}"/>
    <dgm:cxn modelId="{BDE570BC-4A0B-884F-8090-AB42381A6AE1}" type="presOf" srcId="{7D343AB1-8EAD-4136-9191-B9B457EB760F}" destId="{64ADB690-1CDF-0B43-AF8F-68D161CC417C}" srcOrd="1" destOrd="0" presId="urn:microsoft.com/office/officeart/2016/7/layout/RepeatingBendingProcessNew"/>
    <dgm:cxn modelId="{F28B1BC7-4DFE-3C48-A0AE-90AC15E1E54E}" type="presOf" srcId="{59120981-0AB2-4C0B-8753-0DFABA766C98}" destId="{2C09DFC4-B7D1-EA44-AF31-B7939F2F0F0E}" srcOrd="0" destOrd="1" presId="urn:microsoft.com/office/officeart/2016/7/layout/RepeatingBendingProcessNew"/>
    <dgm:cxn modelId="{0DD2E4CB-D36D-4F46-B784-96109816530D}" type="presOf" srcId="{F894DF3C-6142-43F2-8458-6A8FE994C297}" destId="{FD60E17C-B1FC-9A4E-9FAE-75166A13285F}" srcOrd="0" destOrd="0" presId="urn:microsoft.com/office/officeart/2016/7/layout/RepeatingBendingProcessNew"/>
    <dgm:cxn modelId="{D5DD66D2-CB9E-F945-913F-373FAFF5DEE0}" type="presOf" srcId="{961CD4C4-34DC-45FF-91E6-845019BDA1C6}" destId="{72A36B8E-B408-AB46-AE10-4EFEF59C61D4}" srcOrd="0" destOrd="0" presId="urn:microsoft.com/office/officeart/2016/7/layout/RepeatingBendingProcessNew"/>
    <dgm:cxn modelId="{1DCF2AD9-C0F5-3043-B6F1-FA3191780FE3}" type="presOf" srcId="{C69E2289-2B85-4EB2-AB22-D95E003F38BD}" destId="{69A78671-4C82-8440-A814-0607A9C33FB6}" srcOrd="1" destOrd="0" presId="urn:microsoft.com/office/officeart/2016/7/layout/RepeatingBendingProcessNew"/>
    <dgm:cxn modelId="{48FBA2DC-38ED-AA47-B9C7-1798E30C2C8A}" type="presOf" srcId="{C69E2289-2B85-4EB2-AB22-D95E003F38BD}" destId="{DB551F39-CC17-6940-82FD-6E8402A9FFC5}" srcOrd="0" destOrd="0" presId="urn:microsoft.com/office/officeart/2016/7/layout/RepeatingBendingProcessNew"/>
    <dgm:cxn modelId="{F32A00DE-2AC7-1B4D-A766-AC1202D1DC56}" type="presOf" srcId="{1F933039-15BD-42E7-BE98-0610FCA14C6E}" destId="{1F3BDCB5-BF0B-B148-9778-2DAE6C27A54A}" srcOrd="0" destOrd="0" presId="urn:microsoft.com/office/officeart/2016/7/layout/RepeatingBendingProcessNew"/>
    <dgm:cxn modelId="{5F5853E9-2B8B-411D-9FE5-36BC33EA796A}" srcId="{2FD0CA2D-E61C-40DE-BFC0-111E4CF53057}" destId="{F894DF3C-6142-43F2-8458-6A8FE994C297}" srcOrd="4" destOrd="0" parTransId="{018A4CC7-0F02-4B85-B2C3-99C599890D86}" sibTransId="{E1A77045-3503-4E9B-97C2-E1E7C4CCE58C}"/>
    <dgm:cxn modelId="{A6D410EA-F709-4511-806E-AE0111A6EFE0}" srcId="{72BF6CA7-B9A7-47AC-8460-0FD945FDDA72}" destId="{616B907B-C96D-4B62-9A43-066CD636FA9F}" srcOrd="1" destOrd="0" parTransId="{8ACCF69E-7785-4DB4-AE21-1FF713FE405D}" sibTransId="{BD1DB423-8B5F-4CE4-B90C-BAC4F5F48A4D}"/>
    <dgm:cxn modelId="{AF505EF2-D550-E546-ABAE-F99503504273}" type="presOf" srcId="{B332230C-13B7-424D-B1A8-54CE8030F848}" destId="{F5DDB68D-AD6C-CE4E-AE37-401D0D427E6E}" srcOrd="0" destOrd="0" presId="urn:microsoft.com/office/officeart/2016/7/layout/RepeatingBendingProcessNew"/>
    <dgm:cxn modelId="{11B793F3-E096-A74E-A078-6907A05D470A}" type="presOf" srcId="{4CB3317F-DB04-43A6-96D4-78F7B81A001D}" destId="{38D65212-A30B-A547-AEBB-1CD72E0B3A58}" srcOrd="0" destOrd="0" presId="urn:microsoft.com/office/officeart/2016/7/layout/RepeatingBendingProcessNew"/>
    <dgm:cxn modelId="{96E15CFD-CC96-724F-87F8-0364774DDFF3}" type="presOf" srcId="{2FD0CA2D-E61C-40DE-BFC0-111E4CF53057}" destId="{08CF8B12-AD5D-844F-920F-D99BC043EFDC}" srcOrd="0" destOrd="0" presId="urn:microsoft.com/office/officeart/2016/7/layout/RepeatingBendingProcessNew"/>
    <dgm:cxn modelId="{E6E8D1FF-001D-49D2-BC43-63AF5B630FD1}" srcId="{2FD0CA2D-E61C-40DE-BFC0-111E4CF53057}" destId="{AC5065B1-687F-4272-B3E8-D8FA060EEC89}" srcOrd="8" destOrd="0" parTransId="{ABC2CC23-95AE-420B-8FC1-39C6F165DF59}" sibTransId="{4CB3317F-DB04-43A6-96D4-78F7B81A001D}"/>
    <dgm:cxn modelId="{D811B12F-F164-4940-96F7-6F5BA87A8A13}" type="presParOf" srcId="{08CF8B12-AD5D-844F-920F-D99BC043EFDC}" destId="{C38F759C-AC9B-CF48-A5D4-3B0A526FE4C8}" srcOrd="0" destOrd="0" presId="urn:microsoft.com/office/officeart/2016/7/layout/RepeatingBendingProcessNew"/>
    <dgm:cxn modelId="{FA09B592-D3C2-B84A-BBAD-90F53217F245}" type="presParOf" srcId="{08CF8B12-AD5D-844F-920F-D99BC043EFDC}" destId="{5B4C0757-0111-BB48-889F-D212A97231C2}" srcOrd="1" destOrd="0" presId="urn:microsoft.com/office/officeart/2016/7/layout/RepeatingBendingProcessNew"/>
    <dgm:cxn modelId="{76C8EDFF-E4A3-CA44-AB9F-26C89D598119}" type="presParOf" srcId="{5B4C0757-0111-BB48-889F-D212A97231C2}" destId="{D02978D7-5B31-2B42-8E5A-36B8CBC90886}" srcOrd="0" destOrd="0" presId="urn:microsoft.com/office/officeart/2016/7/layout/RepeatingBendingProcessNew"/>
    <dgm:cxn modelId="{E8BF3E20-5F91-A848-875B-C0FF100E856B}" type="presParOf" srcId="{08CF8B12-AD5D-844F-920F-D99BC043EFDC}" destId="{432132DF-907A-0545-AD8D-956793528538}" srcOrd="2" destOrd="0" presId="urn:microsoft.com/office/officeart/2016/7/layout/RepeatingBendingProcessNew"/>
    <dgm:cxn modelId="{731BCA2F-778E-4245-A0DC-713A32299B8F}" type="presParOf" srcId="{08CF8B12-AD5D-844F-920F-D99BC043EFDC}" destId="{D2629A2F-8881-D84A-BFD7-A42530859F43}" srcOrd="3" destOrd="0" presId="urn:microsoft.com/office/officeart/2016/7/layout/RepeatingBendingProcessNew"/>
    <dgm:cxn modelId="{42DEB5FC-54F7-FF44-86EC-38F4957001A4}" type="presParOf" srcId="{D2629A2F-8881-D84A-BFD7-A42530859F43}" destId="{F8BE3DC1-460A-A041-AE09-9020B858A523}" srcOrd="0" destOrd="0" presId="urn:microsoft.com/office/officeart/2016/7/layout/RepeatingBendingProcessNew"/>
    <dgm:cxn modelId="{19C746FE-7042-B14F-AB7E-018B3A7A87A0}" type="presParOf" srcId="{08CF8B12-AD5D-844F-920F-D99BC043EFDC}" destId="{78382669-14EE-6845-A9A0-4EFA6ABCD58A}" srcOrd="4" destOrd="0" presId="urn:microsoft.com/office/officeart/2016/7/layout/RepeatingBendingProcessNew"/>
    <dgm:cxn modelId="{A41A3245-A95D-6246-9EBC-63545707CE8E}" type="presParOf" srcId="{08CF8B12-AD5D-844F-920F-D99BC043EFDC}" destId="{CA89EC53-AA58-174B-8777-F0E90373F251}" srcOrd="5" destOrd="0" presId="urn:microsoft.com/office/officeart/2016/7/layout/RepeatingBendingProcessNew"/>
    <dgm:cxn modelId="{CFC61106-6AAE-4344-AA20-B54BC67FD03E}" type="presParOf" srcId="{CA89EC53-AA58-174B-8777-F0E90373F251}" destId="{77BDB776-570F-0349-ACD1-5C4A6827AEA0}" srcOrd="0" destOrd="0" presId="urn:microsoft.com/office/officeart/2016/7/layout/RepeatingBendingProcessNew"/>
    <dgm:cxn modelId="{635CF699-36C6-5B48-8CE4-2AD2FBB63FCF}" type="presParOf" srcId="{08CF8B12-AD5D-844F-920F-D99BC043EFDC}" destId="{2C09DFC4-B7D1-EA44-AF31-B7939F2F0F0E}" srcOrd="6" destOrd="0" presId="urn:microsoft.com/office/officeart/2016/7/layout/RepeatingBendingProcessNew"/>
    <dgm:cxn modelId="{DD0A07D7-65ED-1240-856F-D27837DBE905}" type="presParOf" srcId="{08CF8B12-AD5D-844F-920F-D99BC043EFDC}" destId="{5B65D92C-FB43-2F45-B36A-E70D8F67256F}" srcOrd="7" destOrd="0" presId="urn:microsoft.com/office/officeart/2016/7/layout/RepeatingBendingProcessNew"/>
    <dgm:cxn modelId="{26BDF13E-93F7-4142-8BFD-733EF57335C0}" type="presParOf" srcId="{5B65D92C-FB43-2F45-B36A-E70D8F67256F}" destId="{4F2339E4-98E8-AB4C-B582-4B1998E98A39}" srcOrd="0" destOrd="0" presId="urn:microsoft.com/office/officeart/2016/7/layout/RepeatingBendingProcessNew"/>
    <dgm:cxn modelId="{FDB7D749-F245-BA44-9CCD-1C17D0E09BC9}" type="presParOf" srcId="{08CF8B12-AD5D-844F-920F-D99BC043EFDC}" destId="{FD60E17C-B1FC-9A4E-9FAE-75166A13285F}" srcOrd="8" destOrd="0" presId="urn:microsoft.com/office/officeart/2016/7/layout/RepeatingBendingProcessNew"/>
    <dgm:cxn modelId="{00E7A360-1343-104B-ACDF-FB73850FEB65}" type="presParOf" srcId="{08CF8B12-AD5D-844F-920F-D99BC043EFDC}" destId="{93C76E31-8CB1-5C4E-8098-86D29D2D0978}" srcOrd="9" destOrd="0" presId="urn:microsoft.com/office/officeart/2016/7/layout/RepeatingBendingProcessNew"/>
    <dgm:cxn modelId="{F20165A2-D5A7-4E40-9F57-F6B3CFFF8E68}" type="presParOf" srcId="{93C76E31-8CB1-5C4E-8098-86D29D2D0978}" destId="{3D85221C-1275-C84D-88A1-4704036655F2}" srcOrd="0" destOrd="0" presId="urn:microsoft.com/office/officeart/2016/7/layout/RepeatingBendingProcessNew"/>
    <dgm:cxn modelId="{30415DE2-1E16-854A-A0BF-6C17D3C49017}" type="presParOf" srcId="{08CF8B12-AD5D-844F-920F-D99BC043EFDC}" destId="{65725918-5CF4-1A41-A883-6A4B01E6F4B7}" srcOrd="10" destOrd="0" presId="urn:microsoft.com/office/officeart/2016/7/layout/RepeatingBendingProcessNew"/>
    <dgm:cxn modelId="{DD72C715-0570-3142-93D8-FB9977FCECCB}" type="presParOf" srcId="{08CF8B12-AD5D-844F-920F-D99BC043EFDC}" destId="{F5DDB68D-AD6C-CE4E-AE37-401D0D427E6E}" srcOrd="11" destOrd="0" presId="urn:microsoft.com/office/officeart/2016/7/layout/RepeatingBendingProcessNew"/>
    <dgm:cxn modelId="{A933F519-D92E-1F4A-B7CE-662482621249}" type="presParOf" srcId="{F5DDB68D-AD6C-CE4E-AE37-401D0D427E6E}" destId="{BF34CE52-5858-E94C-8C26-4A3E8EA15414}" srcOrd="0" destOrd="0" presId="urn:microsoft.com/office/officeart/2016/7/layout/RepeatingBendingProcessNew"/>
    <dgm:cxn modelId="{F40A14AC-5F0E-5348-9DBA-7393AFA44405}" type="presParOf" srcId="{08CF8B12-AD5D-844F-920F-D99BC043EFDC}" destId="{7DB2919B-13A9-4C4A-973D-75CAACD8CC0E}" srcOrd="12" destOrd="0" presId="urn:microsoft.com/office/officeart/2016/7/layout/RepeatingBendingProcessNew"/>
    <dgm:cxn modelId="{16F64EF3-5CEB-CA40-A883-FE75B733D8CD}" type="presParOf" srcId="{08CF8B12-AD5D-844F-920F-D99BC043EFDC}" destId="{1F3BDCB5-BF0B-B148-9778-2DAE6C27A54A}" srcOrd="13" destOrd="0" presId="urn:microsoft.com/office/officeart/2016/7/layout/RepeatingBendingProcessNew"/>
    <dgm:cxn modelId="{C724901C-F3D3-0146-9AA8-D4F578101C93}" type="presParOf" srcId="{1F3BDCB5-BF0B-B148-9778-2DAE6C27A54A}" destId="{4F455EFE-DA38-AE41-8948-A4776F7212D6}" srcOrd="0" destOrd="0" presId="urn:microsoft.com/office/officeart/2016/7/layout/RepeatingBendingProcessNew"/>
    <dgm:cxn modelId="{D53BD6AF-1777-E140-B26A-957B42082A34}" type="presParOf" srcId="{08CF8B12-AD5D-844F-920F-D99BC043EFDC}" destId="{B28118D2-A76B-E643-BE03-363C80B37C72}" srcOrd="14" destOrd="0" presId="urn:microsoft.com/office/officeart/2016/7/layout/RepeatingBendingProcessNew"/>
    <dgm:cxn modelId="{120BF415-3B3C-2E44-81A7-9A55C9BEFA41}" type="presParOf" srcId="{08CF8B12-AD5D-844F-920F-D99BC043EFDC}" destId="{7D68233B-1411-7D47-87F3-6A35AC46BE73}" srcOrd="15" destOrd="0" presId="urn:microsoft.com/office/officeart/2016/7/layout/RepeatingBendingProcessNew"/>
    <dgm:cxn modelId="{0A0520F2-D2D8-2E4F-95BB-360F32E1D35F}" type="presParOf" srcId="{7D68233B-1411-7D47-87F3-6A35AC46BE73}" destId="{64ADB690-1CDF-0B43-AF8F-68D161CC417C}" srcOrd="0" destOrd="0" presId="urn:microsoft.com/office/officeart/2016/7/layout/RepeatingBendingProcessNew"/>
    <dgm:cxn modelId="{8300B826-D2B3-5E4C-9B25-B9EAED418813}" type="presParOf" srcId="{08CF8B12-AD5D-844F-920F-D99BC043EFDC}" destId="{866F5F4A-0061-5849-8C2D-44F6F5A6C877}" srcOrd="16" destOrd="0" presId="urn:microsoft.com/office/officeart/2016/7/layout/RepeatingBendingProcessNew"/>
    <dgm:cxn modelId="{AB368204-2DEF-134D-9E21-C5E49945CDC9}" type="presParOf" srcId="{08CF8B12-AD5D-844F-920F-D99BC043EFDC}" destId="{38D65212-A30B-A547-AEBB-1CD72E0B3A58}" srcOrd="17" destOrd="0" presId="urn:microsoft.com/office/officeart/2016/7/layout/RepeatingBendingProcessNew"/>
    <dgm:cxn modelId="{72E7E7C6-9DF2-914A-8927-C982B216A623}" type="presParOf" srcId="{38D65212-A30B-A547-AEBB-1CD72E0B3A58}" destId="{8441B431-F3BB-0D45-A1CC-96BE8D08D85B}" srcOrd="0" destOrd="0" presId="urn:microsoft.com/office/officeart/2016/7/layout/RepeatingBendingProcessNew"/>
    <dgm:cxn modelId="{E2760AF3-32A1-6F4B-B8DB-4AE96202335A}" type="presParOf" srcId="{08CF8B12-AD5D-844F-920F-D99BC043EFDC}" destId="{B4741C7B-C0CC-F944-A1FE-8EDED487F499}" srcOrd="18" destOrd="0" presId="urn:microsoft.com/office/officeart/2016/7/layout/RepeatingBendingProcessNew"/>
    <dgm:cxn modelId="{7192D451-CEEC-E240-B820-A31B2DF67064}" type="presParOf" srcId="{08CF8B12-AD5D-844F-920F-D99BC043EFDC}" destId="{DB551F39-CC17-6940-82FD-6E8402A9FFC5}" srcOrd="19" destOrd="0" presId="urn:microsoft.com/office/officeart/2016/7/layout/RepeatingBendingProcessNew"/>
    <dgm:cxn modelId="{A184CE59-F59E-EA45-B7EE-C22CB589907C}" type="presParOf" srcId="{DB551F39-CC17-6940-82FD-6E8402A9FFC5}" destId="{69A78671-4C82-8440-A814-0607A9C33FB6}" srcOrd="0" destOrd="0" presId="urn:microsoft.com/office/officeart/2016/7/layout/RepeatingBendingProcessNew"/>
    <dgm:cxn modelId="{1844C0ED-CED0-134F-90C1-012BF0F65C32}" type="presParOf" srcId="{08CF8B12-AD5D-844F-920F-D99BC043EFDC}" destId="{517EC37B-A589-F242-9522-7E7A158C33A8}" srcOrd="20" destOrd="0" presId="urn:microsoft.com/office/officeart/2016/7/layout/RepeatingBendingProcessNew"/>
    <dgm:cxn modelId="{C7EC8E09-12B2-0C44-9737-FE2AF5701F52}" type="presParOf" srcId="{08CF8B12-AD5D-844F-920F-D99BC043EFDC}" destId="{6CB1C896-A721-784B-8324-DB36BA4C0E8A}" srcOrd="21" destOrd="0" presId="urn:microsoft.com/office/officeart/2016/7/layout/RepeatingBendingProcessNew"/>
    <dgm:cxn modelId="{455B68B7-BE83-254F-A53E-3D5BA6A873B9}" type="presParOf" srcId="{6CB1C896-A721-784B-8324-DB36BA4C0E8A}" destId="{150CB0DA-C86E-BC45-911C-FCE64F7563DF}" srcOrd="0" destOrd="0" presId="urn:microsoft.com/office/officeart/2016/7/layout/RepeatingBendingProcessNew"/>
    <dgm:cxn modelId="{CF2FEB96-1F3D-DA43-ABF9-C0D39D792C16}" type="presParOf" srcId="{08CF8B12-AD5D-844F-920F-D99BC043EFDC}" destId="{72A36B8E-B408-AB46-AE10-4EFEF59C61D4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E13403-983A-49BD-A2FD-16CDB453E47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383804-180E-4141-A004-568D677BDE29}">
      <dgm:prSet/>
      <dgm:spPr/>
      <dgm:t>
        <a:bodyPr/>
        <a:lstStyle/>
        <a:p>
          <a:pPr>
            <a:defRPr cap="all"/>
          </a:pPr>
          <a:r>
            <a:rPr lang="en-GB" b="1" dirty="0"/>
            <a:t>Model Improvements &amp; Challenges</a:t>
          </a:r>
          <a:endParaRPr lang="en-US" dirty="0"/>
        </a:p>
      </dgm:t>
    </dgm:pt>
    <dgm:pt modelId="{6C858525-05D0-41B0-B5CA-5CAC662A5902}" type="parTrans" cxnId="{8607D9C2-09FF-4FA3-A45A-E8A8DB45A7EA}">
      <dgm:prSet/>
      <dgm:spPr/>
      <dgm:t>
        <a:bodyPr/>
        <a:lstStyle/>
        <a:p>
          <a:endParaRPr lang="en-US"/>
        </a:p>
      </dgm:t>
    </dgm:pt>
    <dgm:pt modelId="{87E33685-7780-4BC3-84C1-368FD8247755}" type="sibTrans" cxnId="{8607D9C2-09FF-4FA3-A45A-E8A8DB45A7EA}">
      <dgm:prSet/>
      <dgm:spPr/>
      <dgm:t>
        <a:bodyPr/>
        <a:lstStyle/>
        <a:p>
          <a:endParaRPr lang="en-US"/>
        </a:p>
      </dgm:t>
    </dgm:pt>
    <dgm:pt modelId="{2FCAB639-2B46-4BB2-905A-184B21ABAC1E}">
      <dgm:prSet/>
      <dgm:spPr/>
      <dgm:t>
        <a:bodyPr/>
        <a:lstStyle/>
        <a:p>
          <a:pPr>
            <a:defRPr cap="all"/>
          </a:pPr>
          <a:r>
            <a:rPr lang="en-GB" b="1" dirty="0"/>
            <a:t>Goal:</a:t>
          </a:r>
          <a:r>
            <a:rPr lang="en-GB" dirty="0"/>
            <a:t> Reflect on technical experimentation</a:t>
          </a:r>
          <a:endParaRPr lang="en-US" dirty="0"/>
        </a:p>
      </dgm:t>
    </dgm:pt>
    <dgm:pt modelId="{28FFFC45-2546-472D-B99A-9BB03A2FC9C3}" type="parTrans" cxnId="{DA93F557-6BD1-4823-AE97-515EE9A41F94}">
      <dgm:prSet/>
      <dgm:spPr/>
      <dgm:t>
        <a:bodyPr/>
        <a:lstStyle/>
        <a:p>
          <a:endParaRPr lang="en-US"/>
        </a:p>
      </dgm:t>
    </dgm:pt>
    <dgm:pt modelId="{4D094CE1-3BB2-49A4-9B2A-125F960ADB73}" type="sibTrans" cxnId="{DA93F557-6BD1-4823-AE97-515EE9A41F94}">
      <dgm:prSet/>
      <dgm:spPr/>
      <dgm:t>
        <a:bodyPr/>
        <a:lstStyle/>
        <a:p>
          <a:endParaRPr lang="en-US"/>
        </a:p>
      </dgm:t>
    </dgm:pt>
    <dgm:pt modelId="{975D2B2B-8EFF-4FCF-9E27-8E50367CABDB}">
      <dgm:prSet/>
      <dgm:spPr/>
      <dgm:t>
        <a:bodyPr/>
        <a:lstStyle/>
        <a:p>
          <a:pPr>
            <a:defRPr cap="all"/>
          </a:pPr>
          <a:r>
            <a:rPr lang="en-GB" dirty="0"/>
            <a:t>Feature selection experimentation</a:t>
          </a:r>
          <a:endParaRPr lang="en-US" dirty="0"/>
        </a:p>
      </dgm:t>
    </dgm:pt>
    <dgm:pt modelId="{C0C83E34-65C2-4006-B644-0074F2194281}" type="parTrans" cxnId="{BB010E0A-CD52-4AFE-BF4B-99A8168C12E8}">
      <dgm:prSet/>
      <dgm:spPr/>
      <dgm:t>
        <a:bodyPr/>
        <a:lstStyle/>
        <a:p>
          <a:endParaRPr lang="en-US"/>
        </a:p>
      </dgm:t>
    </dgm:pt>
    <dgm:pt modelId="{A5F1663E-E5F9-41DF-BB50-D7D37DAB0F7B}" type="sibTrans" cxnId="{BB010E0A-CD52-4AFE-BF4B-99A8168C12E8}">
      <dgm:prSet/>
      <dgm:spPr/>
      <dgm:t>
        <a:bodyPr/>
        <a:lstStyle/>
        <a:p>
          <a:endParaRPr lang="en-US"/>
        </a:p>
      </dgm:t>
    </dgm:pt>
    <dgm:pt modelId="{88EB3A46-66B6-4719-B04F-86CB167BABAD}">
      <dgm:prSet/>
      <dgm:spPr/>
      <dgm:t>
        <a:bodyPr/>
        <a:lstStyle/>
        <a:p>
          <a:pPr>
            <a:defRPr cap="all"/>
          </a:pPr>
          <a:r>
            <a:rPr lang="en-GB" dirty="0"/>
            <a:t>Handling of high missing data</a:t>
          </a:r>
          <a:endParaRPr lang="en-US" dirty="0"/>
        </a:p>
      </dgm:t>
    </dgm:pt>
    <dgm:pt modelId="{7DFAC9A1-DB69-4A44-AA6F-45FE67FFCD9D}" type="parTrans" cxnId="{8814F5EF-ED55-47C2-BC60-EA6BE095848C}">
      <dgm:prSet/>
      <dgm:spPr/>
      <dgm:t>
        <a:bodyPr/>
        <a:lstStyle/>
        <a:p>
          <a:endParaRPr lang="en-US"/>
        </a:p>
      </dgm:t>
    </dgm:pt>
    <dgm:pt modelId="{932822B2-335C-4D8F-948E-0F586535EEEF}" type="sibTrans" cxnId="{8814F5EF-ED55-47C2-BC60-EA6BE095848C}">
      <dgm:prSet/>
      <dgm:spPr/>
      <dgm:t>
        <a:bodyPr/>
        <a:lstStyle/>
        <a:p>
          <a:endParaRPr lang="en-US"/>
        </a:p>
      </dgm:t>
    </dgm:pt>
    <dgm:pt modelId="{96B1FED2-64A6-4708-80C2-3B8F9661D74B}">
      <dgm:prSet/>
      <dgm:spPr/>
      <dgm:t>
        <a:bodyPr/>
        <a:lstStyle/>
        <a:p>
          <a:pPr>
            <a:defRPr cap="all"/>
          </a:pPr>
          <a:r>
            <a:rPr lang="en-GB" dirty="0"/>
            <a:t>Overfitting issues &amp; regularisation</a:t>
          </a:r>
          <a:endParaRPr lang="en-US" dirty="0"/>
        </a:p>
      </dgm:t>
    </dgm:pt>
    <dgm:pt modelId="{DB17EBD7-1FC7-4AF6-ACB8-02442C9BEE44}" type="parTrans" cxnId="{86AF26BD-CC50-471F-9378-2D776B4F8887}">
      <dgm:prSet/>
      <dgm:spPr/>
      <dgm:t>
        <a:bodyPr/>
        <a:lstStyle/>
        <a:p>
          <a:endParaRPr lang="en-US"/>
        </a:p>
      </dgm:t>
    </dgm:pt>
    <dgm:pt modelId="{C288E9FB-5BED-443A-9EC1-13A9F88504A5}" type="sibTrans" cxnId="{86AF26BD-CC50-471F-9378-2D776B4F8887}">
      <dgm:prSet/>
      <dgm:spPr/>
      <dgm:t>
        <a:bodyPr/>
        <a:lstStyle/>
        <a:p>
          <a:endParaRPr lang="en-US"/>
        </a:p>
      </dgm:t>
    </dgm:pt>
    <dgm:pt modelId="{0A83A5B9-5518-40FA-91B7-C17C6CB8ED50}">
      <dgm:prSet/>
      <dgm:spPr/>
      <dgm:t>
        <a:bodyPr/>
        <a:lstStyle/>
        <a:p>
          <a:pPr>
            <a:defRPr cap="all"/>
          </a:pPr>
          <a:r>
            <a:rPr lang="en-GB" dirty="0"/>
            <a:t>Possible future work: ensemble models, deep learning</a:t>
          </a:r>
          <a:endParaRPr lang="en-US" dirty="0"/>
        </a:p>
      </dgm:t>
    </dgm:pt>
    <dgm:pt modelId="{AA3DCF7F-80F4-4B56-920B-3D83B3B885D2}" type="parTrans" cxnId="{3F97279F-7580-4821-AA9D-F73A0436859A}">
      <dgm:prSet/>
      <dgm:spPr/>
      <dgm:t>
        <a:bodyPr/>
        <a:lstStyle/>
        <a:p>
          <a:endParaRPr lang="en-US"/>
        </a:p>
      </dgm:t>
    </dgm:pt>
    <dgm:pt modelId="{41342194-B7F9-4AA8-86F5-2C9BC0B8A140}" type="sibTrans" cxnId="{3F97279F-7580-4821-AA9D-F73A0436859A}">
      <dgm:prSet/>
      <dgm:spPr/>
      <dgm:t>
        <a:bodyPr/>
        <a:lstStyle/>
        <a:p>
          <a:endParaRPr lang="en-US"/>
        </a:p>
      </dgm:t>
    </dgm:pt>
    <dgm:pt modelId="{94F13319-5CBD-4552-9434-C61C745B02A6}" type="pres">
      <dgm:prSet presAssocID="{00E13403-983A-49BD-A2FD-16CDB453E473}" presName="root" presStyleCnt="0">
        <dgm:presLayoutVars>
          <dgm:dir/>
          <dgm:resizeHandles val="exact"/>
        </dgm:presLayoutVars>
      </dgm:prSet>
      <dgm:spPr/>
    </dgm:pt>
    <dgm:pt modelId="{FF99ADB6-6B02-44A5-BA2C-D1B55858F356}" type="pres">
      <dgm:prSet presAssocID="{7B383804-180E-4141-A004-568D677BDE29}" presName="compNode" presStyleCnt="0"/>
      <dgm:spPr/>
    </dgm:pt>
    <dgm:pt modelId="{25A77461-04B0-4F5C-9791-32A930DEB8B6}" type="pres">
      <dgm:prSet presAssocID="{7B383804-180E-4141-A004-568D677BDE29}" presName="iconBgRect" presStyleLbl="bgShp" presStyleIdx="0" presStyleCnt="6"/>
      <dgm:spPr/>
    </dgm:pt>
    <dgm:pt modelId="{AAA81E8B-24D2-4AAA-8A31-E753F96A8169}" type="pres">
      <dgm:prSet presAssocID="{7B383804-180E-4141-A004-568D677BDE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6172DB-121C-4D9C-B017-714C5CA83454}" type="pres">
      <dgm:prSet presAssocID="{7B383804-180E-4141-A004-568D677BDE29}" presName="spaceRect" presStyleCnt="0"/>
      <dgm:spPr/>
    </dgm:pt>
    <dgm:pt modelId="{D58BAF31-6139-48CB-998A-11D7180C8C0C}" type="pres">
      <dgm:prSet presAssocID="{7B383804-180E-4141-A004-568D677BDE29}" presName="textRect" presStyleLbl="revTx" presStyleIdx="0" presStyleCnt="6">
        <dgm:presLayoutVars>
          <dgm:chMax val="1"/>
          <dgm:chPref val="1"/>
        </dgm:presLayoutVars>
      </dgm:prSet>
      <dgm:spPr/>
    </dgm:pt>
    <dgm:pt modelId="{5C604A79-DD53-422A-A10D-606BBADB24F4}" type="pres">
      <dgm:prSet presAssocID="{87E33685-7780-4BC3-84C1-368FD8247755}" presName="sibTrans" presStyleCnt="0"/>
      <dgm:spPr/>
    </dgm:pt>
    <dgm:pt modelId="{AC7A2344-C153-4BD5-BF5E-481A5C066EB8}" type="pres">
      <dgm:prSet presAssocID="{2FCAB639-2B46-4BB2-905A-184B21ABAC1E}" presName="compNode" presStyleCnt="0"/>
      <dgm:spPr/>
    </dgm:pt>
    <dgm:pt modelId="{8B68E728-68D2-41C0-9C70-95517BDAA295}" type="pres">
      <dgm:prSet presAssocID="{2FCAB639-2B46-4BB2-905A-184B21ABAC1E}" presName="iconBgRect" presStyleLbl="bgShp" presStyleIdx="1" presStyleCnt="6"/>
      <dgm:spPr/>
    </dgm:pt>
    <dgm:pt modelId="{89420452-DDB6-4F04-9CB8-CE4E011B265A}" type="pres">
      <dgm:prSet presAssocID="{2FCAB639-2B46-4BB2-905A-184B21ABAC1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ED479526-B4A5-4B87-A05F-1BF48B04B989}" type="pres">
      <dgm:prSet presAssocID="{2FCAB639-2B46-4BB2-905A-184B21ABAC1E}" presName="spaceRect" presStyleCnt="0"/>
      <dgm:spPr/>
    </dgm:pt>
    <dgm:pt modelId="{F981AF75-BE32-4391-B1DC-ECD197EB20FD}" type="pres">
      <dgm:prSet presAssocID="{2FCAB639-2B46-4BB2-905A-184B21ABAC1E}" presName="textRect" presStyleLbl="revTx" presStyleIdx="1" presStyleCnt="6">
        <dgm:presLayoutVars>
          <dgm:chMax val="1"/>
          <dgm:chPref val="1"/>
        </dgm:presLayoutVars>
      </dgm:prSet>
      <dgm:spPr/>
    </dgm:pt>
    <dgm:pt modelId="{D2CD381B-ACF2-40D1-9BF7-2E10A7540761}" type="pres">
      <dgm:prSet presAssocID="{4D094CE1-3BB2-49A4-9B2A-125F960ADB73}" presName="sibTrans" presStyleCnt="0"/>
      <dgm:spPr/>
    </dgm:pt>
    <dgm:pt modelId="{C9C72080-813E-4DFF-826B-2F3BA1F5AAAD}" type="pres">
      <dgm:prSet presAssocID="{975D2B2B-8EFF-4FCF-9E27-8E50367CABDB}" presName="compNode" presStyleCnt="0"/>
      <dgm:spPr/>
    </dgm:pt>
    <dgm:pt modelId="{1A73EFD6-EC43-48CA-AA23-57C9738C33AF}" type="pres">
      <dgm:prSet presAssocID="{975D2B2B-8EFF-4FCF-9E27-8E50367CABDB}" presName="iconBgRect" presStyleLbl="bgShp" presStyleIdx="2" presStyleCnt="6"/>
      <dgm:spPr/>
    </dgm:pt>
    <dgm:pt modelId="{BE4B8CBE-A9B0-4E39-88E8-61CABD5E1B18}" type="pres">
      <dgm:prSet presAssocID="{975D2B2B-8EFF-4FCF-9E27-8E50367CAB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17BC801-7880-4C29-8068-7D959AF4F377}" type="pres">
      <dgm:prSet presAssocID="{975D2B2B-8EFF-4FCF-9E27-8E50367CABDB}" presName="spaceRect" presStyleCnt="0"/>
      <dgm:spPr/>
    </dgm:pt>
    <dgm:pt modelId="{67637484-4FA4-4ECE-BD41-5905ACBD01DA}" type="pres">
      <dgm:prSet presAssocID="{975D2B2B-8EFF-4FCF-9E27-8E50367CABDB}" presName="textRect" presStyleLbl="revTx" presStyleIdx="2" presStyleCnt="6">
        <dgm:presLayoutVars>
          <dgm:chMax val="1"/>
          <dgm:chPref val="1"/>
        </dgm:presLayoutVars>
      </dgm:prSet>
      <dgm:spPr/>
    </dgm:pt>
    <dgm:pt modelId="{B5E949B6-05CB-4CED-842E-4B8CD6CCEF78}" type="pres">
      <dgm:prSet presAssocID="{A5F1663E-E5F9-41DF-BB50-D7D37DAB0F7B}" presName="sibTrans" presStyleCnt="0"/>
      <dgm:spPr/>
    </dgm:pt>
    <dgm:pt modelId="{C80B2CC7-1489-4A60-92B8-0CA13EAC55FA}" type="pres">
      <dgm:prSet presAssocID="{88EB3A46-66B6-4719-B04F-86CB167BABAD}" presName="compNode" presStyleCnt="0"/>
      <dgm:spPr/>
    </dgm:pt>
    <dgm:pt modelId="{F96BF3E0-F362-4A53-9F41-FDE6BA1514BA}" type="pres">
      <dgm:prSet presAssocID="{88EB3A46-66B6-4719-B04F-86CB167BABAD}" presName="iconBgRect" presStyleLbl="bgShp" presStyleIdx="3" presStyleCnt="6"/>
      <dgm:spPr/>
    </dgm:pt>
    <dgm:pt modelId="{309D3BC6-3D94-4333-8E1B-F07E561F5B4E}" type="pres">
      <dgm:prSet presAssocID="{88EB3A46-66B6-4719-B04F-86CB167BAB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3E73A0-9C3C-4F07-980D-A8B56C955DE0}" type="pres">
      <dgm:prSet presAssocID="{88EB3A46-66B6-4719-B04F-86CB167BABAD}" presName="spaceRect" presStyleCnt="0"/>
      <dgm:spPr/>
    </dgm:pt>
    <dgm:pt modelId="{3645E984-0A55-45C5-91FF-9E49DC541270}" type="pres">
      <dgm:prSet presAssocID="{88EB3A46-66B6-4719-B04F-86CB167BABAD}" presName="textRect" presStyleLbl="revTx" presStyleIdx="3" presStyleCnt="6">
        <dgm:presLayoutVars>
          <dgm:chMax val="1"/>
          <dgm:chPref val="1"/>
        </dgm:presLayoutVars>
      </dgm:prSet>
      <dgm:spPr/>
    </dgm:pt>
    <dgm:pt modelId="{FB13241A-7BE0-441E-B722-A99847E6192D}" type="pres">
      <dgm:prSet presAssocID="{932822B2-335C-4D8F-948E-0F586535EEEF}" presName="sibTrans" presStyleCnt="0"/>
      <dgm:spPr/>
    </dgm:pt>
    <dgm:pt modelId="{E5418341-3362-4BFA-9B7C-C14AFF60EBF1}" type="pres">
      <dgm:prSet presAssocID="{96B1FED2-64A6-4708-80C2-3B8F9661D74B}" presName="compNode" presStyleCnt="0"/>
      <dgm:spPr/>
    </dgm:pt>
    <dgm:pt modelId="{8B0404C8-AF1F-4893-A145-32C96005DCFA}" type="pres">
      <dgm:prSet presAssocID="{96B1FED2-64A6-4708-80C2-3B8F9661D74B}" presName="iconBgRect" presStyleLbl="bgShp" presStyleIdx="4" presStyleCnt="6"/>
      <dgm:spPr/>
    </dgm:pt>
    <dgm:pt modelId="{5D064BEC-AE77-4F0C-95FA-6B37F2DF818B}" type="pres">
      <dgm:prSet presAssocID="{96B1FED2-64A6-4708-80C2-3B8F9661D7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493E0C6A-BA0A-488E-9DBA-0E56512D84C3}" type="pres">
      <dgm:prSet presAssocID="{96B1FED2-64A6-4708-80C2-3B8F9661D74B}" presName="spaceRect" presStyleCnt="0"/>
      <dgm:spPr/>
    </dgm:pt>
    <dgm:pt modelId="{FCA669C1-E24E-46CD-90E1-30256BB37794}" type="pres">
      <dgm:prSet presAssocID="{96B1FED2-64A6-4708-80C2-3B8F9661D74B}" presName="textRect" presStyleLbl="revTx" presStyleIdx="4" presStyleCnt="6">
        <dgm:presLayoutVars>
          <dgm:chMax val="1"/>
          <dgm:chPref val="1"/>
        </dgm:presLayoutVars>
      </dgm:prSet>
      <dgm:spPr/>
    </dgm:pt>
    <dgm:pt modelId="{4E7F15D7-F720-4AC0-8FDF-826A9832019C}" type="pres">
      <dgm:prSet presAssocID="{C288E9FB-5BED-443A-9EC1-13A9F88504A5}" presName="sibTrans" presStyleCnt="0"/>
      <dgm:spPr/>
    </dgm:pt>
    <dgm:pt modelId="{3AF5E048-6B08-4809-9B15-83F9AD1BA7EB}" type="pres">
      <dgm:prSet presAssocID="{0A83A5B9-5518-40FA-91B7-C17C6CB8ED50}" presName="compNode" presStyleCnt="0"/>
      <dgm:spPr/>
    </dgm:pt>
    <dgm:pt modelId="{778210E9-5A07-4279-BA1C-66D7D7F38C08}" type="pres">
      <dgm:prSet presAssocID="{0A83A5B9-5518-40FA-91B7-C17C6CB8ED50}" presName="iconBgRect" presStyleLbl="bgShp" presStyleIdx="5" presStyleCnt="6"/>
      <dgm:spPr/>
    </dgm:pt>
    <dgm:pt modelId="{27E376F3-2468-4FF1-97FD-6F21E18840A9}" type="pres">
      <dgm:prSet presAssocID="{0A83A5B9-5518-40FA-91B7-C17C6CB8ED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62547600-6185-45D7-B660-DCC2B3C78A80}" type="pres">
      <dgm:prSet presAssocID="{0A83A5B9-5518-40FA-91B7-C17C6CB8ED50}" presName="spaceRect" presStyleCnt="0"/>
      <dgm:spPr/>
    </dgm:pt>
    <dgm:pt modelId="{EE04D700-C8F0-4366-83F8-706BECC80568}" type="pres">
      <dgm:prSet presAssocID="{0A83A5B9-5518-40FA-91B7-C17C6CB8ED5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B010E0A-CD52-4AFE-BF4B-99A8168C12E8}" srcId="{00E13403-983A-49BD-A2FD-16CDB453E473}" destId="{975D2B2B-8EFF-4FCF-9E27-8E50367CABDB}" srcOrd="2" destOrd="0" parTransId="{C0C83E34-65C2-4006-B644-0074F2194281}" sibTransId="{A5F1663E-E5F9-41DF-BB50-D7D37DAB0F7B}"/>
    <dgm:cxn modelId="{52A1F342-D27A-406D-B45A-7798E29AF1F1}" type="presOf" srcId="{88EB3A46-66B6-4719-B04F-86CB167BABAD}" destId="{3645E984-0A55-45C5-91FF-9E49DC541270}" srcOrd="0" destOrd="0" presId="urn:microsoft.com/office/officeart/2018/5/layout/IconCircleLabelList"/>
    <dgm:cxn modelId="{7344964C-CFF9-47E5-9855-0170E98BBF44}" type="presOf" srcId="{00E13403-983A-49BD-A2FD-16CDB453E473}" destId="{94F13319-5CBD-4552-9434-C61C745B02A6}" srcOrd="0" destOrd="0" presId="urn:microsoft.com/office/officeart/2018/5/layout/IconCircleLabelList"/>
    <dgm:cxn modelId="{CB746257-80AD-4844-9B5B-F2F7DDBC4C72}" type="presOf" srcId="{0A83A5B9-5518-40FA-91B7-C17C6CB8ED50}" destId="{EE04D700-C8F0-4366-83F8-706BECC80568}" srcOrd="0" destOrd="0" presId="urn:microsoft.com/office/officeart/2018/5/layout/IconCircleLabelList"/>
    <dgm:cxn modelId="{421FAC57-6780-45CA-A1E9-3B593C2BAD77}" type="presOf" srcId="{2FCAB639-2B46-4BB2-905A-184B21ABAC1E}" destId="{F981AF75-BE32-4391-B1DC-ECD197EB20FD}" srcOrd="0" destOrd="0" presId="urn:microsoft.com/office/officeart/2018/5/layout/IconCircleLabelList"/>
    <dgm:cxn modelId="{DA93F557-6BD1-4823-AE97-515EE9A41F94}" srcId="{00E13403-983A-49BD-A2FD-16CDB453E473}" destId="{2FCAB639-2B46-4BB2-905A-184B21ABAC1E}" srcOrd="1" destOrd="0" parTransId="{28FFFC45-2546-472D-B99A-9BB03A2FC9C3}" sibTransId="{4D094CE1-3BB2-49A4-9B2A-125F960ADB73}"/>
    <dgm:cxn modelId="{2FBE8881-2E76-4D64-9CE8-CBFB893D8FB6}" type="presOf" srcId="{7B383804-180E-4141-A004-568D677BDE29}" destId="{D58BAF31-6139-48CB-998A-11D7180C8C0C}" srcOrd="0" destOrd="0" presId="urn:microsoft.com/office/officeart/2018/5/layout/IconCircleLabelList"/>
    <dgm:cxn modelId="{5552ED8E-9960-4D43-89C9-A759FA334631}" type="presOf" srcId="{96B1FED2-64A6-4708-80C2-3B8F9661D74B}" destId="{FCA669C1-E24E-46CD-90E1-30256BB37794}" srcOrd="0" destOrd="0" presId="urn:microsoft.com/office/officeart/2018/5/layout/IconCircleLabelList"/>
    <dgm:cxn modelId="{3F97279F-7580-4821-AA9D-F73A0436859A}" srcId="{00E13403-983A-49BD-A2FD-16CDB453E473}" destId="{0A83A5B9-5518-40FA-91B7-C17C6CB8ED50}" srcOrd="5" destOrd="0" parTransId="{AA3DCF7F-80F4-4B56-920B-3D83B3B885D2}" sibTransId="{41342194-B7F9-4AA8-86F5-2C9BC0B8A140}"/>
    <dgm:cxn modelId="{86AF26BD-CC50-471F-9378-2D776B4F8887}" srcId="{00E13403-983A-49BD-A2FD-16CDB453E473}" destId="{96B1FED2-64A6-4708-80C2-3B8F9661D74B}" srcOrd="4" destOrd="0" parTransId="{DB17EBD7-1FC7-4AF6-ACB8-02442C9BEE44}" sibTransId="{C288E9FB-5BED-443A-9EC1-13A9F88504A5}"/>
    <dgm:cxn modelId="{8607D9C2-09FF-4FA3-A45A-E8A8DB45A7EA}" srcId="{00E13403-983A-49BD-A2FD-16CDB453E473}" destId="{7B383804-180E-4141-A004-568D677BDE29}" srcOrd="0" destOrd="0" parTransId="{6C858525-05D0-41B0-B5CA-5CAC662A5902}" sibTransId="{87E33685-7780-4BC3-84C1-368FD8247755}"/>
    <dgm:cxn modelId="{FA5129C7-22DA-4343-8646-D73D5BA7E60A}" type="presOf" srcId="{975D2B2B-8EFF-4FCF-9E27-8E50367CABDB}" destId="{67637484-4FA4-4ECE-BD41-5905ACBD01DA}" srcOrd="0" destOrd="0" presId="urn:microsoft.com/office/officeart/2018/5/layout/IconCircleLabelList"/>
    <dgm:cxn modelId="{8814F5EF-ED55-47C2-BC60-EA6BE095848C}" srcId="{00E13403-983A-49BD-A2FD-16CDB453E473}" destId="{88EB3A46-66B6-4719-B04F-86CB167BABAD}" srcOrd="3" destOrd="0" parTransId="{7DFAC9A1-DB69-4A44-AA6F-45FE67FFCD9D}" sibTransId="{932822B2-335C-4D8F-948E-0F586535EEEF}"/>
    <dgm:cxn modelId="{83146F82-B775-475B-B563-B3C49B331ADC}" type="presParOf" srcId="{94F13319-5CBD-4552-9434-C61C745B02A6}" destId="{FF99ADB6-6B02-44A5-BA2C-D1B55858F356}" srcOrd="0" destOrd="0" presId="urn:microsoft.com/office/officeart/2018/5/layout/IconCircleLabelList"/>
    <dgm:cxn modelId="{D39C73CB-77AD-47EB-B5A0-AAFF50C33B84}" type="presParOf" srcId="{FF99ADB6-6B02-44A5-BA2C-D1B55858F356}" destId="{25A77461-04B0-4F5C-9791-32A930DEB8B6}" srcOrd="0" destOrd="0" presId="urn:microsoft.com/office/officeart/2018/5/layout/IconCircleLabelList"/>
    <dgm:cxn modelId="{4AD8045C-60D8-448A-9B72-40B523DA0B02}" type="presParOf" srcId="{FF99ADB6-6B02-44A5-BA2C-D1B55858F356}" destId="{AAA81E8B-24D2-4AAA-8A31-E753F96A8169}" srcOrd="1" destOrd="0" presId="urn:microsoft.com/office/officeart/2018/5/layout/IconCircleLabelList"/>
    <dgm:cxn modelId="{BF283C16-E8EA-4DF5-8871-95C67C09F5AC}" type="presParOf" srcId="{FF99ADB6-6B02-44A5-BA2C-D1B55858F356}" destId="{F26172DB-121C-4D9C-B017-714C5CA83454}" srcOrd="2" destOrd="0" presId="urn:microsoft.com/office/officeart/2018/5/layout/IconCircleLabelList"/>
    <dgm:cxn modelId="{0C1B3255-240E-47A3-B6F8-0D4C94791CEA}" type="presParOf" srcId="{FF99ADB6-6B02-44A5-BA2C-D1B55858F356}" destId="{D58BAF31-6139-48CB-998A-11D7180C8C0C}" srcOrd="3" destOrd="0" presId="urn:microsoft.com/office/officeart/2018/5/layout/IconCircleLabelList"/>
    <dgm:cxn modelId="{E952AFF8-8061-40AB-99C4-AA47C6202B1F}" type="presParOf" srcId="{94F13319-5CBD-4552-9434-C61C745B02A6}" destId="{5C604A79-DD53-422A-A10D-606BBADB24F4}" srcOrd="1" destOrd="0" presId="urn:microsoft.com/office/officeart/2018/5/layout/IconCircleLabelList"/>
    <dgm:cxn modelId="{178D13B6-513C-4E4E-A562-CDFEC75EADD0}" type="presParOf" srcId="{94F13319-5CBD-4552-9434-C61C745B02A6}" destId="{AC7A2344-C153-4BD5-BF5E-481A5C066EB8}" srcOrd="2" destOrd="0" presId="urn:microsoft.com/office/officeart/2018/5/layout/IconCircleLabelList"/>
    <dgm:cxn modelId="{520A3EE9-9984-4592-A601-06AFC0396B7D}" type="presParOf" srcId="{AC7A2344-C153-4BD5-BF5E-481A5C066EB8}" destId="{8B68E728-68D2-41C0-9C70-95517BDAA295}" srcOrd="0" destOrd="0" presId="urn:microsoft.com/office/officeart/2018/5/layout/IconCircleLabelList"/>
    <dgm:cxn modelId="{9E12A560-91F1-4A09-AA7A-D57DCEF5DE31}" type="presParOf" srcId="{AC7A2344-C153-4BD5-BF5E-481A5C066EB8}" destId="{89420452-DDB6-4F04-9CB8-CE4E011B265A}" srcOrd="1" destOrd="0" presId="urn:microsoft.com/office/officeart/2018/5/layout/IconCircleLabelList"/>
    <dgm:cxn modelId="{5C15290C-1139-4BC7-B44A-D6CAAEC51A07}" type="presParOf" srcId="{AC7A2344-C153-4BD5-BF5E-481A5C066EB8}" destId="{ED479526-B4A5-4B87-A05F-1BF48B04B989}" srcOrd="2" destOrd="0" presId="urn:microsoft.com/office/officeart/2018/5/layout/IconCircleLabelList"/>
    <dgm:cxn modelId="{7FE68F7C-C18D-4679-86EA-4C6224BA263F}" type="presParOf" srcId="{AC7A2344-C153-4BD5-BF5E-481A5C066EB8}" destId="{F981AF75-BE32-4391-B1DC-ECD197EB20FD}" srcOrd="3" destOrd="0" presId="urn:microsoft.com/office/officeart/2018/5/layout/IconCircleLabelList"/>
    <dgm:cxn modelId="{D3E96DA0-E30B-4D11-B257-66170917C806}" type="presParOf" srcId="{94F13319-5CBD-4552-9434-C61C745B02A6}" destId="{D2CD381B-ACF2-40D1-9BF7-2E10A7540761}" srcOrd="3" destOrd="0" presId="urn:microsoft.com/office/officeart/2018/5/layout/IconCircleLabelList"/>
    <dgm:cxn modelId="{EB239488-0E7C-4109-B6CC-0AD538E3FD9F}" type="presParOf" srcId="{94F13319-5CBD-4552-9434-C61C745B02A6}" destId="{C9C72080-813E-4DFF-826B-2F3BA1F5AAAD}" srcOrd="4" destOrd="0" presId="urn:microsoft.com/office/officeart/2018/5/layout/IconCircleLabelList"/>
    <dgm:cxn modelId="{09988646-F7A8-43E0-8CA8-772D919BFACB}" type="presParOf" srcId="{C9C72080-813E-4DFF-826B-2F3BA1F5AAAD}" destId="{1A73EFD6-EC43-48CA-AA23-57C9738C33AF}" srcOrd="0" destOrd="0" presId="urn:microsoft.com/office/officeart/2018/5/layout/IconCircleLabelList"/>
    <dgm:cxn modelId="{0B5C7C5B-9683-43CE-BC2B-234420A37F08}" type="presParOf" srcId="{C9C72080-813E-4DFF-826B-2F3BA1F5AAAD}" destId="{BE4B8CBE-A9B0-4E39-88E8-61CABD5E1B18}" srcOrd="1" destOrd="0" presId="urn:microsoft.com/office/officeart/2018/5/layout/IconCircleLabelList"/>
    <dgm:cxn modelId="{E7088FA3-0B4F-4AFA-A54D-0AF98837C43F}" type="presParOf" srcId="{C9C72080-813E-4DFF-826B-2F3BA1F5AAAD}" destId="{717BC801-7880-4C29-8068-7D959AF4F377}" srcOrd="2" destOrd="0" presId="urn:microsoft.com/office/officeart/2018/5/layout/IconCircleLabelList"/>
    <dgm:cxn modelId="{FFAAD0CE-3C01-4826-8723-359F29AF4165}" type="presParOf" srcId="{C9C72080-813E-4DFF-826B-2F3BA1F5AAAD}" destId="{67637484-4FA4-4ECE-BD41-5905ACBD01DA}" srcOrd="3" destOrd="0" presId="urn:microsoft.com/office/officeart/2018/5/layout/IconCircleLabelList"/>
    <dgm:cxn modelId="{1FAF6588-C547-4B01-9626-1507DC63C775}" type="presParOf" srcId="{94F13319-5CBD-4552-9434-C61C745B02A6}" destId="{B5E949B6-05CB-4CED-842E-4B8CD6CCEF78}" srcOrd="5" destOrd="0" presId="urn:microsoft.com/office/officeart/2018/5/layout/IconCircleLabelList"/>
    <dgm:cxn modelId="{90F6C2DE-2E7D-4A61-AC3A-06C116B050C3}" type="presParOf" srcId="{94F13319-5CBD-4552-9434-C61C745B02A6}" destId="{C80B2CC7-1489-4A60-92B8-0CA13EAC55FA}" srcOrd="6" destOrd="0" presId="urn:microsoft.com/office/officeart/2018/5/layout/IconCircleLabelList"/>
    <dgm:cxn modelId="{30C4BB7B-0AC7-4DFD-96C4-FB46376BD1E2}" type="presParOf" srcId="{C80B2CC7-1489-4A60-92B8-0CA13EAC55FA}" destId="{F96BF3E0-F362-4A53-9F41-FDE6BA1514BA}" srcOrd="0" destOrd="0" presId="urn:microsoft.com/office/officeart/2018/5/layout/IconCircleLabelList"/>
    <dgm:cxn modelId="{491F6768-9B69-4089-8810-20361B8BB857}" type="presParOf" srcId="{C80B2CC7-1489-4A60-92B8-0CA13EAC55FA}" destId="{309D3BC6-3D94-4333-8E1B-F07E561F5B4E}" srcOrd="1" destOrd="0" presId="urn:microsoft.com/office/officeart/2018/5/layout/IconCircleLabelList"/>
    <dgm:cxn modelId="{A9E4A8FA-FAE8-4714-8CC4-4E2291EA5C6E}" type="presParOf" srcId="{C80B2CC7-1489-4A60-92B8-0CA13EAC55FA}" destId="{EA3E73A0-9C3C-4F07-980D-A8B56C955DE0}" srcOrd="2" destOrd="0" presId="urn:microsoft.com/office/officeart/2018/5/layout/IconCircleLabelList"/>
    <dgm:cxn modelId="{A83BCD30-D071-40D2-8A99-3E25E12B110B}" type="presParOf" srcId="{C80B2CC7-1489-4A60-92B8-0CA13EAC55FA}" destId="{3645E984-0A55-45C5-91FF-9E49DC541270}" srcOrd="3" destOrd="0" presId="urn:microsoft.com/office/officeart/2018/5/layout/IconCircleLabelList"/>
    <dgm:cxn modelId="{2F0F8DCC-A16F-464F-915A-2ABE2C265FA1}" type="presParOf" srcId="{94F13319-5CBD-4552-9434-C61C745B02A6}" destId="{FB13241A-7BE0-441E-B722-A99847E6192D}" srcOrd="7" destOrd="0" presId="urn:microsoft.com/office/officeart/2018/5/layout/IconCircleLabelList"/>
    <dgm:cxn modelId="{E55A1D62-E573-4065-8CE3-D787C3C6E9FC}" type="presParOf" srcId="{94F13319-5CBD-4552-9434-C61C745B02A6}" destId="{E5418341-3362-4BFA-9B7C-C14AFF60EBF1}" srcOrd="8" destOrd="0" presId="urn:microsoft.com/office/officeart/2018/5/layout/IconCircleLabelList"/>
    <dgm:cxn modelId="{C8A175FB-5F1B-4FE4-A518-60C67EEC832A}" type="presParOf" srcId="{E5418341-3362-4BFA-9B7C-C14AFF60EBF1}" destId="{8B0404C8-AF1F-4893-A145-32C96005DCFA}" srcOrd="0" destOrd="0" presId="urn:microsoft.com/office/officeart/2018/5/layout/IconCircleLabelList"/>
    <dgm:cxn modelId="{E262C544-354B-476B-AFF6-E00CD307DBAC}" type="presParOf" srcId="{E5418341-3362-4BFA-9B7C-C14AFF60EBF1}" destId="{5D064BEC-AE77-4F0C-95FA-6B37F2DF818B}" srcOrd="1" destOrd="0" presId="urn:microsoft.com/office/officeart/2018/5/layout/IconCircleLabelList"/>
    <dgm:cxn modelId="{2693D7BC-A68B-442A-B414-60C8D7D7340F}" type="presParOf" srcId="{E5418341-3362-4BFA-9B7C-C14AFF60EBF1}" destId="{493E0C6A-BA0A-488E-9DBA-0E56512D84C3}" srcOrd="2" destOrd="0" presId="urn:microsoft.com/office/officeart/2018/5/layout/IconCircleLabelList"/>
    <dgm:cxn modelId="{51A3DFF5-8EA8-40A2-B9F9-5ADC714ABDFF}" type="presParOf" srcId="{E5418341-3362-4BFA-9B7C-C14AFF60EBF1}" destId="{FCA669C1-E24E-46CD-90E1-30256BB37794}" srcOrd="3" destOrd="0" presId="urn:microsoft.com/office/officeart/2018/5/layout/IconCircleLabelList"/>
    <dgm:cxn modelId="{37D0E227-3FBF-428E-A97A-A4E39D04C60C}" type="presParOf" srcId="{94F13319-5CBD-4552-9434-C61C745B02A6}" destId="{4E7F15D7-F720-4AC0-8FDF-826A9832019C}" srcOrd="9" destOrd="0" presId="urn:microsoft.com/office/officeart/2018/5/layout/IconCircleLabelList"/>
    <dgm:cxn modelId="{01D1210C-1321-41D4-8407-67FAD6A6D785}" type="presParOf" srcId="{94F13319-5CBD-4552-9434-C61C745B02A6}" destId="{3AF5E048-6B08-4809-9B15-83F9AD1BA7EB}" srcOrd="10" destOrd="0" presId="urn:microsoft.com/office/officeart/2018/5/layout/IconCircleLabelList"/>
    <dgm:cxn modelId="{CAB7C780-59FF-4E2C-800C-E500548E01AC}" type="presParOf" srcId="{3AF5E048-6B08-4809-9B15-83F9AD1BA7EB}" destId="{778210E9-5A07-4279-BA1C-66D7D7F38C08}" srcOrd="0" destOrd="0" presId="urn:microsoft.com/office/officeart/2018/5/layout/IconCircleLabelList"/>
    <dgm:cxn modelId="{7635E223-923C-4797-BC81-66EB1441F690}" type="presParOf" srcId="{3AF5E048-6B08-4809-9B15-83F9AD1BA7EB}" destId="{27E376F3-2468-4FF1-97FD-6F21E18840A9}" srcOrd="1" destOrd="0" presId="urn:microsoft.com/office/officeart/2018/5/layout/IconCircleLabelList"/>
    <dgm:cxn modelId="{ECFC6520-B6D8-4EC4-AD00-0960860032F6}" type="presParOf" srcId="{3AF5E048-6B08-4809-9B15-83F9AD1BA7EB}" destId="{62547600-6185-45D7-B660-DCC2B3C78A80}" srcOrd="2" destOrd="0" presId="urn:microsoft.com/office/officeart/2018/5/layout/IconCircleLabelList"/>
    <dgm:cxn modelId="{3D6167F0-FFA4-4C04-9D60-0EC46050E6B2}" type="presParOf" srcId="{3AF5E048-6B08-4809-9B15-83F9AD1BA7EB}" destId="{EE04D700-C8F0-4366-83F8-706BECC805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527B6-E173-1242-8546-7DC51CD5EAC8}">
      <dsp:nvSpPr>
        <dsp:cNvPr id="0" name=""/>
        <dsp:cNvSpPr/>
      </dsp:nvSpPr>
      <dsp:spPr>
        <a:xfrm>
          <a:off x="0" y="58605"/>
          <a:ext cx="2139319" cy="12835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The dataset includes information about passengers such as:</a:t>
          </a:r>
        </a:p>
      </dsp:txBody>
      <dsp:txXfrm>
        <a:off x="0" y="58605"/>
        <a:ext cx="2139319" cy="1283591"/>
      </dsp:txXfrm>
    </dsp:sp>
    <dsp:sp modelId="{BFD84190-482A-9345-892F-E0A2A13B1D47}">
      <dsp:nvSpPr>
        <dsp:cNvPr id="0" name=""/>
        <dsp:cNvSpPr/>
      </dsp:nvSpPr>
      <dsp:spPr>
        <a:xfrm>
          <a:off x="2353251" y="58605"/>
          <a:ext cx="2139319" cy="1283591"/>
        </a:xfrm>
        <a:prstGeom prst="rect">
          <a:avLst/>
        </a:prstGeom>
        <a:solidFill>
          <a:schemeClr val="accent2">
            <a:hueOff val="287373"/>
            <a:satOff val="-4693"/>
            <a:lumOff val="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Demographics (e.g., Age, HomePlanet)</a:t>
          </a:r>
        </a:p>
      </dsp:txBody>
      <dsp:txXfrm>
        <a:off x="2353251" y="58605"/>
        <a:ext cx="2139319" cy="1283591"/>
      </dsp:txXfrm>
    </dsp:sp>
    <dsp:sp modelId="{C95BBD41-D409-FE4D-93FF-76FA80FA0016}">
      <dsp:nvSpPr>
        <dsp:cNvPr id="0" name=""/>
        <dsp:cNvSpPr/>
      </dsp:nvSpPr>
      <dsp:spPr>
        <a:xfrm>
          <a:off x="4706502" y="58605"/>
          <a:ext cx="2139319" cy="1283591"/>
        </a:xfrm>
        <a:prstGeom prst="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Cabin location (e.g., Deck, Side, Number)</a:t>
          </a:r>
        </a:p>
      </dsp:txBody>
      <dsp:txXfrm>
        <a:off x="4706502" y="58605"/>
        <a:ext cx="2139319" cy="1283591"/>
      </dsp:txXfrm>
    </dsp:sp>
    <dsp:sp modelId="{CD2EEF23-C12A-8A42-A0AA-D34EFF27429D}">
      <dsp:nvSpPr>
        <dsp:cNvPr id="0" name=""/>
        <dsp:cNvSpPr/>
      </dsp:nvSpPr>
      <dsp:spPr>
        <a:xfrm>
          <a:off x="1176625" y="1556129"/>
          <a:ext cx="2139319" cy="1283591"/>
        </a:xfrm>
        <a:prstGeom prst="rect">
          <a:avLst/>
        </a:prstGeom>
        <a:solidFill>
          <a:schemeClr val="accent2">
            <a:hueOff val="862118"/>
            <a:satOff val="-14079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Spending behavior on services (e.g., Room Service, FoodCourt)</a:t>
          </a:r>
        </a:p>
      </dsp:txBody>
      <dsp:txXfrm>
        <a:off x="1176625" y="1556129"/>
        <a:ext cx="2139319" cy="1283591"/>
      </dsp:txXfrm>
    </dsp:sp>
    <dsp:sp modelId="{87CC8908-CFBA-2142-A6CB-6A9E4B948762}">
      <dsp:nvSpPr>
        <dsp:cNvPr id="0" name=""/>
        <dsp:cNvSpPr/>
      </dsp:nvSpPr>
      <dsp:spPr>
        <a:xfrm>
          <a:off x="3529876" y="1556129"/>
          <a:ext cx="2139319" cy="1283591"/>
        </a:xfrm>
        <a:prstGeom prst="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Status flags like VIP or Cryosleep</a:t>
          </a:r>
        </a:p>
      </dsp:txBody>
      <dsp:txXfrm>
        <a:off x="3529876" y="1556129"/>
        <a:ext cx="2139319" cy="1283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757-0111-BB48-889F-D212A97231C2}">
      <dsp:nvSpPr>
        <dsp:cNvPr id="0" name=""/>
        <dsp:cNvSpPr/>
      </dsp:nvSpPr>
      <dsp:spPr>
        <a:xfrm>
          <a:off x="1583336" y="1461607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739682" y="1505518"/>
        <a:ext cx="18067" cy="3617"/>
      </dsp:txXfrm>
    </dsp:sp>
    <dsp:sp modelId="{C38F759C-AC9B-CF48-A5D4-3B0A526FE4C8}">
      <dsp:nvSpPr>
        <dsp:cNvPr id="0" name=""/>
        <dsp:cNvSpPr/>
      </dsp:nvSpPr>
      <dsp:spPr>
        <a:xfrm>
          <a:off x="14013" y="737530"/>
          <a:ext cx="1571123" cy="153959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Goal: Prepare clean, structured data and create meaningful features.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4013" y="737530"/>
        <a:ext cx="1571123" cy="1539593"/>
      </dsp:txXfrm>
    </dsp:sp>
    <dsp:sp modelId="{D2629A2F-8881-D84A-BFD7-A42530859F43}">
      <dsp:nvSpPr>
        <dsp:cNvPr id="0" name=""/>
        <dsp:cNvSpPr/>
      </dsp:nvSpPr>
      <dsp:spPr>
        <a:xfrm>
          <a:off x="3515818" y="1461607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72163" y="1505518"/>
        <a:ext cx="18067" cy="3617"/>
      </dsp:txXfrm>
    </dsp:sp>
    <dsp:sp modelId="{432132DF-907A-0545-AD8D-956793528538}">
      <dsp:nvSpPr>
        <dsp:cNvPr id="0" name=""/>
        <dsp:cNvSpPr/>
      </dsp:nvSpPr>
      <dsp:spPr>
        <a:xfrm>
          <a:off x="1946495" y="1035990"/>
          <a:ext cx="1571123" cy="942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Key Steps:</a:t>
          </a:r>
          <a:endParaRPr lang="en-US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946495" y="1035990"/>
        <a:ext cx="1571123" cy="942673"/>
      </dsp:txXfrm>
    </dsp:sp>
    <dsp:sp modelId="{CA89EC53-AA58-174B-8777-F0E90373F251}">
      <dsp:nvSpPr>
        <dsp:cNvPr id="0" name=""/>
        <dsp:cNvSpPr/>
      </dsp:nvSpPr>
      <dsp:spPr>
        <a:xfrm>
          <a:off x="5448299" y="1226938"/>
          <a:ext cx="306704" cy="280388"/>
        </a:xfrm>
        <a:custGeom>
          <a:avLst/>
          <a:gdLst/>
          <a:ahLst/>
          <a:cxnLst/>
          <a:rect l="0" t="0" r="0" b="0"/>
          <a:pathLst>
            <a:path>
              <a:moveTo>
                <a:pt x="0" y="280388"/>
              </a:moveTo>
              <a:lnTo>
                <a:pt x="170452" y="280388"/>
              </a:lnTo>
              <a:lnTo>
                <a:pt x="170452" y="0"/>
              </a:lnTo>
              <a:lnTo>
                <a:pt x="306704" y="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590686" y="1365324"/>
        <a:ext cx="21931" cy="3617"/>
      </dsp:txXfrm>
    </dsp:sp>
    <dsp:sp modelId="{78382669-14EE-6845-A9A0-4EFA6ABCD58A}">
      <dsp:nvSpPr>
        <dsp:cNvPr id="0" name=""/>
        <dsp:cNvSpPr/>
      </dsp:nvSpPr>
      <dsp:spPr>
        <a:xfrm>
          <a:off x="3878976" y="1035990"/>
          <a:ext cx="1571123" cy="94267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Merged train/test for consistent processing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878976" y="1035990"/>
        <a:ext cx="1571123" cy="942673"/>
      </dsp:txXfrm>
    </dsp:sp>
    <dsp:sp modelId="{5B65D92C-FB43-2F45-B36A-E70D8F67256F}">
      <dsp:nvSpPr>
        <dsp:cNvPr id="0" name=""/>
        <dsp:cNvSpPr/>
      </dsp:nvSpPr>
      <dsp:spPr>
        <a:xfrm>
          <a:off x="7356727" y="1226938"/>
          <a:ext cx="354812" cy="280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506" y="0"/>
              </a:lnTo>
              <a:lnTo>
                <a:pt x="194506" y="280388"/>
              </a:lnTo>
              <a:lnTo>
                <a:pt x="354812" y="280388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522218" y="1365324"/>
        <a:ext cx="23830" cy="3617"/>
      </dsp:txXfrm>
    </dsp:sp>
    <dsp:sp modelId="{2C09DFC4-B7D1-EA44-AF31-B7939F2F0F0E}">
      <dsp:nvSpPr>
        <dsp:cNvPr id="0" name=""/>
        <dsp:cNvSpPr/>
      </dsp:nvSpPr>
      <dsp:spPr>
        <a:xfrm>
          <a:off x="5787404" y="162268"/>
          <a:ext cx="1571123" cy="212934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Engineered features: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GroupSize, IsAlone from PassengerId</a:t>
          </a: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Deck, Side from Cabin</a:t>
          </a: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  <a:p>
          <a:pPr marL="57150" lvl="1" indent="-57150" algn="ctr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1" kern="1200" dirty="0">
              <a:solidFill>
                <a:schemeClr val="tx2">
                  <a:lumMod val="10000"/>
                </a:schemeClr>
              </a:solidFill>
            </a:rPr>
            <a:t>TotalSpend, LogSpend, AgeSpendInteraction, AgeGroup</a:t>
          </a:r>
          <a:endParaRPr lang="en-US" sz="105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787404" y="162268"/>
        <a:ext cx="1571123" cy="2129340"/>
      </dsp:txXfrm>
    </dsp:sp>
    <dsp:sp modelId="{93C76E31-8CB1-5C4E-8098-86D29D2D0978}">
      <dsp:nvSpPr>
        <dsp:cNvPr id="0" name=""/>
        <dsp:cNvSpPr/>
      </dsp:nvSpPr>
      <dsp:spPr>
        <a:xfrm>
          <a:off x="9313262" y="1461607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469608" y="1505518"/>
        <a:ext cx="18067" cy="3617"/>
      </dsp:txXfrm>
    </dsp:sp>
    <dsp:sp modelId="{FD60E17C-B1FC-9A4E-9FAE-75166A13285F}">
      <dsp:nvSpPr>
        <dsp:cNvPr id="0" name=""/>
        <dsp:cNvSpPr/>
      </dsp:nvSpPr>
      <dsp:spPr>
        <a:xfrm>
          <a:off x="7743939" y="1035990"/>
          <a:ext cx="1571123" cy="94267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Missing Value Handling:</a:t>
          </a:r>
          <a:endParaRPr lang="en-US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7743939" y="1035990"/>
        <a:ext cx="1571123" cy="942673"/>
      </dsp:txXfrm>
    </dsp:sp>
    <dsp:sp modelId="{F5DDB68D-AD6C-CE4E-AE37-401D0D427E6E}">
      <dsp:nvSpPr>
        <dsp:cNvPr id="0" name=""/>
        <dsp:cNvSpPr/>
      </dsp:nvSpPr>
      <dsp:spPr>
        <a:xfrm>
          <a:off x="799575" y="1976864"/>
          <a:ext cx="9662407" cy="1092858"/>
        </a:xfrm>
        <a:custGeom>
          <a:avLst/>
          <a:gdLst/>
          <a:ahLst/>
          <a:cxnLst/>
          <a:rect l="0" t="0" r="0" b="0"/>
          <a:pathLst>
            <a:path>
              <a:moveTo>
                <a:pt x="9662407" y="0"/>
              </a:moveTo>
              <a:lnTo>
                <a:pt x="9662407" y="563529"/>
              </a:lnTo>
              <a:lnTo>
                <a:pt x="0" y="563529"/>
              </a:lnTo>
              <a:lnTo>
                <a:pt x="0" y="1092858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387591" y="2521485"/>
        <a:ext cx="486375" cy="3617"/>
      </dsp:txXfrm>
    </dsp:sp>
    <dsp:sp modelId="{65725918-5CF4-1A41-A883-6A4B01E6F4B7}">
      <dsp:nvSpPr>
        <dsp:cNvPr id="0" name=""/>
        <dsp:cNvSpPr/>
      </dsp:nvSpPr>
      <dsp:spPr>
        <a:xfrm>
          <a:off x="9676421" y="1035990"/>
          <a:ext cx="1571123" cy="9426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Categorical → filled with 'Unknown' or mode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9676421" y="1035990"/>
        <a:ext cx="1571123" cy="942673"/>
      </dsp:txXfrm>
    </dsp:sp>
    <dsp:sp modelId="{1F3BDCB5-BF0B-B148-9778-2DAE6C27A54A}">
      <dsp:nvSpPr>
        <dsp:cNvPr id="0" name=""/>
        <dsp:cNvSpPr/>
      </dsp:nvSpPr>
      <dsp:spPr>
        <a:xfrm>
          <a:off x="1583336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739682" y="3571651"/>
        <a:ext cx="18067" cy="3617"/>
      </dsp:txXfrm>
    </dsp:sp>
    <dsp:sp modelId="{7DB2919B-13A9-4C4A-973D-75CAACD8CC0E}">
      <dsp:nvSpPr>
        <dsp:cNvPr id="0" name=""/>
        <dsp:cNvSpPr/>
      </dsp:nvSpPr>
      <dsp:spPr>
        <a:xfrm>
          <a:off x="14013" y="3102122"/>
          <a:ext cx="1571123" cy="942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Booleans (CryoSleep, VIP) → filled as False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4013" y="3102122"/>
        <a:ext cx="1571123" cy="942673"/>
      </dsp:txXfrm>
    </dsp:sp>
    <dsp:sp modelId="{7D68233B-1411-7D47-87F3-6A35AC46BE73}">
      <dsp:nvSpPr>
        <dsp:cNvPr id="0" name=""/>
        <dsp:cNvSpPr/>
      </dsp:nvSpPr>
      <dsp:spPr>
        <a:xfrm>
          <a:off x="3515818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672163" y="3571651"/>
        <a:ext cx="18067" cy="3617"/>
      </dsp:txXfrm>
    </dsp:sp>
    <dsp:sp modelId="{B28118D2-A76B-E643-BE03-363C80B37C72}">
      <dsp:nvSpPr>
        <dsp:cNvPr id="0" name=""/>
        <dsp:cNvSpPr/>
      </dsp:nvSpPr>
      <dsp:spPr>
        <a:xfrm>
          <a:off x="1946495" y="3102122"/>
          <a:ext cx="1571123" cy="94267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Numeric → median or 0 for spend columns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1946495" y="3102122"/>
        <a:ext cx="1571123" cy="942673"/>
      </dsp:txXfrm>
    </dsp:sp>
    <dsp:sp modelId="{38D65212-A30B-A547-AEBB-1CD72E0B3A58}">
      <dsp:nvSpPr>
        <dsp:cNvPr id="0" name=""/>
        <dsp:cNvSpPr/>
      </dsp:nvSpPr>
      <dsp:spPr>
        <a:xfrm>
          <a:off x="5448299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5604645" y="3571651"/>
        <a:ext cx="18067" cy="3617"/>
      </dsp:txXfrm>
    </dsp:sp>
    <dsp:sp modelId="{866F5F4A-0061-5849-8C2D-44F6F5A6C877}">
      <dsp:nvSpPr>
        <dsp:cNvPr id="0" name=""/>
        <dsp:cNvSpPr/>
      </dsp:nvSpPr>
      <dsp:spPr>
        <a:xfrm>
          <a:off x="3878976" y="3102122"/>
          <a:ext cx="1571123" cy="9426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Encoding &amp; Cleanup:</a:t>
          </a:r>
          <a:endParaRPr lang="en-US" sz="1200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3878976" y="3102122"/>
        <a:ext cx="1571123" cy="942673"/>
      </dsp:txXfrm>
    </dsp:sp>
    <dsp:sp modelId="{DB551F39-CC17-6940-82FD-6E8402A9FFC5}">
      <dsp:nvSpPr>
        <dsp:cNvPr id="0" name=""/>
        <dsp:cNvSpPr/>
      </dsp:nvSpPr>
      <dsp:spPr>
        <a:xfrm>
          <a:off x="7380781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7537126" y="3571651"/>
        <a:ext cx="18067" cy="3617"/>
      </dsp:txXfrm>
    </dsp:sp>
    <dsp:sp modelId="{B4741C7B-C0CC-F944-A1FE-8EDED487F499}">
      <dsp:nvSpPr>
        <dsp:cNvPr id="0" name=""/>
        <dsp:cNvSpPr/>
      </dsp:nvSpPr>
      <dsp:spPr>
        <a:xfrm>
          <a:off x="5811458" y="2933355"/>
          <a:ext cx="1571123" cy="128020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Label encoded: HomePlanet, Destination, Deck, Side, AgeGroup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5811458" y="2933355"/>
        <a:ext cx="1571123" cy="1280207"/>
      </dsp:txXfrm>
    </dsp:sp>
    <dsp:sp modelId="{6CB1C896-A721-784B-8324-DB36BA4C0E8A}">
      <dsp:nvSpPr>
        <dsp:cNvPr id="0" name=""/>
        <dsp:cNvSpPr/>
      </dsp:nvSpPr>
      <dsp:spPr>
        <a:xfrm>
          <a:off x="9313262" y="3527739"/>
          <a:ext cx="3307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075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9469608" y="3571651"/>
        <a:ext cx="18067" cy="3617"/>
      </dsp:txXfrm>
    </dsp:sp>
    <dsp:sp modelId="{517EC37B-A589-F242-9522-7E7A158C33A8}">
      <dsp:nvSpPr>
        <dsp:cNvPr id="0" name=""/>
        <dsp:cNvSpPr/>
      </dsp:nvSpPr>
      <dsp:spPr>
        <a:xfrm>
          <a:off x="7743939" y="3028028"/>
          <a:ext cx="1571123" cy="1090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Dropped: Name, Cabin, CabinNum, PassengerId, Group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7743939" y="3028028"/>
        <a:ext cx="1571123" cy="1090862"/>
      </dsp:txXfrm>
    </dsp:sp>
    <dsp:sp modelId="{72A36B8E-B408-AB46-AE10-4EFEF59C61D4}">
      <dsp:nvSpPr>
        <dsp:cNvPr id="0" name=""/>
        <dsp:cNvSpPr/>
      </dsp:nvSpPr>
      <dsp:spPr>
        <a:xfrm>
          <a:off x="9676421" y="3102122"/>
          <a:ext cx="1571123" cy="9426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986" tIns="80811" rIns="76986" bIns="8081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>
              <a:solidFill>
                <a:schemeClr val="tx2">
                  <a:lumMod val="10000"/>
                </a:schemeClr>
              </a:solidFill>
            </a:rPr>
            <a:t>Applied StandardScaler to numeric features</a:t>
          </a:r>
          <a:endParaRPr lang="en-US" sz="1200" b="1" kern="1200" dirty="0">
            <a:solidFill>
              <a:schemeClr val="tx2">
                <a:lumMod val="10000"/>
              </a:schemeClr>
            </a:solidFill>
          </a:endParaRPr>
        </a:p>
      </dsp:txBody>
      <dsp:txXfrm>
        <a:off x="9676421" y="3102122"/>
        <a:ext cx="1571123" cy="9426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7461-04B0-4F5C-9791-32A930DEB8B6}">
      <dsp:nvSpPr>
        <dsp:cNvPr id="0" name=""/>
        <dsp:cNvSpPr/>
      </dsp:nvSpPr>
      <dsp:spPr>
        <a:xfrm>
          <a:off x="984113" y="1361"/>
          <a:ext cx="1077626" cy="10776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81E8B-24D2-4AAA-8A31-E753F96A8169}">
      <dsp:nvSpPr>
        <dsp:cNvPr id="0" name=""/>
        <dsp:cNvSpPr/>
      </dsp:nvSpPr>
      <dsp:spPr>
        <a:xfrm>
          <a:off x="1213771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AF31-6139-48CB-998A-11D7180C8C0C}">
      <dsp:nvSpPr>
        <dsp:cNvPr id="0" name=""/>
        <dsp:cNvSpPr/>
      </dsp:nvSpPr>
      <dsp:spPr>
        <a:xfrm>
          <a:off x="639626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kern="1200" dirty="0"/>
            <a:t>Model Improvements &amp; Challenges</a:t>
          </a:r>
          <a:endParaRPr lang="en-US" sz="1200" kern="1200" dirty="0"/>
        </a:p>
      </dsp:txBody>
      <dsp:txXfrm>
        <a:off x="639626" y="1414643"/>
        <a:ext cx="1766601" cy="706640"/>
      </dsp:txXfrm>
    </dsp:sp>
    <dsp:sp modelId="{8B68E728-68D2-41C0-9C70-95517BDAA295}">
      <dsp:nvSpPr>
        <dsp:cNvPr id="0" name=""/>
        <dsp:cNvSpPr/>
      </dsp:nvSpPr>
      <dsp:spPr>
        <a:xfrm>
          <a:off x="3059870" y="1361"/>
          <a:ext cx="1077626" cy="107762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20452-DDB6-4F04-9CB8-CE4E011B265A}">
      <dsp:nvSpPr>
        <dsp:cNvPr id="0" name=""/>
        <dsp:cNvSpPr/>
      </dsp:nvSpPr>
      <dsp:spPr>
        <a:xfrm>
          <a:off x="3289528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1AF75-BE32-4391-B1DC-ECD197EB20FD}">
      <dsp:nvSpPr>
        <dsp:cNvPr id="0" name=""/>
        <dsp:cNvSpPr/>
      </dsp:nvSpPr>
      <dsp:spPr>
        <a:xfrm>
          <a:off x="2715382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b="1" kern="1200" dirty="0"/>
            <a:t>Goal:</a:t>
          </a:r>
          <a:r>
            <a:rPr lang="en-GB" sz="1200" kern="1200" dirty="0"/>
            <a:t> Reflect on technical experimentation</a:t>
          </a:r>
          <a:endParaRPr lang="en-US" sz="1200" kern="1200" dirty="0"/>
        </a:p>
      </dsp:txBody>
      <dsp:txXfrm>
        <a:off x="2715382" y="1414643"/>
        <a:ext cx="1766601" cy="706640"/>
      </dsp:txXfrm>
    </dsp:sp>
    <dsp:sp modelId="{1A73EFD6-EC43-48CA-AA23-57C9738C33AF}">
      <dsp:nvSpPr>
        <dsp:cNvPr id="0" name=""/>
        <dsp:cNvSpPr/>
      </dsp:nvSpPr>
      <dsp:spPr>
        <a:xfrm>
          <a:off x="5135627" y="1361"/>
          <a:ext cx="1077626" cy="107762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8CBE-A9B0-4E39-88E8-61CABD5E1B18}">
      <dsp:nvSpPr>
        <dsp:cNvPr id="0" name=""/>
        <dsp:cNvSpPr/>
      </dsp:nvSpPr>
      <dsp:spPr>
        <a:xfrm>
          <a:off x="5365285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7484-4FA4-4ECE-BD41-5905ACBD01DA}">
      <dsp:nvSpPr>
        <dsp:cNvPr id="0" name=""/>
        <dsp:cNvSpPr/>
      </dsp:nvSpPr>
      <dsp:spPr>
        <a:xfrm>
          <a:off x="4791139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Feature selection experimentation</a:t>
          </a:r>
          <a:endParaRPr lang="en-US" sz="1200" kern="1200" dirty="0"/>
        </a:p>
      </dsp:txBody>
      <dsp:txXfrm>
        <a:off x="4791139" y="1414643"/>
        <a:ext cx="1766601" cy="706640"/>
      </dsp:txXfrm>
    </dsp:sp>
    <dsp:sp modelId="{F96BF3E0-F362-4A53-9F41-FDE6BA1514BA}">
      <dsp:nvSpPr>
        <dsp:cNvPr id="0" name=""/>
        <dsp:cNvSpPr/>
      </dsp:nvSpPr>
      <dsp:spPr>
        <a:xfrm>
          <a:off x="7211383" y="1361"/>
          <a:ext cx="1077626" cy="107762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D3BC6-3D94-4333-8E1B-F07E561F5B4E}">
      <dsp:nvSpPr>
        <dsp:cNvPr id="0" name=""/>
        <dsp:cNvSpPr/>
      </dsp:nvSpPr>
      <dsp:spPr>
        <a:xfrm>
          <a:off x="7441042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5E984-0A55-45C5-91FF-9E49DC541270}">
      <dsp:nvSpPr>
        <dsp:cNvPr id="0" name=""/>
        <dsp:cNvSpPr/>
      </dsp:nvSpPr>
      <dsp:spPr>
        <a:xfrm>
          <a:off x="6866896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Handling of high missing data</a:t>
          </a:r>
          <a:endParaRPr lang="en-US" sz="1200" kern="1200" dirty="0"/>
        </a:p>
      </dsp:txBody>
      <dsp:txXfrm>
        <a:off x="6866896" y="1414643"/>
        <a:ext cx="1766601" cy="706640"/>
      </dsp:txXfrm>
    </dsp:sp>
    <dsp:sp modelId="{8B0404C8-AF1F-4893-A145-32C96005DCFA}">
      <dsp:nvSpPr>
        <dsp:cNvPr id="0" name=""/>
        <dsp:cNvSpPr/>
      </dsp:nvSpPr>
      <dsp:spPr>
        <a:xfrm>
          <a:off x="9287140" y="1361"/>
          <a:ext cx="1077626" cy="107762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64BEC-AE77-4F0C-95FA-6B37F2DF818B}">
      <dsp:nvSpPr>
        <dsp:cNvPr id="0" name=""/>
        <dsp:cNvSpPr/>
      </dsp:nvSpPr>
      <dsp:spPr>
        <a:xfrm>
          <a:off x="9516798" y="231020"/>
          <a:ext cx="618310" cy="6183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669C1-E24E-46CD-90E1-30256BB37794}">
      <dsp:nvSpPr>
        <dsp:cNvPr id="0" name=""/>
        <dsp:cNvSpPr/>
      </dsp:nvSpPr>
      <dsp:spPr>
        <a:xfrm>
          <a:off x="8942653" y="1414643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Overfitting issues &amp; regularisation</a:t>
          </a:r>
          <a:endParaRPr lang="en-US" sz="1200" kern="1200" dirty="0"/>
        </a:p>
      </dsp:txBody>
      <dsp:txXfrm>
        <a:off x="8942653" y="1414643"/>
        <a:ext cx="1766601" cy="706640"/>
      </dsp:txXfrm>
    </dsp:sp>
    <dsp:sp modelId="{778210E9-5A07-4279-BA1C-66D7D7F38C08}">
      <dsp:nvSpPr>
        <dsp:cNvPr id="0" name=""/>
        <dsp:cNvSpPr/>
      </dsp:nvSpPr>
      <dsp:spPr>
        <a:xfrm>
          <a:off x="5135627" y="2562934"/>
          <a:ext cx="1077626" cy="10776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376F3-2468-4FF1-97FD-6F21E18840A9}">
      <dsp:nvSpPr>
        <dsp:cNvPr id="0" name=""/>
        <dsp:cNvSpPr/>
      </dsp:nvSpPr>
      <dsp:spPr>
        <a:xfrm>
          <a:off x="5365285" y="2792592"/>
          <a:ext cx="618310" cy="6183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4D700-C8F0-4366-83F8-706BECC80568}">
      <dsp:nvSpPr>
        <dsp:cNvPr id="0" name=""/>
        <dsp:cNvSpPr/>
      </dsp:nvSpPr>
      <dsp:spPr>
        <a:xfrm>
          <a:off x="4791139" y="3976215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 dirty="0"/>
            <a:t>Possible future work: ensemble models, deep learning</a:t>
          </a:r>
          <a:endParaRPr lang="en-US" sz="1200" kern="1200" dirty="0"/>
        </a:p>
      </dsp:txBody>
      <dsp:txXfrm>
        <a:off x="4791139" y="3976215"/>
        <a:ext cx="1766601" cy="706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3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8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4466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6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21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6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829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6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58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4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7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8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7/31/25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3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4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coPjZ-zcJV47yuloYjfmuysnrBRkXIc?usp=sharing" TargetMode="External"/><Relationship Id="rId2" Type="http://schemas.openxmlformats.org/officeDocument/2006/relationships/hyperlink" Target="https://github.com/Assignment3StarshipTitanic/Assignment_3_StarshipTitan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07FC-DA0F-7FDB-34AE-78200CE9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60228"/>
            <a:ext cx="9448800" cy="150886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dirty="0"/>
              <a:t>Group project - Kaggle Challenge</a:t>
            </a:r>
            <a:br>
              <a:rPr lang="en-GB" sz="4000" dirty="0"/>
            </a:br>
            <a:r>
              <a:rPr lang="en-GB" sz="4000" dirty="0"/>
              <a:t>spaceship titanic </a:t>
            </a:r>
            <a:br>
              <a:rPr lang="en-GB" sz="4000" dirty="0"/>
            </a:br>
            <a:r>
              <a:rPr lang="en-GB" sz="4000" dirty="0"/>
              <a:t>GitHub : </a:t>
            </a:r>
            <a:r>
              <a:rPr lang="en-GB" sz="4000" dirty="0">
                <a:hlinkClick r:id="rId2"/>
              </a:rPr>
              <a:t>Link</a:t>
            </a:r>
            <a:br>
              <a:rPr lang="en-GB" sz="4000" dirty="0"/>
            </a:br>
            <a:r>
              <a:rPr lang="en-GB" sz="4000" dirty="0" err="1"/>
              <a:t>colab</a:t>
            </a:r>
            <a:r>
              <a:rPr lang="en-GB" sz="4000" dirty="0"/>
              <a:t> : </a:t>
            </a:r>
            <a:r>
              <a:rPr lang="en-GB" sz="4000" dirty="0">
                <a:hlinkClick r:id="rId3"/>
              </a:rPr>
              <a:t>Link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B7317-1783-A8C9-D38A-E94B4955F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790497"/>
            <a:ext cx="9448800" cy="365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ABIGITH BENSON BENZIGAR                                    22097433</a:t>
            </a:r>
          </a:p>
          <a:p>
            <a:pPr algn="ctr"/>
            <a:r>
              <a:rPr lang="en-US" dirty="0"/>
              <a:t>AISHWARYA SUKUMARAN                                      22058088</a:t>
            </a:r>
          </a:p>
          <a:p>
            <a:pPr algn="ctr"/>
            <a:r>
              <a:rPr lang="en-US" dirty="0"/>
              <a:t>ASWINI SIVAKUMAR                                                22027143 </a:t>
            </a:r>
          </a:p>
          <a:p>
            <a:pPr algn="ctr"/>
            <a:r>
              <a:rPr lang="en-US" dirty="0"/>
              <a:t>BHARANIDHARAN THIRUMARAN                           22076992</a:t>
            </a:r>
          </a:p>
          <a:p>
            <a:pPr algn="ctr"/>
            <a:r>
              <a:rPr lang="en-US" dirty="0"/>
              <a:t>GOKUL ANAND SRINIVASAN                                 22077669</a:t>
            </a:r>
          </a:p>
          <a:p>
            <a:pPr algn="ctr"/>
            <a:r>
              <a:rPr lang="en-US" dirty="0"/>
              <a:t>HARIKRISHNAN MARIMUTHU                                  22076986</a:t>
            </a:r>
          </a:p>
          <a:p>
            <a:pPr algn="ctr"/>
            <a:r>
              <a:rPr lang="en-US" dirty="0"/>
              <a:t>KAMALI BAKTHAVATCHALAM                               22081557</a:t>
            </a:r>
          </a:p>
          <a:p>
            <a:pPr algn="ctr"/>
            <a:r>
              <a:rPr lang="en-US" dirty="0"/>
              <a:t>KAVIBHARATHI SOMASUNDARAM                        22027052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8265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940A0AF-1471-3416-ECEA-35FAF9F908B0}"/>
              </a:ext>
            </a:extLst>
          </p:cNvPr>
          <p:cNvSpPr txBox="1"/>
          <p:nvPr/>
        </p:nvSpPr>
        <p:spPr>
          <a:xfrm>
            <a:off x="454894" y="973667"/>
            <a:ext cx="4316071" cy="4833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EC7F476B-FA40-FE51-75C3-977DBFF0D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884719"/>
              </p:ext>
            </p:extLst>
          </p:nvPr>
        </p:nvGraphicFramePr>
        <p:xfrm>
          <a:off x="5142960" y="2472267"/>
          <a:ext cx="6845822" cy="2898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CA667CE-9E1C-F27F-8625-DCFB2DE18070}"/>
              </a:ext>
            </a:extLst>
          </p:cNvPr>
          <p:cNvSpPr txBox="1"/>
          <p:nvPr/>
        </p:nvSpPr>
        <p:spPr>
          <a:xfrm>
            <a:off x="4948503" y="564076"/>
            <a:ext cx="7040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The </a:t>
            </a:r>
            <a:r>
              <a:rPr lang="en-GB" b="1" dirty="0"/>
              <a:t>Spaceship Titanic</a:t>
            </a:r>
            <a:r>
              <a:rPr lang="en-GB" dirty="0"/>
              <a:t> project is a machine learning classification task hosted on Kaggle, inspired by a fictional scenario where a spacecraft has mysteriously disappeared during interstellar travel. The objective of this challenge is to </a:t>
            </a:r>
          </a:p>
          <a:p>
            <a:pPr algn="just"/>
            <a:r>
              <a:rPr lang="en-GB" b="1" dirty="0"/>
              <a:t>predict whether a passenger was "Transported" to an alternate dimension</a:t>
            </a:r>
            <a:r>
              <a:rPr lang="en-GB" dirty="0"/>
              <a:t>, based on a set of pre-launch attributes.</a:t>
            </a:r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948F95-B931-C673-4522-859CC2B6A913}"/>
              </a:ext>
            </a:extLst>
          </p:cNvPr>
          <p:cNvSpPr txBox="1"/>
          <p:nvPr/>
        </p:nvSpPr>
        <p:spPr>
          <a:xfrm>
            <a:off x="5142960" y="5510079"/>
            <a:ext cx="684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GB" dirty="0"/>
              <a:t>The challenge poses a </a:t>
            </a:r>
            <a:r>
              <a:rPr lang="en-GB" b="1" dirty="0"/>
              <a:t>binary classification problem</a:t>
            </a:r>
            <a:r>
              <a:rPr lang="en-GB" dirty="0"/>
              <a:t> (Transported = True or False), and solutions are evaluated using </a:t>
            </a:r>
            <a:r>
              <a:rPr lang="en-GB" b="1" dirty="0"/>
              <a:t>accuracy</a:t>
            </a:r>
            <a:r>
              <a:rPr lang="en-GB" dirty="0"/>
              <a:t> on a hidden test set.</a:t>
            </a:r>
          </a:p>
        </p:txBody>
      </p:sp>
    </p:spTree>
    <p:extLst>
      <p:ext uri="{BB962C8B-B14F-4D97-AF65-F5344CB8AC3E}">
        <p14:creationId xmlns:p14="http://schemas.microsoft.com/office/powerpoint/2010/main" val="9540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57D657-F241-8B99-B7F5-6C28619B6717}"/>
              </a:ext>
            </a:extLst>
          </p:cNvPr>
          <p:cNvSpPr txBox="1"/>
          <p:nvPr/>
        </p:nvSpPr>
        <p:spPr>
          <a:xfrm>
            <a:off x="1250840" y="396153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 Pipeline</a:t>
            </a:r>
          </a:p>
        </p:txBody>
      </p:sp>
      <p:graphicFrame>
        <p:nvGraphicFramePr>
          <p:cNvPr id="2108" name="TextBox 21">
            <a:extLst>
              <a:ext uri="{FF2B5EF4-FFF2-40B4-BE49-F238E27FC236}">
                <a16:creationId xmlns:a16="http://schemas.microsoft.com/office/drawing/2014/main" id="{F67D5892-8C49-E9A0-D38D-63D7398F0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41672"/>
              </p:ext>
            </p:extLst>
          </p:nvPr>
        </p:nvGraphicFramePr>
        <p:xfrm>
          <a:off x="589547" y="1708484"/>
          <a:ext cx="11261558" cy="465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906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FAC607-C58E-1BA3-B293-7BBBFA570EE7}"/>
              </a:ext>
            </a:extLst>
          </p:cNvPr>
          <p:cNvSpPr txBox="1"/>
          <p:nvPr/>
        </p:nvSpPr>
        <p:spPr>
          <a:xfrm>
            <a:off x="1154954" y="492406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+mj-lt"/>
                <a:ea typeface="+mj-ea"/>
                <a:cs typeface="+mj-cs"/>
              </a:rPr>
              <a:t>Modeling Approach &amp; Experiments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71A333-B548-1C4A-7756-C5EC69C0BEAF}"/>
              </a:ext>
            </a:extLst>
          </p:cNvPr>
          <p:cNvSpPr txBox="1"/>
          <p:nvPr/>
        </p:nvSpPr>
        <p:spPr>
          <a:xfrm>
            <a:off x="144380" y="2383017"/>
            <a:ext cx="6522226" cy="3982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and evaluate ML classifiers to predict passenger transport status.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Baseline model: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used — focus placed on robust tree-based models.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Tree-based models: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LightGBM, CatBoost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(Combined via Voting Ensemble)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choice justification: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Performance-focused; CatBoost &amp; LGBM handle categorical features well.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SHAP used for interpretability.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approach: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80/20 stratified split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StandardScaler applied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VotingClassifier with soft voting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Evaluation summary: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CatBoost: 81%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LightGBM: 81%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Ensemble: 82%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A1980166-8C40-8804-E24E-3078AA186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62" y="1806223"/>
            <a:ext cx="4902175" cy="431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3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CAB8B3-0CF5-A104-A998-8B97D14A88F0}"/>
              </a:ext>
            </a:extLst>
          </p:cNvPr>
          <p:cNvSpPr txBox="1"/>
          <p:nvPr/>
        </p:nvSpPr>
        <p:spPr>
          <a:xfrm>
            <a:off x="1154953" y="556677"/>
            <a:ext cx="8825659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 &amp; Evaluation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5311113-109B-6EBA-CB23-AEFDBAE6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762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F3C9E6-841C-F5D1-D7F1-FC6ACB52ACF7}"/>
              </a:ext>
            </a:extLst>
          </p:cNvPr>
          <p:cNvSpPr txBox="1"/>
          <p:nvPr/>
        </p:nvSpPr>
        <p:spPr>
          <a:xfrm>
            <a:off x="5388646" y="1696453"/>
            <a:ext cx="68033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Objective:</a:t>
            </a:r>
            <a:r>
              <a:rPr lang="en-GB" sz="1400" dirty="0"/>
              <a:t> Evaluate model effectiveness on validation data.</a:t>
            </a:r>
          </a:p>
          <a:p>
            <a:r>
              <a:rPr lang="en-GB" sz="1400" dirty="0"/>
              <a:t>Three models were tested: CatBoost, LightGBM, and VotingEnsemble.</a:t>
            </a:r>
          </a:p>
          <a:p>
            <a:endParaRPr lang="en-GB" sz="1400" dirty="0"/>
          </a:p>
          <a:p>
            <a:r>
              <a:rPr lang="en-GB" sz="1400" dirty="0"/>
              <a:t>VotingEnsemble achieved the highest validation accuracy at </a:t>
            </a:r>
            <a:r>
              <a:rPr lang="en-GB" sz="1400" b="1" dirty="0"/>
              <a:t>82%</a:t>
            </a:r>
            <a:r>
              <a:rPr lang="en-GB" sz="1400" dirty="0"/>
              <a:t>.</a:t>
            </a:r>
          </a:p>
          <a:p>
            <a:r>
              <a:rPr lang="en-GB" sz="1400" dirty="0"/>
              <a:t>Performance was consistent across both classes, with balanced precision and recall.</a:t>
            </a:r>
          </a:p>
          <a:p>
            <a:r>
              <a:rPr lang="en-GB" sz="1400" dirty="0"/>
              <a:t>The classification report showed F1-scores of </a:t>
            </a:r>
            <a:r>
              <a:rPr lang="en-GB" sz="1400" b="1" dirty="0"/>
              <a:t>0.81 (Class 0)</a:t>
            </a:r>
            <a:r>
              <a:rPr lang="en-GB" sz="1400" dirty="0"/>
              <a:t> and </a:t>
            </a:r>
            <a:r>
              <a:rPr lang="en-GB" sz="1400" b="1" dirty="0"/>
              <a:t>0.82 (Class 1)</a:t>
            </a:r>
            <a:r>
              <a:rPr lang="en-GB" sz="1400" dirty="0"/>
              <a:t>.</a:t>
            </a:r>
          </a:p>
          <a:p>
            <a:r>
              <a:rPr lang="en-GB" sz="1400" dirty="0"/>
              <a:t>The model generalised well without signs of overfitting.</a:t>
            </a:r>
          </a:p>
          <a:p>
            <a:endParaRPr lang="en-GB" sz="1400" dirty="0"/>
          </a:p>
          <a:p>
            <a:r>
              <a:rPr lang="en-GB" sz="1400" b="1" dirty="0"/>
              <a:t>Key Insight:</a:t>
            </a:r>
            <a:br>
              <a:rPr lang="en-GB" sz="1400" dirty="0"/>
            </a:br>
            <a:r>
              <a:rPr lang="en-GB" sz="1400" dirty="0"/>
              <a:t>Combining models using soft voting improved overall performance compared to individual classifiers.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EC13008-10CA-38AC-DB32-9669B0588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9817"/>
              </p:ext>
            </p:extLst>
          </p:nvPr>
        </p:nvGraphicFramePr>
        <p:xfrm>
          <a:off x="5567782" y="4668254"/>
          <a:ext cx="6319417" cy="1617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743">
                  <a:extLst>
                    <a:ext uri="{9D8B030D-6E8A-4147-A177-3AD203B41FA5}">
                      <a16:colId xmlns:a16="http://schemas.microsoft.com/office/drawing/2014/main" val="2058111761"/>
                    </a:ext>
                  </a:extLst>
                </a:gridCol>
                <a:gridCol w="1263743">
                  <a:extLst>
                    <a:ext uri="{9D8B030D-6E8A-4147-A177-3AD203B41FA5}">
                      <a16:colId xmlns:a16="http://schemas.microsoft.com/office/drawing/2014/main" val="3799145986"/>
                    </a:ext>
                  </a:extLst>
                </a:gridCol>
                <a:gridCol w="1263743">
                  <a:extLst>
                    <a:ext uri="{9D8B030D-6E8A-4147-A177-3AD203B41FA5}">
                      <a16:colId xmlns:a16="http://schemas.microsoft.com/office/drawing/2014/main" val="733514278"/>
                    </a:ext>
                  </a:extLst>
                </a:gridCol>
                <a:gridCol w="1263743">
                  <a:extLst>
                    <a:ext uri="{9D8B030D-6E8A-4147-A177-3AD203B41FA5}">
                      <a16:colId xmlns:a16="http://schemas.microsoft.com/office/drawing/2014/main" val="3359587812"/>
                    </a:ext>
                  </a:extLst>
                </a:gridCol>
                <a:gridCol w="1264445">
                  <a:extLst>
                    <a:ext uri="{9D8B030D-6E8A-4147-A177-3AD203B41FA5}">
                      <a16:colId xmlns:a16="http://schemas.microsoft.com/office/drawing/2014/main" val="3233279900"/>
                    </a:ext>
                  </a:extLst>
                </a:gridCol>
              </a:tblGrid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Class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Precision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Recall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F1-Score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Support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446071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0.83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0.80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0.81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863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2034440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1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0.81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0.84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876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824450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Accuracy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1739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401788"/>
                  </a:ext>
                </a:extLst>
              </a:tr>
              <a:tr h="2606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Macro Avg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1739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912886"/>
                  </a:ext>
                </a:extLst>
              </a:tr>
              <a:tr h="313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Weighted Avg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0.82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kern="0" dirty="0">
                          <a:effectLst/>
                        </a:rPr>
                        <a:t>1739</a:t>
                      </a:r>
                      <a:endParaRPr lang="en-GB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7045797"/>
                  </a:ext>
                </a:extLst>
              </a:tr>
            </a:tbl>
          </a:graphicData>
        </a:graphic>
      </p:graphicFrame>
      <p:pic>
        <p:nvPicPr>
          <p:cNvPr id="4" name="Picture 3" descr="A chart with numbers and a diagram&#10;&#10;AI-generated content may be incorrect.">
            <a:extLst>
              <a:ext uri="{FF2B5EF4-FFF2-40B4-BE49-F238E27FC236}">
                <a16:creationId xmlns:a16="http://schemas.microsoft.com/office/drawing/2014/main" id="{4D3E3748-870D-03A6-C901-1FCCBA65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725612"/>
            <a:ext cx="4944531" cy="439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B3EE8-2F03-218F-8A08-A70D5D48B124}"/>
              </a:ext>
            </a:extLst>
          </p:cNvPr>
          <p:cNvSpPr txBox="1"/>
          <p:nvPr/>
        </p:nvSpPr>
        <p:spPr>
          <a:xfrm>
            <a:off x="645064" y="1862850"/>
            <a:ext cx="5310568" cy="415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GB" sz="2000" b="1" dirty="0"/>
              <a:t>Goal:</a:t>
            </a:r>
            <a:r>
              <a:rPr lang="en-GB" sz="2000" dirty="0"/>
              <a:t> Interpret model predictions and feature influence</a:t>
            </a:r>
          </a:p>
          <a:p>
            <a:endParaRPr lang="en-GB" sz="2000" dirty="0"/>
          </a:p>
          <a:p>
            <a:r>
              <a:rPr lang="en-GB" sz="2000" b="1" dirty="0"/>
              <a:t>Method:</a:t>
            </a:r>
            <a:r>
              <a:rPr lang="en-GB" sz="2000" dirty="0"/>
              <a:t> SHAP summary plot applied to LightGBM</a:t>
            </a:r>
          </a:p>
          <a:p>
            <a:endParaRPr lang="en-GB" sz="2000" dirty="0"/>
          </a:p>
          <a:p>
            <a:r>
              <a:rPr lang="en-GB" sz="2000" b="1" dirty="0"/>
              <a:t>Top Features:</a:t>
            </a:r>
          </a:p>
          <a:p>
            <a:br>
              <a:rPr lang="en-GB" sz="2000" dirty="0"/>
            </a:br>
            <a:r>
              <a:rPr lang="en-GB" sz="2000" dirty="0"/>
              <a:t>TotalSpend, CryoSleep, Age, VIP, HomePlanet</a:t>
            </a:r>
          </a:p>
          <a:p>
            <a:endParaRPr lang="en-GB" sz="2000" dirty="0"/>
          </a:p>
          <a:p>
            <a:r>
              <a:rPr lang="en-GB" sz="2000" b="1" dirty="0"/>
              <a:t>Insights:</a:t>
            </a:r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Higher spend increases likelihood of </a:t>
            </a:r>
            <a:r>
              <a:rPr lang="en-GB" sz="2000" b="1" dirty="0"/>
              <a:t>not transported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CryoSleep=True often indicates </a:t>
            </a:r>
            <a:r>
              <a:rPr lang="en-GB" sz="2000" b="1" dirty="0"/>
              <a:t>transported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Age and VIP status contribute non-linearly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F9819-A99B-4F40-0782-F7B579B0BF26}"/>
              </a:ext>
            </a:extLst>
          </p:cNvPr>
          <p:cNvSpPr txBox="1"/>
          <p:nvPr/>
        </p:nvSpPr>
        <p:spPr>
          <a:xfrm>
            <a:off x="377055" y="422701"/>
            <a:ext cx="10980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600" dirty="0"/>
              <a:t>Explainable AI (XAI) – SHAP Analysis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E8FC014-6E41-7FAD-5730-99A8252D9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38" y="1732547"/>
            <a:ext cx="5006206" cy="445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5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69210D-FEA1-6A13-1B30-F5C261CF4526}"/>
              </a:ext>
            </a:extLst>
          </p:cNvPr>
          <p:cNvSpPr txBox="1"/>
          <p:nvPr/>
        </p:nvSpPr>
        <p:spPr>
          <a:xfrm>
            <a:off x="1896532" y="160908"/>
            <a:ext cx="7326489" cy="11217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Kaggle Submission &amp; Leaderboard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A5FF0-D31F-3EC8-CCD7-B107205DD90B}"/>
              </a:ext>
            </a:extLst>
          </p:cNvPr>
          <p:cNvSpPr txBox="1"/>
          <p:nvPr/>
        </p:nvSpPr>
        <p:spPr>
          <a:xfrm>
            <a:off x="139486" y="1841561"/>
            <a:ext cx="4523953" cy="4616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Submitted predictions for the </a:t>
            </a:r>
            <a:r>
              <a:rPr lang="en-US" sz="1600" i="1" dirty="0"/>
              <a:t>Spaceship Titanic</a:t>
            </a:r>
            <a:r>
              <a:rPr lang="en-US" sz="1600" dirty="0"/>
              <a:t> Kaggle challenge using our trained model.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Achieved a </a:t>
            </a:r>
            <a:r>
              <a:rPr lang="en-US" sz="1600" b="1" dirty="0"/>
              <a:t>public leaderboard score of 0.80266</a:t>
            </a:r>
            <a:r>
              <a:rPr lang="en-US" sz="1600" dirty="0"/>
              <a:t>, ranking </a:t>
            </a:r>
            <a:r>
              <a:rPr lang="en-US" sz="1600" b="1" dirty="0"/>
              <a:t>634</a:t>
            </a:r>
            <a:r>
              <a:rPr lang="en-US" sz="1600" dirty="0"/>
              <a:t>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Only </a:t>
            </a:r>
            <a:r>
              <a:rPr lang="en-US" sz="1600" b="1" dirty="0"/>
              <a:t>one submission</a:t>
            </a:r>
            <a:r>
              <a:rPr lang="en-US" sz="1600" dirty="0"/>
              <a:t> was made as part of the evaluation.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Result confirms the effectiveness of our model pipeline.</a:t>
            </a:r>
          </a:p>
          <a:p>
            <a:pPr marL="571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Screenshot included as evidence of successful submission.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5AED93-293A-25D4-98E7-50947A9F7F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118" b="-14118"/>
          <a:stretch>
            <a:fillRect/>
          </a:stretch>
        </p:blipFill>
        <p:spPr>
          <a:xfrm>
            <a:off x="5041772" y="1981691"/>
            <a:ext cx="6533501" cy="40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88EF78BF-772D-0D26-BFEA-DCB5DEE09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315472"/>
              </p:ext>
            </p:extLst>
          </p:nvPr>
        </p:nvGraphicFramePr>
        <p:xfrm>
          <a:off x="454894" y="1828800"/>
          <a:ext cx="11348881" cy="4684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EA6CC3-F3DD-076E-CF4A-F30FFFCBD3C3}"/>
              </a:ext>
            </a:extLst>
          </p:cNvPr>
          <p:cNvSpPr txBox="1"/>
          <p:nvPr/>
        </p:nvSpPr>
        <p:spPr>
          <a:xfrm>
            <a:off x="1280279" y="607299"/>
            <a:ext cx="8507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Model Improvements &amp; Challenges</a:t>
            </a:r>
          </a:p>
        </p:txBody>
      </p:sp>
    </p:spTree>
    <p:extLst>
      <p:ext uri="{BB962C8B-B14F-4D97-AF65-F5344CB8AC3E}">
        <p14:creationId xmlns:p14="http://schemas.microsoft.com/office/powerpoint/2010/main" val="168725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58C21-88E1-D0EB-4AAF-EBF57757E9C6}"/>
              </a:ext>
            </a:extLst>
          </p:cNvPr>
          <p:cNvSpPr txBox="1"/>
          <p:nvPr/>
        </p:nvSpPr>
        <p:spPr>
          <a:xfrm>
            <a:off x="423111" y="1913912"/>
            <a:ext cx="113457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Successfully built an ML pipeline to predict passenger transportation status on the Spaceship Titanic dataset.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Performed robust </a:t>
            </a:r>
            <a:r>
              <a:rPr lang="en-GB" b="1" dirty="0"/>
              <a:t>feature engineering</a:t>
            </a:r>
            <a:r>
              <a:rPr lang="en-GB" dirty="0"/>
              <a:t>, including group-based features, spending patterns, and interaction terms.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Trained and evaluated multiple models — </a:t>
            </a:r>
            <a:r>
              <a:rPr lang="en-GB" b="1" dirty="0"/>
              <a:t>CatBoost</a:t>
            </a:r>
            <a:r>
              <a:rPr lang="en-GB" dirty="0"/>
              <a:t>, </a:t>
            </a:r>
            <a:r>
              <a:rPr lang="en-GB" b="1" dirty="0"/>
              <a:t>LightGBM</a:t>
            </a:r>
            <a:r>
              <a:rPr lang="en-GB" dirty="0"/>
              <a:t>, and a </a:t>
            </a:r>
            <a:r>
              <a:rPr lang="en-GB" b="1" dirty="0"/>
              <a:t>Voting Ensemble</a:t>
            </a:r>
            <a:r>
              <a:rPr lang="en-GB" dirty="0"/>
              <a:t>, achieving up to </a:t>
            </a:r>
            <a:r>
              <a:rPr lang="en-GB" b="1" dirty="0"/>
              <a:t>82% accuracy</a:t>
            </a:r>
            <a:r>
              <a:rPr lang="en-GB" dirty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</a:t>
            </a:r>
            <a:r>
              <a:rPr lang="en-GB" b="1" dirty="0"/>
              <a:t>SHAP analysis</a:t>
            </a:r>
            <a:r>
              <a:rPr lang="en-GB" dirty="0"/>
              <a:t> to interpret model predictions and identify key drivers of outcomes (e.g., </a:t>
            </a:r>
            <a:r>
              <a:rPr lang="en-GB" i="1" dirty="0"/>
              <a:t>TotalSpend</a:t>
            </a:r>
            <a:r>
              <a:rPr lang="en-GB" dirty="0"/>
              <a:t>, </a:t>
            </a:r>
            <a:r>
              <a:rPr lang="en-GB" i="1" dirty="0"/>
              <a:t>CryoSleep</a:t>
            </a:r>
            <a:r>
              <a:rPr lang="en-GB" dirty="0"/>
              <a:t>, </a:t>
            </a:r>
            <a:r>
              <a:rPr lang="en-GB" i="1" dirty="0"/>
              <a:t>Age</a:t>
            </a:r>
            <a:r>
              <a:rPr lang="en-GB" dirty="0"/>
              <a:t>).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Final predictions were generated using the best-performing ensemble model and exported for submission.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D4D7D-92F0-3B5B-96D4-9E28EDA7D248}"/>
              </a:ext>
            </a:extLst>
          </p:cNvPr>
          <p:cNvSpPr txBox="1"/>
          <p:nvPr/>
        </p:nvSpPr>
        <p:spPr>
          <a:xfrm>
            <a:off x="4030579" y="625642"/>
            <a:ext cx="267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145649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6210</TotalTime>
  <Words>751</Words>
  <Application>Microsoft Macintosh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Vapor Trail</vt:lpstr>
      <vt:lpstr>Group project - Kaggle Challenge spaceship titanic  GitHub : Link colab : Link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- Kaggle Challenge spaceship titanic </dc:title>
  <dc:creator>kamali B</dc:creator>
  <cp:lastModifiedBy>Harikrishnan Marimuthu [Student-PECS]</cp:lastModifiedBy>
  <cp:revision>12</cp:revision>
  <dcterms:created xsi:type="dcterms:W3CDTF">2025-07-25T11:35:27Z</dcterms:created>
  <dcterms:modified xsi:type="dcterms:W3CDTF">2025-07-31T07:30:16Z</dcterms:modified>
</cp:coreProperties>
</file>