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35FD-E8C9-162D-8513-E1F8E6482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7F2720-2EF4-0A03-2175-95874F84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7EB3-FDE3-0361-3B47-FD5FEE0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8E54E-E249-2C3E-8A62-F33A9A47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C1B1D-8F35-D687-7B8B-63220928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2D99D-E5FD-771C-49BE-E265ABE9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83F06-776D-4B7E-BD81-6F2948BAE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764A2-E707-EE90-FA6A-67E80A57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8708D-F8B6-7F0B-18BA-55F07458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39BFB-9B02-30B7-B8CB-C362EAC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6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6E3BB-B6D6-FFDC-538A-332EABDFF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3A617-63E5-933C-8072-782866126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B452-FC25-4153-FD2E-2B63AFDA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2768C-F4C0-6EB9-3B27-15108E63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B9176-5B8C-5B81-0F00-907270E5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2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3660-2240-F860-B008-85E059B5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FA5E1-807D-B032-1F81-D67F4433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CB024-C77B-62F4-6023-1551C097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0EFAC-BCEE-0317-A51D-11B1D0A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BE0A4-4A59-BC59-E719-D61D2780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D5D2E-47EA-238B-749A-94A0C92F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DF345-8C30-4A3B-37F7-118120FD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7BED8-2CDC-EAC6-3B10-4F19AC5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0FBDB-2D7D-6ADB-17D4-1B6840F3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B63B2-3D1A-D556-9F7F-FF838C7E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24DA-410B-1E61-58CA-F3F0B45F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C90C2-02B0-BEEC-D73B-73E7AA12D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A9600-45F4-2560-7BA4-F7A3AC28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0CC27-0459-7DC6-8D80-4511289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F7B20-68A2-49F7-D692-4FB61CF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CE4B4-CBE7-2411-BC61-7245EEAA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0FA3-95B8-9C64-804D-445DEA74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53C80-6B90-028D-3EC8-3AC8DC69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BFE77-43F3-A102-5A5D-37DA4DE3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E215E-3CCA-40C6-9ECE-F06766F63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3CAD6E-377F-CCA0-3F4B-70513C629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0DF79-D10E-09A9-E27D-2E880F4F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50B82-6737-0B69-6210-0FEDBE4D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57D4E-611F-E448-B7BC-95E41DAC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D0CC-215A-B488-EF5E-B6B0CCD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22C55-CA16-F14B-8286-ECA2ED8B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5E708-4603-65B2-6A05-5EDAAE45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4FA1B-E30D-869A-184E-E4DEC1EE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E804E8-A6B8-A0EE-B09F-C879C710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6EB25-68D4-E76A-BE30-93267371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C368D-0593-E283-D6DC-3E3A1D94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FEF41-86A3-A297-BF76-0967D576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87092-D854-A8F7-A30C-7634ABC9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400E9-A793-C8ED-91BA-E13A597F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7CC4C-917D-DF2C-94F7-4CC7194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FBCA7-1576-49D8-A27E-7D86CFB8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EC850-C186-AEBA-85B3-EC5EF99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5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86FB3-1EFC-79E9-D3D2-B68397B3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A215D-33B6-3A8C-5CC6-836C2CA7E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10A3E-CF99-5CA8-9B80-5F51F479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98A5D-2FA1-3444-40D5-25696817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3A465-F917-CBD0-F86F-BB814F23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DC70B-37FE-F919-9B5B-D46D815C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5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D122C-C2C1-6285-2E2B-F7D8A8A6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8867C-97B0-3684-DE35-909DD3E1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8FFF0-D14C-983F-7BDD-CE5E436D0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6440-6F70-4CE0-8F46-3CE4D4F17FCD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6F050-7383-0A44-53E4-F468AB980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2FB4E-7CE5-F65A-A558-9A66FBC7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9200-0176-47D6-B5F1-15DAA7117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1F1E-6ECC-DF24-3F9B-0EB8A20E0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A29B6-C2F6-AA89-B3C2-184AC3176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0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E03A8-F57B-AB12-F669-E7D449A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DACC0-855D-0D30-A636-215EAA52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3F36-A596-48B9-EBB8-2B774370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experience in </a:t>
            </a:r>
            <a:r>
              <a:rPr lang="en-US" altLang="zh-CN" dirty="0" err="1"/>
              <a:t>pratice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CCD3-AF93-93D6-2066-318B53D3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Although these variables might not needed for now, I’ll pass them through the API and keep them in the function signature for potential future use.</a:t>
            </a:r>
          </a:p>
          <a:p>
            <a:r>
              <a:rPr lang="en-US" altLang="zh-CN" dirty="0"/>
              <a:t>The minimal understanding of algorithm design is just manipulating stuffs by absorbing information during </a:t>
            </a:r>
            <a:r>
              <a:rPr lang="en-US" altLang="zh-CN"/>
              <a:t>the program running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1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E2768-5EE1-BB33-0DE0-E40A57A9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B58A8-FC9E-D38F-7402-4DE51547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9351-7B92-7DB1-416A-06916868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70ED5-BBF3-E14D-45D9-4935A17B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7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Useful experience in pratice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Lettuce P</dc:creator>
  <cp:lastModifiedBy>Lettuce P</cp:lastModifiedBy>
  <cp:revision>1</cp:revision>
  <dcterms:created xsi:type="dcterms:W3CDTF">2025-01-23T18:14:12Z</dcterms:created>
  <dcterms:modified xsi:type="dcterms:W3CDTF">2025-01-23T18:24:17Z</dcterms:modified>
</cp:coreProperties>
</file>