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120" y="-236839"/>
            <a:ext cx="9151766" cy="2971801"/>
          </a:xfrm>
        </p:spPr>
        <p:txBody>
          <a:bodyPr/>
          <a:lstStyle/>
          <a:p>
            <a:r>
              <a:rPr lang="da-DK" dirty="0" smtClean="0"/>
              <a:t>Gruppe 11	 - Den sorte bog	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120" y="2734962"/>
            <a:ext cx="6400800" cy="1947333"/>
          </a:xfrm>
        </p:spPr>
        <p:txBody>
          <a:bodyPr/>
          <a:lstStyle/>
          <a:p>
            <a:r>
              <a:rPr lang="da-DK" dirty="0" smtClean="0"/>
              <a:t>Laimonas &amp; Jonathan (E-retning).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70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Programmet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014" y="743464"/>
            <a:ext cx="4908796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ARKITEKTUREn</a:t>
            </a:r>
            <a:endParaRPr lang="da-DK" dirty="0"/>
          </a:p>
        </p:txBody>
      </p:sp>
      <p:pic>
        <p:nvPicPr>
          <p:cNvPr id="1026" name="Picture 2" descr="https://scontent-arn2-1.xx.fbcdn.net/v/t35.0-12/17430894_10212145938672019_2046008121_o.png?oh=7c3cee65e7b76d44713d0d95891634a6&amp;oe=58D5E9C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4"/>
          <a:stretch/>
        </p:blipFill>
        <p:spPr bwMode="auto">
          <a:xfrm>
            <a:off x="4208316" y="83598"/>
            <a:ext cx="6995144" cy="66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5" y="1104196"/>
            <a:ext cx="3854090" cy="35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Problemer og erfaringer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80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Gruppe 11  - Den sorte bog </vt:lpstr>
      <vt:lpstr>Programmet</vt:lpstr>
      <vt:lpstr>ARKITEKTUREn</vt:lpstr>
      <vt:lpstr>Problemer og erfaringer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11  - Den sorte bog</dc:title>
  <dc:creator>Laimonas Ignas Bendikas</dc:creator>
  <cp:lastModifiedBy>Laimonas Ignas Bendikas</cp:lastModifiedBy>
  <cp:revision>3</cp:revision>
  <dcterms:created xsi:type="dcterms:W3CDTF">2017-03-23T17:26:16Z</dcterms:created>
  <dcterms:modified xsi:type="dcterms:W3CDTF">2017-03-23T17:56:01Z</dcterms:modified>
</cp:coreProperties>
</file>