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ar-OM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71" d="100"/>
          <a:sy n="71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84D8-B8B3-4680-8CE6-797457FCFC15}" type="datetimeFigureOut">
              <a:rPr lang="ar-OM" smtClean="0"/>
              <a:t>17/08/1435</a:t>
            </a:fld>
            <a:endParaRPr lang="ar-O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O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CBDD-A935-43A7-9452-63B449DE3A8C}" type="slidenum">
              <a:rPr lang="ar-OM" smtClean="0"/>
              <a:t>‹#›</a:t>
            </a:fld>
            <a:endParaRPr lang="ar-OM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84D8-B8B3-4680-8CE6-797457FCFC15}" type="datetimeFigureOut">
              <a:rPr lang="ar-OM" smtClean="0"/>
              <a:t>17/08/1435</a:t>
            </a:fld>
            <a:endParaRPr lang="ar-O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O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CBDD-A935-43A7-9452-63B449DE3A8C}" type="slidenum">
              <a:rPr lang="ar-OM" smtClean="0"/>
              <a:t>‹#›</a:t>
            </a:fld>
            <a:endParaRPr lang="ar-OM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84D8-B8B3-4680-8CE6-797457FCFC15}" type="datetimeFigureOut">
              <a:rPr lang="ar-OM" smtClean="0"/>
              <a:t>17/08/1435</a:t>
            </a:fld>
            <a:endParaRPr lang="ar-O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O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CBDD-A935-43A7-9452-63B449DE3A8C}" type="slidenum">
              <a:rPr lang="ar-OM" smtClean="0"/>
              <a:t>‹#›</a:t>
            </a:fld>
            <a:endParaRPr lang="ar-OM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84D8-B8B3-4680-8CE6-797457FCFC15}" type="datetimeFigureOut">
              <a:rPr lang="ar-OM" smtClean="0"/>
              <a:t>17/08/1435</a:t>
            </a:fld>
            <a:endParaRPr lang="ar-O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O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CBDD-A935-43A7-9452-63B449DE3A8C}" type="slidenum">
              <a:rPr lang="ar-OM" smtClean="0"/>
              <a:t>‹#›</a:t>
            </a:fld>
            <a:endParaRPr lang="ar-OM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84D8-B8B3-4680-8CE6-797457FCFC15}" type="datetimeFigureOut">
              <a:rPr lang="ar-OM" smtClean="0"/>
              <a:t>17/08/1435</a:t>
            </a:fld>
            <a:endParaRPr lang="ar-OM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OM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CBDD-A935-43A7-9452-63B449DE3A8C}" type="slidenum">
              <a:rPr lang="ar-OM" smtClean="0"/>
              <a:t>‹#›</a:t>
            </a:fld>
            <a:endParaRPr lang="ar-O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84D8-B8B3-4680-8CE6-797457FCFC15}" type="datetimeFigureOut">
              <a:rPr lang="ar-OM" smtClean="0"/>
              <a:t>17/08/1435</a:t>
            </a:fld>
            <a:endParaRPr lang="ar-O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O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CBDD-A935-43A7-9452-63B449DE3A8C}" type="slidenum">
              <a:rPr lang="ar-OM" smtClean="0"/>
              <a:t>‹#›</a:t>
            </a:fld>
            <a:endParaRPr lang="ar-OM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84D8-B8B3-4680-8CE6-797457FCFC15}" type="datetimeFigureOut">
              <a:rPr lang="ar-OM" smtClean="0"/>
              <a:t>17/08/1435</a:t>
            </a:fld>
            <a:endParaRPr lang="ar-O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O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CBDD-A935-43A7-9452-63B449DE3A8C}" type="slidenum">
              <a:rPr lang="ar-OM" smtClean="0"/>
              <a:t>‹#›</a:t>
            </a:fld>
            <a:endParaRPr lang="ar-OM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84D8-B8B3-4680-8CE6-797457FCFC15}" type="datetimeFigureOut">
              <a:rPr lang="ar-OM" smtClean="0"/>
              <a:t>17/08/1435</a:t>
            </a:fld>
            <a:endParaRPr lang="ar-O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O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CBDD-A935-43A7-9452-63B449DE3A8C}" type="slidenum">
              <a:rPr lang="ar-OM" smtClean="0"/>
              <a:t>‹#›</a:t>
            </a:fld>
            <a:endParaRPr lang="ar-OM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84D8-B8B3-4680-8CE6-797457FCFC15}" type="datetimeFigureOut">
              <a:rPr lang="ar-OM" smtClean="0"/>
              <a:t>17/08/1435</a:t>
            </a:fld>
            <a:endParaRPr lang="ar-OM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O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CBDD-A935-43A7-9452-63B449DE3A8C}" type="slidenum">
              <a:rPr lang="ar-OM" smtClean="0"/>
              <a:t>‹#›</a:t>
            </a:fld>
            <a:endParaRPr lang="ar-OM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84D8-B8B3-4680-8CE6-797457FCFC15}" type="datetimeFigureOut">
              <a:rPr lang="ar-OM" smtClean="0"/>
              <a:t>17/08/1435</a:t>
            </a:fld>
            <a:endParaRPr lang="ar-O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O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CBDD-A935-43A7-9452-63B449DE3A8C}" type="slidenum">
              <a:rPr lang="ar-OM" smtClean="0"/>
              <a:t>‹#›</a:t>
            </a:fld>
            <a:endParaRPr lang="ar-OM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84D8-B8B3-4680-8CE6-797457FCFC15}" type="datetimeFigureOut">
              <a:rPr lang="ar-OM" smtClean="0"/>
              <a:t>17/08/1435</a:t>
            </a:fld>
            <a:endParaRPr lang="ar-O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O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CBDD-A935-43A7-9452-63B449DE3A8C}" type="slidenum">
              <a:rPr lang="ar-OM" smtClean="0"/>
              <a:t>‹#›</a:t>
            </a:fld>
            <a:endParaRPr lang="ar-OM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1CB84D8-B8B3-4680-8CE6-797457FCFC15}" type="datetimeFigureOut">
              <a:rPr lang="ar-OM" smtClean="0"/>
              <a:t>17/08/1435</a:t>
            </a:fld>
            <a:endParaRPr lang="ar-O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ar-O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5E8CBDD-A935-43A7-9452-63B449DE3A8C}" type="slidenum">
              <a:rPr lang="ar-OM" smtClean="0"/>
              <a:t>‹#›</a:t>
            </a:fld>
            <a:endParaRPr lang="ar-O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1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r" defTabSz="914400" rtl="1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r" defTabSz="914400" rtl="1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defTabSz="914400" rtl="1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r" defTabSz="914400" rtl="1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ar-OM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14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Done by:</a:t>
            </a:r>
          </a:p>
          <a:p>
            <a:r>
              <a:rPr lang="en-US" dirty="0" smtClean="0"/>
              <a:t>Mariam Said Al-</a:t>
            </a:r>
            <a:r>
              <a:rPr lang="en-US" dirty="0" err="1" smtClean="0"/>
              <a:t>hashmi</a:t>
            </a:r>
            <a:endParaRPr lang="en-US" dirty="0" smtClean="0"/>
          </a:p>
          <a:p>
            <a:r>
              <a:rPr lang="en-US" dirty="0" err="1" smtClean="0"/>
              <a:t>Amal</a:t>
            </a:r>
            <a:r>
              <a:rPr lang="en-US" dirty="0" smtClean="0"/>
              <a:t> </a:t>
            </a:r>
            <a:r>
              <a:rPr lang="en-US" dirty="0" err="1" smtClean="0"/>
              <a:t>Hamood</a:t>
            </a:r>
            <a:r>
              <a:rPr lang="en-US" dirty="0" smtClean="0"/>
              <a:t> Al-</a:t>
            </a:r>
            <a:r>
              <a:rPr lang="en-US" dirty="0" err="1" smtClean="0"/>
              <a:t>jabri</a:t>
            </a:r>
            <a:endParaRPr lang="ar-OM" dirty="0"/>
          </a:p>
        </p:txBody>
      </p:sp>
    </p:spTree>
    <p:extLst>
      <p:ext uri="{BB962C8B-B14F-4D97-AF65-F5344CB8AC3E}">
        <p14:creationId xmlns:p14="http://schemas.microsoft.com/office/powerpoint/2010/main" val="308411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</a:t>
            </a:r>
            <a:endParaRPr lang="ar-O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What is System Testing?</a:t>
            </a:r>
          </a:p>
          <a:p>
            <a:pPr algn="l" rtl="0"/>
            <a:r>
              <a:rPr lang="en-US" dirty="0" smtClean="0"/>
              <a:t>Purpose of System Testing.</a:t>
            </a:r>
          </a:p>
          <a:p>
            <a:pPr algn="l" rtl="0"/>
            <a:r>
              <a:rPr lang="en-US" dirty="0" smtClean="0"/>
              <a:t>Analogy.</a:t>
            </a:r>
          </a:p>
          <a:p>
            <a:pPr algn="l" rtl="0"/>
            <a:r>
              <a:rPr lang="en-US" dirty="0" smtClean="0"/>
              <a:t>Method used.</a:t>
            </a:r>
          </a:p>
          <a:p>
            <a:pPr algn="l" rtl="0"/>
            <a:r>
              <a:rPr lang="en-US" dirty="0" smtClean="0"/>
              <a:t>Time Performed.</a:t>
            </a:r>
          </a:p>
          <a:p>
            <a:pPr algn="l" rtl="0"/>
            <a:r>
              <a:rPr lang="en-US" dirty="0" smtClean="0"/>
              <a:t>Performed by who?</a:t>
            </a:r>
          </a:p>
          <a:p>
            <a:pPr algn="l" rtl="0"/>
            <a:endParaRPr lang="ar-OM" dirty="0"/>
          </a:p>
        </p:txBody>
      </p:sp>
    </p:spTree>
    <p:extLst>
      <p:ext uri="{BB962C8B-B14F-4D97-AF65-F5344CB8AC3E}">
        <p14:creationId xmlns:p14="http://schemas.microsoft.com/office/powerpoint/2010/main" val="305000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system testing important?</a:t>
            </a:r>
            <a:endParaRPr lang="ar-O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In Software Development Life Cycle the System Testing is perform as the first level of testing where the System is tested as a whole.</a:t>
            </a:r>
          </a:p>
          <a:p>
            <a:pPr algn="l" rtl="0"/>
            <a:r>
              <a:rPr lang="en-US" i="1" dirty="0"/>
              <a:t>System Testing</a:t>
            </a:r>
            <a:r>
              <a:rPr lang="en-US" dirty="0"/>
              <a:t> enables you to test, validate and verify both the Application Architecture and Business requirements</a:t>
            </a:r>
            <a:r>
              <a:rPr lang="en-US" dirty="0" smtClean="0"/>
              <a:t>.</a:t>
            </a:r>
            <a:endParaRPr lang="en-US" dirty="0"/>
          </a:p>
          <a:p>
            <a:pPr algn="l" rtl="0"/>
            <a:r>
              <a:rPr lang="en-US" dirty="0"/>
              <a:t>In this step of testing check if system meets functional requirement or not.</a:t>
            </a:r>
          </a:p>
          <a:p>
            <a:pPr algn="l" rtl="0"/>
            <a:r>
              <a:rPr lang="en-US" dirty="0"/>
              <a:t>The application/System is tested in an environment that particularly resembles the effective production environment where the application/software will be lastly deployed.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99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</a:t>
            </a:r>
            <a:r>
              <a:rPr lang="en-US" dirty="0"/>
              <a:t>Hierarchical levels of </a:t>
            </a:r>
            <a:r>
              <a:rPr lang="en-US" dirty="0" smtClean="0"/>
              <a:t>testing:</a:t>
            </a:r>
            <a:endParaRPr lang="ar-OM" dirty="0"/>
          </a:p>
        </p:txBody>
      </p:sp>
      <p:pic>
        <p:nvPicPr>
          <p:cNvPr id="4" name="Content Placeholder 3" descr="system testing imag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800"/>
            <a:ext cx="5791199" cy="50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0340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you verify in System Testing</a:t>
            </a:r>
            <a:r>
              <a:rPr lang="en-US" dirty="0" smtClean="0"/>
              <a:t>?</a:t>
            </a:r>
            <a:endParaRPr lang="ar-O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Testing the fully integrated </a:t>
            </a:r>
            <a:r>
              <a:rPr lang="en-US" dirty="0" smtClean="0"/>
              <a:t>applications. </a:t>
            </a:r>
          </a:p>
          <a:p>
            <a:pPr algn="l" rtl="0"/>
            <a:r>
              <a:rPr lang="en-US" dirty="0"/>
              <a:t>testing of every input .</a:t>
            </a:r>
            <a:endParaRPr lang="en-US" dirty="0" smtClean="0"/>
          </a:p>
          <a:p>
            <a:pPr algn="l" rtl="0"/>
            <a:r>
              <a:rPr lang="en-US" dirty="0"/>
              <a:t>user's experience </a:t>
            </a:r>
            <a:r>
              <a:rPr lang="en-US" dirty="0" smtClean="0"/>
              <a:t>.</a:t>
            </a:r>
            <a:endParaRPr lang="ar-OM" dirty="0"/>
          </a:p>
        </p:txBody>
      </p:sp>
    </p:spTree>
    <p:extLst>
      <p:ext uri="{BB962C8B-B14F-4D97-AF65-F5344CB8AC3E}">
        <p14:creationId xmlns:p14="http://schemas.microsoft.com/office/powerpoint/2010/main" val="279682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System </a:t>
            </a:r>
            <a:r>
              <a:rPr lang="en-US" dirty="0" smtClean="0"/>
              <a:t>Testing:</a:t>
            </a:r>
            <a:endParaRPr lang="ar-O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Usability Testing 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/>
              <a:t>Load Testing </a:t>
            </a:r>
            <a:endParaRPr lang="en-US" dirty="0" smtClean="0"/>
          </a:p>
          <a:p>
            <a:pPr algn="l" rtl="0"/>
            <a:r>
              <a:rPr lang="en-US" dirty="0"/>
              <a:t>Regression </a:t>
            </a:r>
            <a:r>
              <a:rPr lang="en-US" dirty="0" smtClean="0"/>
              <a:t>Testing</a:t>
            </a:r>
          </a:p>
          <a:p>
            <a:pPr algn="l" rtl="0"/>
            <a:r>
              <a:rPr lang="en-US" dirty="0"/>
              <a:t>Recovery Testing </a:t>
            </a:r>
            <a:endParaRPr lang="en-US" dirty="0" smtClean="0"/>
          </a:p>
          <a:p>
            <a:pPr algn="l" rtl="0"/>
            <a:r>
              <a:rPr lang="en-US" dirty="0"/>
              <a:t>Migration Testing </a:t>
            </a:r>
            <a:endParaRPr lang="en-US" dirty="0" smtClean="0"/>
          </a:p>
          <a:p>
            <a:pPr algn="l" rtl="0"/>
            <a:r>
              <a:rPr lang="en-US" dirty="0"/>
              <a:t>Functional Testing </a:t>
            </a:r>
            <a:endParaRPr lang="en-US" dirty="0" smtClean="0"/>
          </a:p>
          <a:p>
            <a:pPr algn="l" rtl="0"/>
            <a:r>
              <a:rPr lang="en-US" dirty="0"/>
              <a:t>Hardware/Software Testing </a:t>
            </a:r>
            <a:endParaRPr lang="ar-OM" dirty="0"/>
          </a:p>
        </p:txBody>
      </p:sp>
    </p:spTree>
    <p:extLst>
      <p:ext uri="{BB962C8B-B14F-4D97-AF65-F5344CB8AC3E}">
        <p14:creationId xmlns:p14="http://schemas.microsoft.com/office/powerpoint/2010/main" val="3714308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5973762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Thank you for your attention</a:t>
            </a:r>
            <a:br>
              <a:rPr lang="en-US" sz="6600" dirty="0" smtClean="0"/>
            </a:br>
            <a:r>
              <a:rPr lang="en-US" sz="6600" dirty="0" smtClean="0"/>
              <a:t>if u have any questions feel free to ask</a:t>
            </a:r>
            <a:endParaRPr lang="ar-OM" sz="6600" dirty="0"/>
          </a:p>
        </p:txBody>
      </p:sp>
    </p:spTree>
    <p:extLst>
      <p:ext uri="{BB962C8B-B14F-4D97-AF65-F5344CB8AC3E}">
        <p14:creationId xmlns:p14="http://schemas.microsoft.com/office/powerpoint/2010/main" val="4001856800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19</TotalTime>
  <Words>99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Thatch</vt:lpstr>
      <vt:lpstr>System Testing</vt:lpstr>
      <vt:lpstr>Introduction:</vt:lpstr>
      <vt:lpstr>Why is system testing important?</vt:lpstr>
      <vt:lpstr>Different Hierarchical levels of testing:</vt:lpstr>
      <vt:lpstr>What do you verify in System Testing?</vt:lpstr>
      <vt:lpstr>Types of System Testing:</vt:lpstr>
      <vt:lpstr>Thank you for your attention if u have any questions feel free to ask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Testing</dc:title>
  <dc:creator>user</dc:creator>
  <cp:lastModifiedBy>user</cp:lastModifiedBy>
  <cp:revision>3</cp:revision>
  <dcterms:created xsi:type="dcterms:W3CDTF">2014-06-08T16:33:13Z</dcterms:created>
  <dcterms:modified xsi:type="dcterms:W3CDTF">2014-06-15T16:09:51Z</dcterms:modified>
</cp:coreProperties>
</file>