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5" r:id="rId6"/>
    <p:sldId id="262" r:id="rId7"/>
    <p:sldId id="297" r:id="rId8"/>
    <p:sldId id="263" r:id="rId9"/>
    <p:sldId id="298" r:id="rId10"/>
    <p:sldId id="261" r:id="rId11"/>
    <p:sldId id="299" r:id="rId12"/>
    <p:sldId id="300" r:id="rId13"/>
  </p:sldIdLst>
  <p:sldSz cx="9144000" cy="5143500" type="screen16x9"/>
  <p:notesSz cx="6858000" cy="9144000"/>
  <p:embeddedFontLst>
    <p:embeddedFont>
      <p:font typeface="Anaheim" panose="020B0604020202020204" charset="0"/>
      <p:regular r:id="rId15"/>
      <p:bold r:id="rId16"/>
    </p:embeddedFont>
    <p:embeddedFont>
      <p:font typeface="Barlow" panose="00000500000000000000" pitchFamily="2" charset="0"/>
      <p:regular r:id="rId17"/>
      <p:bold r:id="rId18"/>
      <p:italic r:id="rId19"/>
      <p:boldItalic r:id="rId20"/>
    </p:embeddedFont>
    <p:embeddedFont>
      <p:font typeface="Nunito Light" pitchFamily="2" charset="0"/>
      <p:regular r:id="rId21"/>
      <p: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Raleway" pitchFamily="2" charset="0"/>
      <p:regular r:id="rId27"/>
      <p:bold r:id="rId28"/>
      <p:italic r:id="rId29"/>
      <p:boldItalic r:id="rId30"/>
    </p:embeddedFont>
    <p:embeddedFont>
      <p:font typeface="Raleway Black" pitchFamily="2" charset="0"/>
      <p:bold r:id="rId31"/>
      <p:boldItalic r:id="rId32"/>
    </p:embeddedFont>
    <p:embeddedFont>
      <p:font typeface="Raleway ExtraBold" pitchFamily="2" charset="0"/>
      <p:bold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8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DC6CEB-1CAC-487E-97D0-419F120593C7}">
  <a:tblStyle styleId="{20DC6CEB-1CAC-487E-97D0-419F120593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E068B9F-675A-448F-B0A6-5E192C0C16B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 snapToGrid="0">
      <p:cViewPr>
        <p:scale>
          <a:sx n="100" d="100"/>
          <a:sy n="100" d="100"/>
        </p:scale>
        <p:origin x="50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59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56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19150" y="2704825"/>
            <a:ext cx="4694400" cy="10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 b="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19150" y="3661575"/>
            <a:ext cx="4694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 flipH="1">
            <a:off x="5731975" y="479449"/>
            <a:ext cx="2698800" cy="4134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1"/>
          </p:nvPr>
        </p:nvSpPr>
        <p:spPr>
          <a:xfrm>
            <a:off x="937625" y="2384625"/>
            <a:ext cx="2175300" cy="12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2"/>
          </p:nvPr>
        </p:nvSpPr>
        <p:spPr>
          <a:xfrm>
            <a:off x="3484347" y="2384625"/>
            <a:ext cx="2175300" cy="12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3"/>
          </p:nvPr>
        </p:nvSpPr>
        <p:spPr>
          <a:xfrm>
            <a:off x="6031075" y="2384625"/>
            <a:ext cx="2175300" cy="12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4"/>
          </p:nvPr>
        </p:nvSpPr>
        <p:spPr>
          <a:xfrm>
            <a:off x="937625" y="2012850"/>
            <a:ext cx="2175300" cy="4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5"/>
          </p:nvPr>
        </p:nvSpPr>
        <p:spPr>
          <a:xfrm>
            <a:off x="3484350" y="2012850"/>
            <a:ext cx="2175300" cy="4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6"/>
          </p:nvPr>
        </p:nvSpPr>
        <p:spPr>
          <a:xfrm>
            <a:off x="6031075" y="2012850"/>
            <a:ext cx="2175300" cy="4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1"/>
          </p:nvPr>
        </p:nvSpPr>
        <p:spPr>
          <a:xfrm>
            <a:off x="1253224" y="175902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2"/>
          </p:nvPr>
        </p:nvSpPr>
        <p:spPr>
          <a:xfrm>
            <a:off x="5079776" y="175902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3"/>
          </p:nvPr>
        </p:nvSpPr>
        <p:spPr>
          <a:xfrm>
            <a:off x="1253224" y="320425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4"/>
          </p:nvPr>
        </p:nvSpPr>
        <p:spPr>
          <a:xfrm>
            <a:off x="5079776" y="320425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5"/>
          </p:nvPr>
        </p:nvSpPr>
        <p:spPr>
          <a:xfrm>
            <a:off x="1253224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6"/>
          </p:nvPr>
        </p:nvSpPr>
        <p:spPr>
          <a:xfrm>
            <a:off x="1253224" y="28876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7"/>
          </p:nvPr>
        </p:nvSpPr>
        <p:spPr>
          <a:xfrm>
            <a:off x="5079749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8"/>
          </p:nvPr>
        </p:nvSpPr>
        <p:spPr>
          <a:xfrm>
            <a:off x="5079749" y="28876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10575" y="2969150"/>
            <a:ext cx="3300000" cy="13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 b="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4510575" y="2288450"/>
            <a:ext cx="9963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3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>
            <a:spLocks noGrp="1"/>
          </p:cNvSpPr>
          <p:nvPr>
            <p:ph type="pic" idx="3"/>
          </p:nvPr>
        </p:nvSpPr>
        <p:spPr>
          <a:xfrm>
            <a:off x="1308975" y="539500"/>
            <a:ext cx="27606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37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5075649" y="2397075"/>
            <a:ext cx="2505600" cy="14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1867775" y="2397075"/>
            <a:ext cx="2505600" cy="14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1867775" y="2003123"/>
            <a:ext cx="25056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5075650" y="2003123"/>
            <a:ext cx="25056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255475" y="1061100"/>
            <a:ext cx="34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1255475" y="1714500"/>
            <a:ext cx="3476700" cy="18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>
            <a:spLocks noGrp="1"/>
          </p:cNvSpPr>
          <p:nvPr>
            <p:ph type="pic" idx="2"/>
          </p:nvPr>
        </p:nvSpPr>
        <p:spPr>
          <a:xfrm>
            <a:off x="5403600" y="539500"/>
            <a:ext cx="30273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922675" y="1320875"/>
            <a:ext cx="4508100" cy="16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Font typeface="Raleway Black"/>
              <a:buNone/>
              <a:defRPr sz="3400" b="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713225" y="539500"/>
            <a:ext cx="27606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8"/>
          <p:cNvSpPr/>
          <p:nvPr/>
        </p:nvSpPr>
        <p:spPr>
          <a:xfrm>
            <a:off x="3473825" y="539500"/>
            <a:ext cx="180300" cy="18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5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713225" y="1692975"/>
            <a:ext cx="44352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713225" y="2779350"/>
            <a:ext cx="44352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arlow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>
            <a:spLocks noGrp="1"/>
          </p:cNvSpPr>
          <p:nvPr>
            <p:ph type="pic" idx="2"/>
          </p:nvPr>
        </p:nvSpPr>
        <p:spPr>
          <a:xfrm>
            <a:off x="5513975" y="539500"/>
            <a:ext cx="27606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9"/>
          <p:cNvSpPr/>
          <p:nvPr/>
        </p:nvSpPr>
        <p:spPr>
          <a:xfrm>
            <a:off x="5333675" y="539500"/>
            <a:ext cx="180300" cy="18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4255700" y="2777625"/>
            <a:ext cx="4147200" cy="8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45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subTitle" idx="1"/>
          </p:nvPr>
        </p:nvSpPr>
        <p:spPr>
          <a:xfrm>
            <a:off x="4255700" y="3572328"/>
            <a:ext cx="4147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 flipH="1">
            <a:off x="713149" y="539500"/>
            <a:ext cx="33771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2" hasCustomPrompt="1"/>
          </p:nvPr>
        </p:nvSpPr>
        <p:spPr>
          <a:xfrm>
            <a:off x="1177200" y="13781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3" hasCustomPrompt="1"/>
          </p:nvPr>
        </p:nvSpPr>
        <p:spPr>
          <a:xfrm>
            <a:off x="1177200" y="28115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4" hasCustomPrompt="1"/>
          </p:nvPr>
        </p:nvSpPr>
        <p:spPr>
          <a:xfrm>
            <a:off x="3647875" y="13781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5" hasCustomPrompt="1"/>
          </p:nvPr>
        </p:nvSpPr>
        <p:spPr>
          <a:xfrm>
            <a:off x="3647875" y="28115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3781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28115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1177200" y="1782000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8"/>
          </p:nvPr>
        </p:nvSpPr>
        <p:spPr>
          <a:xfrm>
            <a:off x="3647875" y="1782000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9"/>
          </p:nvPr>
        </p:nvSpPr>
        <p:spPr>
          <a:xfrm>
            <a:off x="6118550" y="1782000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3"/>
          </p:nvPr>
        </p:nvSpPr>
        <p:spPr>
          <a:xfrm>
            <a:off x="1177200" y="3215350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4"/>
          </p:nvPr>
        </p:nvSpPr>
        <p:spPr>
          <a:xfrm>
            <a:off x="3647875" y="3215350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5"/>
          </p:nvPr>
        </p:nvSpPr>
        <p:spPr>
          <a:xfrm>
            <a:off x="6118550" y="3215350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aleway Black"/>
              <a:buNone/>
              <a:defRPr sz="25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3" r:id="rId10"/>
    <p:sldLayoutId id="2147483664" r:id="rId11"/>
    <p:sldLayoutId id="2147483670" r:id="rId12"/>
    <p:sldLayoutId id="214748367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9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ctrTitle"/>
          </p:nvPr>
        </p:nvSpPr>
        <p:spPr>
          <a:xfrm>
            <a:off x="2701113" y="2826239"/>
            <a:ext cx="4694400" cy="10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ASSIST CHECK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52" name="Google Shape;152;p29"/>
          <p:cNvSpPr txBox="1">
            <a:spLocks noGrp="1"/>
          </p:cNvSpPr>
          <p:nvPr>
            <p:ph type="subTitle" idx="1"/>
          </p:nvPr>
        </p:nvSpPr>
        <p:spPr>
          <a:xfrm>
            <a:off x="2701113" y="3759462"/>
            <a:ext cx="4694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“Revolucionando la Gestión de Asistencia"</a:t>
            </a:r>
            <a:endParaRPr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EBB9B14-41F4-4708-8923-E2DC062A1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980" y="411265"/>
            <a:ext cx="2822337" cy="2771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subTitle" idx="4"/>
          </p:nvPr>
        </p:nvSpPr>
        <p:spPr>
          <a:xfrm>
            <a:off x="5951950" y="1603073"/>
            <a:ext cx="25056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/>
              <a:t>Mejora en Seguridad y Control:</a:t>
            </a:r>
            <a:endParaRPr dirty="0"/>
          </a:p>
        </p:txBody>
      </p:sp>
      <p:sp>
        <p:nvSpPr>
          <p:cNvPr id="203" name="Google Shape;203;p34"/>
          <p:cNvSpPr txBox="1">
            <a:spLocks noGrp="1"/>
          </p:cNvSpPr>
          <p:nvPr>
            <p:ph type="subTitle" idx="1"/>
          </p:nvPr>
        </p:nvSpPr>
        <p:spPr>
          <a:xfrm>
            <a:off x="5999574" y="1901775"/>
            <a:ext cx="2505600" cy="965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Aumenta la confianza en los registros de asistencia, asegurando un entorno más seguro.</a:t>
            </a:r>
            <a:endParaRPr sz="1600" dirty="0"/>
          </a:p>
        </p:txBody>
      </p:sp>
      <p:sp>
        <p:nvSpPr>
          <p:cNvPr id="204" name="Google Shape;204;p34"/>
          <p:cNvSpPr txBox="1">
            <a:spLocks noGrp="1"/>
          </p:cNvSpPr>
          <p:nvPr>
            <p:ph type="subTitle" idx="2"/>
          </p:nvPr>
        </p:nvSpPr>
        <p:spPr>
          <a:xfrm>
            <a:off x="3220325" y="1777950"/>
            <a:ext cx="2505600" cy="14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La autenticación biométrica elimina el riesgo de suplantación y errores humanos.</a:t>
            </a:r>
            <a:endParaRPr sz="1600" dirty="0"/>
          </a:p>
        </p:txBody>
      </p:sp>
      <p:sp>
        <p:nvSpPr>
          <p:cNvPr id="205" name="Google Shape;205;p34"/>
          <p:cNvSpPr txBox="1">
            <a:spLocks noGrp="1"/>
          </p:cNvSpPr>
          <p:nvPr>
            <p:ph type="subTitle" idx="3"/>
          </p:nvPr>
        </p:nvSpPr>
        <p:spPr>
          <a:xfrm>
            <a:off x="3220325" y="1383998"/>
            <a:ext cx="25056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/>
              <a:t>Evita Fraudes:</a:t>
            </a:r>
            <a:endParaRPr dirty="0"/>
          </a:p>
        </p:txBody>
      </p:sp>
      <p:sp>
        <p:nvSpPr>
          <p:cNvPr id="207" name="Google Shape;207;p34"/>
          <p:cNvSpPr/>
          <p:nvPr/>
        </p:nvSpPr>
        <p:spPr>
          <a:xfrm>
            <a:off x="3330969" y="970213"/>
            <a:ext cx="345824" cy="344065"/>
          </a:xfrm>
          <a:custGeom>
            <a:avLst/>
            <a:gdLst/>
            <a:ahLst/>
            <a:cxnLst/>
            <a:rect l="l" t="t" r="r" b="b"/>
            <a:pathLst>
              <a:path w="13960" h="13889" extrusionOk="0">
                <a:moveTo>
                  <a:pt x="5534" y="3849"/>
                </a:moveTo>
                <a:cubicBezTo>
                  <a:pt x="5250" y="3849"/>
                  <a:pt x="5020" y="4062"/>
                  <a:pt x="5020" y="4364"/>
                </a:cubicBezTo>
                <a:cubicBezTo>
                  <a:pt x="5020" y="4647"/>
                  <a:pt x="5250" y="4949"/>
                  <a:pt x="5534" y="4949"/>
                </a:cubicBezTo>
                <a:lnTo>
                  <a:pt x="10412" y="4949"/>
                </a:lnTo>
                <a:cubicBezTo>
                  <a:pt x="10713" y="4949"/>
                  <a:pt x="10926" y="4647"/>
                  <a:pt x="10926" y="4364"/>
                </a:cubicBezTo>
                <a:cubicBezTo>
                  <a:pt x="10926" y="4062"/>
                  <a:pt x="10713" y="3849"/>
                  <a:pt x="10412" y="3849"/>
                </a:cubicBezTo>
                <a:close/>
                <a:moveTo>
                  <a:pt x="5534" y="5978"/>
                </a:moveTo>
                <a:cubicBezTo>
                  <a:pt x="5250" y="5978"/>
                  <a:pt x="5020" y="6279"/>
                  <a:pt x="5020" y="6581"/>
                </a:cubicBezTo>
                <a:cubicBezTo>
                  <a:pt x="5020" y="6865"/>
                  <a:pt x="5250" y="7095"/>
                  <a:pt x="5534" y="7095"/>
                </a:cubicBezTo>
                <a:lnTo>
                  <a:pt x="8798" y="7095"/>
                </a:lnTo>
                <a:cubicBezTo>
                  <a:pt x="9082" y="7095"/>
                  <a:pt x="9312" y="6865"/>
                  <a:pt x="9312" y="6581"/>
                </a:cubicBezTo>
                <a:cubicBezTo>
                  <a:pt x="9312" y="6279"/>
                  <a:pt x="9082" y="5978"/>
                  <a:pt x="8798" y="5978"/>
                </a:cubicBezTo>
                <a:close/>
                <a:moveTo>
                  <a:pt x="2146" y="6350"/>
                </a:moveTo>
                <a:cubicBezTo>
                  <a:pt x="2359" y="7468"/>
                  <a:pt x="2874" y="8496"/>
                  <a:pt x="3760" y="9312"/>
                </a:cubicBezTo>
                <a:cubicBezTo>
                  <a:pt x="4807" y="10341"/>
                  <a:pt x="6208" y="10944"/>
                  <a:pt x="7680" y="11015"/>
                </a:cubicBezTo>
                <a:cubicBezTo>
                  <a:pt x="7024" y="11671"/>
                  <a:pt x="5978" y="12115"/>
                  <a:pt x="4878" y="12115"/>
                </a:cubicBezTo>
                <a:cubicBezTo>
                  <a:pt x="4363" y="12115"/>
                  <a:pt x="3760" y="11973"/>
                  <a:pt x="3317" y="11742"/>
                </a:cubicBezTo>
                <a:lnTo>
                  <a:pt x="2874" y="11742"/>
                </a:lnTo>
                <a:lnTo>
                  <a:pt x="1614" y="12345"/>
                </a:lnTo>
                <a:lnTo>
                  <a:pt x="1987" y="11299"/>
                </a:lnTo>
                <a:cubicBezTo>
                  <a:pt x="2058" y="11157"/>
                  <a:pt x="2058" y="10944"/>
                  <a:pt x="1916" y="10785"/>
                </a:cubicBezTo>
                <a:cubicBezTo>
                  <a:pt x="1401" y="10199"/>
                  <a:pt x="1100" y="9454"/>
                  <a:pt x="1100" y="8727"/>
                </a:cubicBezTo>
                <a:cubicBezTo>
                  <a:pt x="1100" y="7840"/>
                  <a:pt x="1472" y="7024"/>
                  <a:pt x="2146" y="6350"/>
                </a:cubicBezTo>
                <a:close/>
                <a:moveTo>
                  <a:pt x="7982" y="0"/>
                </a:moveTo>
                <a:cubicBezTo>
                  <a:pt x="6421" y="0"/>
                  <a:pt x="4949" y="586"/>
                  <a:pt x="3831" y="1632"/>
                </a:cubicBezTo>
                <a:cubicBezTo>
                  <a:pt x="2803" y="2519"/>
                  <a:pt x="2217" y="3761"/>
                  <a:pt x="2058" y="5020"/>
                </a:cubicBezTo>
                <a:cubicBezTo>
                  <a:pt x="816" y="5907"/>
                  <a:pt x="71" y="7237"/>
                  <a:pt x="71" y="8727"/>
                </a:cubicBezTo>
                <a:cubicBezTo>
                  <a:pt x="71" y="9614"/>
                  <a:pt x="373" y="10501"/>
                  <a:pt x="887" y="11228"/>
                </a:cubicBezTo>
                <a:lnTo>
                  <a:pt x="71" y="13161"/>
                </a:lnTo>
                <a:cubicBezTo>
                  <a:pt x="0" y="13374"/>
                  <a:pt x="71" y="13605"/>
                  <a:pt x="213" y="13747"/>
                </a:cubicBezTo>
                <a:cubicBezTo>
                  <a:pt x="284" y="13889"/>
                  <a:pt x="443" y="13889"/>
                  <a:pt x="585" y="13889"/>
                </a:cubicBezTo>
                <a:lnTo>
                  <a:pt x="816" y="13889"/>
                </a:lnTo>
                <a:lnTo>
                  <a:pt x="3104" y="12860"/>
                </a:lnTo>
                <a:cubicBezTo>
                  <a:pt x="3689" y="13073"/>
                  <a:pt x="4275" y="13232"/>
                  <a:pt x="4878" y="13232"/>
                </a:cubicBezTo>
                <a:lnTo>
                  <a:pt x="4949" y="13232"/>
                </a:lnTo>
                <a:cubicBezTo>
                  <a:pt x="5836" y="13161"/>
                  <a:pt x="6723" y="12931"/>
                  <a:pt x="7538" y="12487"/>
                </a:cubicBezTo>
                <a:cubicBezTo>
                  <a:pt x="8195" y="12115"/>
                  <a:pt x="8709" y="11530"/>
                  <a:pt x="9153" y="10856"/>
                </a:cubicBezTo>
                <a:cubicBezTo>
                  <a:pt x="9525" y="10856"/>
                  <a:pt x="9898" y="10714"/>
                  <a:pt x="10270" y="10572"/>
                </a:cubicBezTo>
                <a:lnTo>
                  <a:pt x="13232" y="11902"/>
                </a:lnTo>
                <a:lnTo>
                  <a:pt x="13374" y="11902"/>
                </a:lnTo>
                <a:cubicBezTo>
                  <a:pt x="13516" y="11902"/>
                  <a:pt x="13676" y="11902"/>
                  <a:pt x="13818" y="11742"/>
                </a:cubicBezTo>
                <a:cubicBezTo>
                  <a:pt x="13959" y="11600"/>
                  <a:pt x="13959" y="11388"/>
                  <a:pt x="13888" y="11157"/>
                </a:cubicBezTo>
                <a:lnTo>
                  <a:pt x="12789" y="8355"/>
                </a:lnTo>
                <a:cubicBezTo>
                  <a:pt x="12671" y="8133"/>
                  <a:pt x="12487" y="7998"/>
                  <a:pt x="12278" y="7998"/>
                </a:cubicBezTo>
                <a:cubicBezTo>
                  <a:pt x="12203" y="7998"/>
                  <a:pt x="12124" y="8015"/>
                  <a:pt x="12044" y="8053"/>
                </a:cubicBezTo>
                <a:cubicBezTo>
                  <a:pt x="11813" y="8124"/>
                  <a:pt x="11671" y="8496"/>
                  <a:pt x="11742" y="8727"/>
                </a:cubicBezTo>
                <a:lnTo>
                  <a:pt x="12416" y="10341"/>
                </a:lnTo>
                <a:lnTo>
                  <a:pt x="10483" y="9525"/>
                </a:lnTo>
                <a:cubicBezTo>
                  <a:pt x="10341" y="9454"/>
                  <a:pt x="10199" y="9454"/>
                  <a:pt x="10039" y="9454"/>
                </a:cubicBezTo>
                <a:cubicBezTo>
                  <a:pt x="9454" y="9756"/>
                  <a:pt x="8709" y="9898"/>
                  <a:pt x="7982" y="9898"/>
                </a:cubicBezTo>
                <a:cubicBezTo>
                  <a:pt x="5091" y="9898"/>
                  <a:pt x="3175" y="7610"/>
                  <a:pt x="3175" y="5534"/>
                </a:cubicBezTo>
                <a:cubicBezTo>
                  <a:pt x="3175" y="3104"/>
                  <a:pt x="5321" y="1100"/>
                  <a:pt x="7982" y="1100"/>
                </a:cubicBezTo>
                <a:cubicBezTo>
                  <a:pt x="10713" y="1100"/>
                  <a:pt x="12860" y="3104"/>
                  <a:pt x="12860" y="5534"/>
                </a:cubicBezTo>
                <a:cubicBezTo>
                  <a:pt x="12860" y="5694"/>
                  <a:pt x="12860" y="5907"/>
                  <a:pt x="12789" y="6137"/>
                </a:cubicBezTo>
                <a:cubicBezTo>
                  <a:pt x="12789" y="6421"/>
                  <a:pt x="13002" y="6723"/>
                  <a:pt x="13303" y="6723"/>
                </a:cubicBezTo>
                <a:cubicBezTo>
                  <a:pt x="13340" y="6732"/>
                  <a:pt x="13377" y="6736"/>
                  <a:pt x="13412" y="6736"/>
                </a:cubicBezTo>
                <a:cubicBezTo>
                  <a:pt x="13645" y="6736"/>
                  <a:pt x="13827" y="6541"/>
                  <a:pt x="13888" y="6279"/>
                </a:cubicBezTo>
                <a:cubicBezTo>
                  <a:pt x="13959" y="6066"/>
                  <a:pt x="13959" y="5765"/>
                  <a:pt x="13959" y="5534"/>
                </a:cubicBezTo>
                <a:cubicBezTo>
                  <a:pt x="13959" y="4062"/>
                  <a:pt x="13303" y="2661"/>
                  <a:pt x="12186" y="1632"/>
                </a:cubicBezTo>
                <a:cubicBezTo>
                  <a:pt x="11086" y="586"/>
                  <a:pt x="9596" y="0"/>
                  <a:pt x="79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04;p34">
            <a:extLst>
              <a:ext uri="{FF2B5EF4-FFF2-40B4-BE49-F238E27FC236}">
                <a16:creationId xmlns:a16="http://schemas.microsoft.com/office/drawing/2014/main" id="{C6D1018A-6E5F-41E7-AF8C-F89D1895AAD1}"/>
              </a:ext>
            </a:extLst>
          </p:cNvPr>
          <p:cNvSpPr txBox="1">
            <a:spLocks/>
          </p:cNvSpPr>
          <p:nvPr/>
        </p:nvSpPr>
        <p:spPr>
          <a:xfrm>
            <a:off x="486650" y="1908737"/>
            <a:ext cx="2505600" cy="716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s-ES" sz="1600" dirty="0"/>
              <a:t>Reduce el tiempo necesario para el registro y seguimiento de asistencia.</a:t>
            </a:r>
            <a:endParaRPr lang="en-US" sz="1600" dirty="0"/>
          </a:p>
        </p:txBody>
      </p:sp>
      <p:sp>
        <p:nvSpPr>
          <p:cNvPr id="13" name="Google Shape;205;p34">
            <a:extLst>
              <a:ext uri="{FF2B5EF4-FFF2-40B4-BE49-F238E27FC236}">
                <a16:creationId xmlns:a16="http://schemas.microsoft.com/office/drawing/2014/main" id="{525226CC-31A3-4F0D-9B69-F65D42F762A7}"/>
              </a:ext>
            </a:extLst>
          </p:cNvPr>
          <p:cNvSpPr txBox="1">
            <a:spLocks/>
          </p:cNvSpPr>
          <p:nvPr/>
        </p:nvSpPr>
        <p:spPr>
          <a:xfrm>
            <a:off x="486650" y="1581460"/>
            <a:ext cx="25056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s-ES" b="1" dirty="0"/>
              <a:t>Ahorro de Tiempo Administrativo:</a:t>
            </a:r>
            <a:endParaRPr lang="es-CO" dirty="0"/>
          </a:p>
        </p:txBody>
      </p:sp>
      <p:pic>
        <p:nvPicPr>
          <p:cNvPr id="15" name="Gráfico 14" descr="Reloj con relleno sólido">
            <a:extLst>
              <a:ext uri="{FF2B5EF4-FFF2-40B4-BE49-F238E27FC236}">
                <a16:creationId xmlns:a16="http://schemas.microsoft.com/office/drawing/2014/main" id="{0E7FD1CA-4B5C-46F0-BAD5-9FC1A3BE5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006" y="995791"/>
            <a:ext cx="478019" cy="478019"/>
          </a:xfrm>
          <a:prstGeom prst="rect">
            <a:avLst/>
          </a:prstGeom>
        </p:spPr>
      </p:pic>
      <p:pic>
        <p:nvPicPr>
          <p:cNvPr id="16" name="Gráfico 15" descr="Bloquear con relleno sólido">
            <a:extLst>
              <a:ext uri="{FF2B5EF4-FFF2-40B4-BE49-F238E27FC236}">
                <a16:creationId xmlns:a16="http://schemas.microsoft.com/office/drawing/2014/main" id="{715A8EA0-7BF3-4FB6-8B0D-4947B4C1D5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34075" y="948413"/>
            <a:ext cx="523875" cy="52387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BE3022F-4890-4F5D-A8A9-D8DC5F97DB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3647" y="3015854"/>
            <a:ext cx="1955128" cy="19202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6A807-09DE-422E-84EA-03D537C76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725" y="649200"/>
            <a:ext cx="4839850" cy="1086300"/>
          </a:xfrm>
        </p:spPr>
        <p:txBody>
          <a:bodyPr/>
          <a:lstStyle/>
          <a:p>
            <a:r>
              <a:rPr lang="es-ES" sz="2800" dirty="0">
                <a:solidFill>
                  <a:srgbClr val="FFC000"/>
                </a:solidFill>
              </a:rPr>
              <a:t>ESCOJA EL PLAN QUE SE ACOMODE A SUS NECESIDADES</a:t>
            </a:r>
            <a:endParaRPr lang="es-CO" sz="2800" dirty="0">
              <a:solidFill>
                <a:srgbClr val="FFC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DD9BE3-6D2E-490A-94D1-0B455C597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274" y="1712550"/>
            <a:ext cx="6811525" cy="671100"/>
          </a:xfrm>
        </p:spPr>
        <p:txBody>
          <a:bodyPr/>
          <a:lstStyle/>
          <a:p>
            <a:pPr marL="152400" indent="0"/>
            <a:r>
              <a:rPr lang="es-ES" b="1" dirty="0"/>
              <a:t>Costos Estimados:</a:t>
            </a:r>
            <a:endParaRPr lang="es-ES" dirty="0"/>
          </a:p>
          <a:p>
            <a:pPr marL="152400" indent="0"/>
            <a:endParaRPr lang="es-ES" b="1" dirty="0"/>
          </a:p>
          <a:p>
            <a:pPr marL="152400" indent="0"/>
            <a:r>
              <a:rPr lang="es-ES" b="1" dirty="0"/>
              <a:t>Plan Básico:</a:t>
            </a:r>
            <a:r>
              <a:rPr lang="es-ES" dirty="0"/>
              <a:t> </a:t>
            </a:r>
            <a:r>
              <a:rPr lang="es-ES" b="1" dirty="0"/>
              <a:t>Costos Estimados:</a:t>
            </a:r>
          </a:p>
          <a:p>
            <a:pPr marL="152400" indent="0"/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Plan Básico:</a:t>
            </a:r>
            <a:r>
              <a:rPr lang="es-ES" dirty="0"/>
              <a:t>$2,137,500 COP por 5 salones. (10% de descuento aplicado).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Plan Estándar:</a:t>
            </a:r>
            <a:r>
              <a:rPr lang="es-ES" dirty="0"/>
              <a:t> $3,420,000 COP por 8 salones (15% de descuento aplicado).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Plan Premium:</a:t>
            </a:r>
            <a:r>
              <a:rPr lang="es-ES" dirty="0"/>
              <a:t> $4,750,000 COP por 11 salones (20% de descuento aplicado).</a:t>
            </a:r>
          </a:p>
          <a:p>
            <a:pPr>
              <a:buFont typeface="Arial" panose="020B0604020202020204" pitchFamily="34" charset="0"/>
              <a:buChar char="•"/>
            </a:pPr>
            <a:endParaRPr lang="es-E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Costos por Salón Adicional: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Plan Básico:</a:t>
            </a:r>
            <a:r>
              <a:rPr lang="es-ES" dirty="0"/>
              <a:t> $427,500 COP por salón adicional (con 10% de descuento).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Plan Estándar:</a:t>
            </a:r>
            <a:r>
              <a:rPr lang="es-ES" dirty="0"/>
              <a:t> $427,500 COP por salón adicional (con 15% de descuento).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Plan Premium:</a:t>
            </a:r>
            <a:r>
              <a:rPr lang="es-ES" dirty="0"/>
              <a:t> $427,500 COP por salón adicional (con 5% de descuento).</a:t>
            </a:r>
          </a:p>
          <a:p>
            <a:r>
              <a:rPr lang="es-ES" dirty="0"/>
              <a:t>Los valores de cada plan incluyen descuentos que se reflejan directamente en el costo de los salones adicionales y el precio total según la cantidad de salones.</a:t>
            </a:r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C6B5A3CD-AC50-4DE5-BB41-3DE65C672A78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8555" b="8555"/>
          <a:stretch>
            <a:fillRect/>
          </a:stretch>
        </p:blipFill>
        <p:spPr>
          <a:xfrm>
            <a:off x="6142625" y="1263400"/>
            <a:ext cx="2760600" cy="40644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DBBBBFE-F031-46DE-AE72-0BDC5819D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173" y="177100"/>
            <a:ext cx="1106052" cy="10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944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6;p45">
            <a:extLst>
              <a:ext uri="{FF2B5EF4-FFF2-40B4-BE49-F238E27FC236}">
                <a16:creationId xmlns:a16="http://schemas.microsoft.com/office/drawing/2014/main" id="{A8FE67A5-659A-41AA-B54F-E41849FEFF20}"/>
              </a:ext>
            </a:extLst>
          </p:cNvPr>
          <p:cNvSpPr txBox="1">
            <a:spLocks/>
          </p:cNvSpPr>
          <p:nvPr/>
        </p:nvSpPr>
        <p:spPr>
          <a:xfrm>
            <a:off x="2225407" y="616200"/>
            <a:ext cx="4814371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CO" sz="4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 Black" pitchFamily="2" charset="0"/>
              </a:rPr>
              <a:t>GRACIAS POR SU ATENCIÓN!</a:t>
            </a:r>
          </a:p>
        </p:txBody>
      </p:sp>
      <p:grpSp>
        <p:nvGrpSpPr>
          <p:cNvPr id="3" name="Google Shape;10300;p68">
            <a:extLst>
              <a:ext uri="{FF2B5EF4-FFF2-40B4-BE49-F238E27FC236}">
                <a16:creationId xmlns:a16="http://schemas.microsoft.com/office/drawing/2014/main" id="{F6A22EC5-B60A-4CB9-B832-4AEF5FB9C992}"/>
              </a:ext>
            </a:extLst>
          </p:cNvPr>
          <p:cNvGrpSpPr/>
          <p:nvPr/>
        </p:nvGrpSpPr>
        <p:grpSpPr>
          <a:xfrm>
            <a:off x="3840912" y="4320722"/>
            <a:ext cx="407391" cy="286470"/>
            <a:chOff x="3476576" y="2633631"/>
            <a:chExt cx="417024" cy="293244"/>
          </a:xfrm>
          <a:solidFill>
            <a:srgbClr val="6A8990"/>
          </a:solidFill>
        </p:grpSpPr>
        <p:sp>
          <p:nvSpPr>
            <p:cNvPr id="4" name="Google Shape;10301;p68">
              <a:extLst>
                <a:ext uri="{FF2B5EF4-FFF2-40B4-BE49-F238E27FC236}">
                  <a16:creationId xmlns:a16="http://schemas.microsoft.com/office/drawing/2014/main" id="{48284E49-EA65-4358-9D8A-6DCCAD6FC320}"/>
                </a:ext>
              </a:extLst>
            </p:cNvPr>
            <p:cNvSpPr/>
            <p:nvPr/>
          </p:nvSpPr>
          <p:spPr>
            <a:xfrm>
              <a:off x="3476576" y="2633631"/>
              <a:ext cx="417024" cy="293244"/>
            </a:xfrm>
            <a:custGeom>
              <a:avLst/>
              <a:gdLst/>
              <a:ahLst/>
              <a:cxnLst/>
              <a:rect l="l" t="t" r="r" b="b"/>
              <a:pathLst>
                <a:path w="19982" h="14051" extrusionOk="0">
                  <a:moveTo>
                    <a:pt x="17056" y="1172"/>
                  </a:moveTo>
                  <a:cubicBezTo>
                    <a:pt x="18023" y="1172"/>
                    <a:pt x="18811" y="1961"/>
                    <a:pt x="18811" y="2929"/>
                  </a:cubicBezTo>
                  <a:lnTo>
                    <a:pt x="18811" y="11124"/>
                  </a:lnTo>
                  <a:cubicBezTo>
                    <a:pt x="18811" y="12092"/>
                    <a:pt x="18023" y="12881"/>
                    <a:pt x="17056" y="12881"/>
                  </a:cubicBezTo>
                  <a:lnTo>
                    <a:pt x="2927" y="12881"/>
                  </a:lnTo>
                  <a:cubicBezTo>
                    <a:pt x="1959" y="12881"/>
                    <a:pt x="1172" y="12092"/>
                    <a:pt x="1172" y="11124"/>
                  </a:cubicBezTo>
                  <a:lnTo>
                    <a:pt x="1172" y="2929"/>
                  </a:lnTo>
                  <a:cubicBezTo>
                    <a:pt x="1172" y="1961"/>
                    <a:pt x="1959" y="1172"/>
                    <a:pt x="2927" y="1172"/>
                  </a:cubicBezTo>
                  <a:close/>
                  <a:moveTo>
                    <a:pt x="2927" y="1"/>
                  </a:moveTo>
                  <a:cubicBezTo>
                    <a:pt x="1313" y="1"/>
                    <a:pt x="1" y="1315"/>
                    <a:pt x="1" y="2929"/>
                  </a:cubicBezTo>
                  <a:lnTo>
                    <a:pt x="1" y="11124"/>
                  </a:lnTo>
                  <a:cubicBezTo>
                    <a:pt x="1" y="12738"/>
                    <a:pt x="1313" y="14050"/>
                    <a:pt x="2927" y="14050"/>
                  </a:cubicBezTo>
                  <a:lnTo>
                    <a:pt x="17056" y="14050"/>
                  </a:lnTo>
                  <a:cubicBezTo>
                    <a:pt x="18669" y="14050"/>
                    <a:pt x="19982" y="12738"/>
                    <a:pt x="19982" y="11124"/>
                  </a:cubicBezTo>
                  <a:lnTo>
                    <a:pt x="19982" y="2929"/>
                  </a:lnTo>
                  <a:cubicBezTo>
                    <a:pt x="19982" y="1315"/>
                    <a:pt x="18669" y="1"/>
                    <a:pt x="17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302;p68">
              <a:extLst>
                <a:ext uri="{FF2B5EF4-FFF2-40B4-BE49-F238E27FC236}">
                  <a16:creationId xmlns:a16="http://schemas.microsoft.com/office/drawing/2014/main" id="{AB08E1EF-E3B9-45AA-862C-4EB7C3D9DE9C}"/>
                </a:ext>
              </a:extLst>
            </p:cNvPr>
            <p:cNvSpPr/>
            <p:nvPr/>
          </p:nvSpPr>
          <p:spPr>
            <a:xfrm>
              <a:off x="3636206" y="2706945"/>
              <a:ext cx="122194" cy="146633"/>
            </a:xfrm>
            <a:custGeom>
              <a:avLst/>
              <a:gdLst/>
              <a:ahLst/>
              <a:cxnLst/>
              <a:rect l="l" t="t" r="r" b="b"/>
              <a:pathLst>
                <a:path w="5855" h="7026" extrusionOk="0">
                  <a:moveTo>
                    <a:pt x="1172" y="1643"/>
                  </a:moveTo>
                  <a:lnTo>
                    <a:pt x="4165" y="3514"/>
                  </a:lnTo>
                  <a:lnTo>
                    <a:pt x="1172" y="5384"/>
                  </a:lnTo>
                  <a:lnTo>
                    <a:pt x="1172" y="1643"/>
                  </a:lnTo>
                  <a:close/>
                  <a:moveTo>
                    <a:pt x="586" y="0"/>
                  </a:moveTo>
                  <a:cubicBezTo>
                    <a:pt x="489" y="0"/>
                    <a:pt x="391" y="25"/>
                    <a:pt x="302" y="74"/>
                  </a:cubicBezTo>
                  <a:cubicBezTo>
                    <a:pt x="116" y="178"/>
                    <a:pt x="1" y="373"/>
                    <a:pt x="1" y="587"/>
                  </a:cubicBezTo>
                  <a:lnTo>
                    <a:pt x="1" y="6440"/>
                  </a:lnTo>
                  <a:cubicBezTo>
                    <a:pt x="1" y="6653"/>
                    <a:pt x="116" y="6849"/>
                    <a:pt x="302" y="6953"/>
                  </a:cubicBezTo>
                  <a:cubicBezTo>
                    <a:pt x="389" y="7001"/>
                    <a:pt x="487" y="7026"/>
                    <a:pt x="585" y="7026"/>
                  </a:cubicBezTo>
                  <a:cubicBezTo>
                    <a:pt x="693" y="7026"/>
                    <a:pt x="801" y="6997"/>
                    <a:pt x="896" y="6937"/>
                  </a:cubicBezTo>
                  <a:lnTo>
                    <a:pt x="5580" y="4010"/>
                  </a:lnTo>
                  <a:cubicBezTo>
                    <a:pt x="5750" y="3903"/>
                    <a:pt x="5854" y="3714"/>
                    <a:pt x="5854" y="3513"/>
                  </a:cubicBezTo>
                  <a:cubicBezTo>
                    <a:pt x="5854" y="3311"/>
                    <a:pt x="5750" y="3123"/>
                    <a:pt x="5580" y="3017"/>
                  </a:cubicBezTo>
                  <a:lnTo>
                    <a:pt x="896" y="90"/>
                  </a:lnTo>
                  <a:cubicBezTo>
                    <a:pt x="801" y="30"/>
                    <a:pt x="694" y="0"/>
                    <a:pt x="5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0312;p68">
            <a:extLst>
              <a:ext uri="{FF2B5EF4-FFF2-40B4-BE49-F238E27FC236}">
                <a16:creationId xmlns:a16="http://schemas.microsoft.com/office/drawing/2014/main" id="{9922D770-A1B5-4E51-A770-7ED1157B6D7F}"/>
              </a:ext>
            </a:extLst>
          </p:cNvPr>
          <p:cNvSpPr/>
          <p:nvPr/>
        </p:nvSpPr>
        <p:spPr>
          <a:xfrm>
            <a:off x="4496436" y="4277077"/>
            <a:ext cx="407383" cy="407383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rgbClr val="6A89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10313;p68">
            <a:extLst>
              <a:ext uri="{FF2B5EF4-FFF2-40B4-BE49-F238E27FC236}">
                <a16:creationId xmlns:a16="http://schemas.microsoft.com/office/drawing/2014/main" id="{2BC21A81-EAB1-40BA-AABF-8C7289C626F1}"/>
              </a:ext>
            </a:extLst>
          </p:cNvPr>
          <p:cNvGrpSpPr/>
          <p:nvPr/>
        </p:nvGrpSpPr>
        <p:grpSpPr>
          <a:xfrm>
            <a:off x="5169376" y="4277015"/>
            <a:ext cx="407432" cy="407391"/>
            <a:chOff x="812101" y="2571761"/>
            <a:chExt cx="417066" cy="417024"/>
          </a:xfrm>
          <a:solidFill>
            <a:srgbClr val="6A8990"/>
          </a:solidFill>
        </p:grpSpPr>
        <p:sp>
          <p:nvSpPr>
            <p:cNvPr id="8" name="Google Shape;10314;p68">
              <a:extLst>
                <a:ext uri="{FF2B5EF4-FFF2-40B4-BE49-F238E27FC236}">
                  <a16:creationId xmlns:a16="http://schemas.microsoft.com/office/drawing/2014/main" id="{F928AB20-1347-46C9-8FD4-2A6165EE7A24}"/>
                </a:ext>
              </a:extLst>
            </p:cNvPr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315;p68">
              <a:extLst>
                <a:ext uri="{FF2B5EF4-FFF2-40B4-BE49-F238E27FC236}">
                  <a16:creationId xmlns:a16="http://schemas.microsoft.com/office/drawing/2014/main" id="{B9A760D4-5133-4D36-85DB-D1DBFC7801C0}"/>
                </a:ext>
              </a:extLst>
            </p:cNvPr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316;p68">
              <a:extLst>
                <a:ext uri="{FF2B5EF4-FFF2-40B4-BE49-F238E27FC236}">
                  <a16:creationId xmlns:a16="http://schemas.microsoft.com/office/drawing/2014/main" id="{C0963499-F00C-48C4-ADCF-DE450603CE62}"/>
                </a:ext>
              </a:extLst>
            </p:cNvPr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317;p68">
              <a:extLst>
                <a:ext uri="{FF2B5EF4-FFF2-40B4-BE49-F238E27FC236}">
                  <a16:creationId xmlns:a16="http://schemas.microsoft.com/office/drawing/2014/main" id="{77612EDD-016C-496F-98F5-73C611D6BA06}"/>
                </a:ext>
              </a:extLst>
            </p:cNvPr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567;p45">
            <a:extLst>
              <a:ext uri="{FF2B5EF4-FFF2-40B4-BE49-F238E27FC236}">
                <a16:creationId xmlns:a16="http://schemas.microsoft.com/office/drawing/2014/main" id="{590C16DD-AB2B-41FE-8BE9-6E338E1D64F6}"/>
              </a:ext>
            </a:extLst>
          </p:cNvPr>
          <p:cNvSpPr txBox="1">
            <a:spLocks/>
          </p:cNvSpPr>
          <p:nvPr/>
        </p:nvSpPr>
        <p:spPr>
          <a:xfrm>
            <a:off x="2437117" y="236488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b="1" dirty="0">
                <a:solidFill>
                  <a:schemeClr val="accent6"/>
                </a:solidFill>
                <a:latin typeface="Barlow" panose="00000500000000000000" pitchFamily="2" charset="0"/>
              </a:rPr>
              <a:t>Para adquirir </a:t>
            </a:r>
            <a:r>
              <a:rPr lang="es-ES" b="1" dirty="0" err="1">
                <a:solidFill>
                  <a:schemeClr val="accent6"/>
                </a:solidFill>
                <a:latin typeface="Barlow" panose="00000500000000000000" pitchFamily="2" charset="0"/>
              </a:rPr>
              <a:t>Assist</a:t>
            </a:r>
            <a:r>
              <a:rPr lang="es-ES" b="1" dirty="0">
                <a:solidFill>
                  <a:schemeClr val="accent6"/>
                </a:solidFill>
                <a:latin typeface="Barlow" panose="00000500000000000000" pitchFamily="2" charset="0"/>
              </a:rPr>
              <a:t> </a:t>
            </a:r>
            <a:r>
              <a:rPr lang="es-ES" b="1" dirty="0" err="1">
                <a:solidFill>
                  <a:schemeClr val="accent6"/>
                </a:solidFill>
                <a:latin typeface="Barlow" panose="00000500000000000000" pitchFamily="2" charset="0"/>
              </a:rPr>
              <a:t>Check</a:t>
            </a:r>
            <a:r>
              <a:rPr lang="es-ES" b="1" dirty="0">
                <a:solidFill>
                  <a:schemeClr val="accent6"/>
                </a:solidFill>
                <a:latin typeface="Barlow" panose="00000500000000000000" pitchFamily="2" charset="0"/>
              </a:rPr>
              <a:t> o cotizar comuníquese a…..</a:t>
            </a:r>
          </a:p>
          <a:p>
            <a:r>
              <a:rPr lang="es-ES" sz="1600" dirty="0">
                <a:solidFill>
                  <a:schemeClr val="accent6"/>
                </a:solidFill>
                <a:latin typeface="Barlow" panose="00000500000000000000" pitchFamily="2" charset="0"/>
              </a:rPr>
              <a:t>               </a:t>
            </a:r>
          </a:p>
          <a:p>
            <a:pPr algn="ctr"/>
            <a:r>
              <a:rPr lang="es-ES" sz="1600" u="sng" dirty="0">
                <a:solidFill>
                  <a:schemeClr val="accent6"/>
                </a:solidFill>
                <a:latin typeface="Barlow" panose="00000500000000000000" pitchFamily="2" charset="0"/>
              </a:rPr>
              <a:t>asistckeck.laboral@gmail.com</a:t>
            </a:r>
          </a:p>
          <a:p>
            <a:pPr algn="ctr"/>
            <a:endParaRPr lang="es-ES" dirty="0">
              <a:solidFill>
                <a:schemeClr val="accent6"/>
              </a:solidFill>
              <a:latin typeface="Barlow" panose="00000500000000000000" pitchFamily="2" charset="0"/>
            </a:endParaRPr>
          </a:p>
          <a:p>
            <a:pPr algn="ctr"/>
            <a:r>
              <a:rPr lang="es-ES" dirty="0">
                <a:solidFill>
                  <a:schemeClr val="accent6"/>
                </a:solidFill>
                <a:latin typeface="Barlow" panose="00000500000000000000" pitchFamily="2" charset="0"/>
              </a:rPr>
              <a:t>+35 320-300-2381</a:t>
            </a:r>
          </a:p>
          <a:p>
            <a:pPr algn="ctr"/>
            <a:endParaRPr lang="es-ES" dirty="0">
              <a:solidFill>
                <a:schemeClr val="accent6"/>
              </a:solidFill>
              <a:latin typeface="Barlow" panose="00000500000000000000" pitchFamily="2" charset="0"/>
            </a:endParaRPr>
          </a:p>
          <a:p>
            <a:pPr algn="ctr"/>
            <a:r>
              <a:rPr lang="es-ES" dirty="0">
                <a:solidFill>
                  <a:schemeClr val="accent6"/>
                </a:solidFill>
                <a:latin typeface="Barlow" panose="00000500000000000000" pitchFamily="2" charset="0"/>
              </a:rPr>
              <a:t>https://assist-check.github.io</a:t>
            </a:r>
          </a:p>
        </p:txBody>
      </p:sp>
      <p:sp>
        <p:nvSpPr>
          <p:cNvPr id="13" name="Google Shape;10120;p68">
            <a:extLst>
              <a:ext uri="{FF2B5EF4-FFF2-40B4-BE49-F238E27FC236}">
                <a16:creationId xmlns:a16="http://schemas.microsoft.com/office/drawing/2014/main" id="{46F28F7C-4BC4-43FE-820E-CE6C1426BC2A}"/>
              </a:ext>
            </a:extLst>
          </p:cNvPr>
          <p:cNvSpPr/>
          <p:nvPr/>
        </p:nvSpPr>
        <p:spPr>
          <a:xfrm>
            <a:off x="2976407" y="2743199"/>
            <a:ext cx="271618" cy="208931"/>
          </a:xfrm>
          <a:custGeom>
            <a:avLst/>
            <a:gdLst/>
            <a:ahLst/>
            <a:cxnLst/>
            <a:rect l="l" t="t" r="r" b="b"/>
            <a:pathLst>
              <a:path w="11658" h="8192" extrusionOk="0">
                <a:moveTo>
                  <a:pt x="10429" y="662"/>
                </a:moveTo>
                <a:cubicBezTo>
                  <a:pt x="10114" y="1008"/>
                  <a:pt x="6207" y="4915"/>
                  <a:pt x="6081" y="5072"/>
                </a:cubicBezTo>
                <a:cubicBezTo>
                  <a:pt x="6018" y="5135"/>
                  <a:pt x="5916" y="5167"/>
                  <a:pt x="5813" y="5167"/>
                </a:cubicBezTo>
                <a:cubicBezTo>
                  <a:pt x="5711" y="5167"/>
                  <a:pt x="5608" y="5135"/>
                  <a:pt x="5545" y="5072"/>
                </a:cubicBezTo>
                <a:lnTo>
                  <a:pt x="1135" y="662"/>
                </a:lnTo>
                <a:close/>
                <a:moveTo>
                  <a:pt x="662" y="1134"/>
                </a:moveTo>
                <a:lnTo>
                  <a:pt x="3624" y="4096"/>
                </a:lnTo>
                <a:lnTo>
                  <a:pt x="662" y="7057"/>
                </a:lnTo>
                <a:lnTo>
                  <a:pt x="662" y="1134"/>
                </a:lnTo>
                <a:close/>
                <a:moveTo>
                  <a:pt x="10996" y="1134"/>
                </a:moveTo>
                <a:lnTo>
                  <a:pt x="10996" y="7057"/>
                </a:lnTo>
                <a:lnTo>
                  <a:pt x="8034" y="4096"/>
                </a:lnTo>
                <a:lnTo>
                  <a:pt x="10996" y="1134"/>
                </a:lnTo>
                <a:close/>
                <a:moveTo>
                  <a:pt x="7562" y="4568"/>
                </a:moveTo>
                <a:lnTo>
                  <a:pt x="10492" y="7530"/>
                </a:lnTo>
                <a:lnTo>
                  <a:pt x="1198" y="7530"/>
                </a:lnTo>
                <a:lnTo>
                  <a:pt x="4096" y="4568"/>
                </a:lnTo>
                <a:lnTo>
                  <a:pt x="5073" y="5545"/>
                </a:lnTo>
                <a:cubicBezTo>
                  <a:pt x="5278" y="5750"/>
                  <a:pt x="5553" y="5852"/>
                  <a:pt x="5829" y="5852"/>
                </a:cubicBezTo>
                <a:cubicBezTo>
                  <a:pt x="6105" y="5852"/>
                  <a:pt x="6380" y="5750"/>
                  <a:pt x="6585" y="5545"/>
                </a:cubicBezTo>
                <a:lnTo>
                  <a:pt x="7562" y="4568"/>
                </a:lnTo>
                <a:close/>
                <a:moveTo>
                  <a:pt x="1009" y="0"/>
                </a:moveTo>
                <a:cubicBezTo>
                  <a:pt x="473" y="0"/>
                  <a:pt x="1" y="473"/>
                  <a:pt x="1" y="1008"/>
                </a:cubicBezTo>
                <a:lnTo>
                  <a:pt x="1" y="7152"/>
                </a:lnTo>
                <a:cubicBezTo>
                  <a:pt x="1" y="7719"/>
                  <a:pt x="473" y="8191"/>
                  <a:pt x="1009" y="8191"/>
                </a:cubicBezTo>
                <a:lnTo>
                  <a:pt x="10618" y="8191"/>
                </a:lnTo>
                <a:cubicBezTo>
                  <a:pt x="11185" y="8191"/>
                  <a:pt x="11657" y="7719"/>
                  <a:pt x="11657" y="7152"/>
                </a:cubicBezTo>
                <a:lnTo>
                  <a:pt x="11657" y="1008"/>
                </a:lnTo>
                <a:cubicBezTo>
                  <a:pt x="11657" y="441"/>
                  <a:pt x="11185" y="0"/>
                  <a:pt x="10618" y="0"/>
                </a:cubicBezTo>
                <a:close/>
              </a:path>
            </a:pathLst>
          </a:custGeom>
          <a:solidFill>
            <a:srgbClr val="6A89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0093;p68">
            <a:extLst>
              <a:ext uri="{FF2B5EF4-FFF2-40B4-BE49-F238E27FC236}">
                <a16:creationId xmlns:a16="http://schemas.microsoft.com/office/drawing/2014/main" id="{E4CB1A19-E25F-4CE5-B23E-38056C4E6BDF}"/>
              </a:ext>
            </a:extLst>
          </p:cNvPr>
          <p:cNvSpPr/>
          <p:nvPr/>
        </p:nvSpPr>
        <p:spPr>
          <a:xfrm>
            <a:off x="3105346" y="3581400"/>
            <a:ext cx="314129" cy="291318"/>
          </a:xfrm>
          <a:custGeom>
            <a:avLst/>
            <a:gdLst/>
            <a:ahLst/>
            <a:cxnLst/>
            <a:rect l="l" t="t" r="r" b="b"/>
            <a:pathLst>
              <a:path w="11816" h="11689" extrusionOk="0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rgbClr val="6A89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Gráfico 15" descr="Altavoz de teléfono con relleno sólido">
            <a:extLst>
              <a:ext uri="{FF2B5EF4-FFF2-40B4-BE49-F238E27FC236}">
                <a16:creationId xmlns:a16="http://schemas.microsoft.com/office/drawing/2014/main" id="{0324930C-E766-4F70-9339-D20E48608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3633" y="3100220"/>
            <a:ext cx="314129" cy="31412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05DE096-E12E-4300-B52E-02615A1DA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275" y="1328533"/>
            <a:ext cx="2238375" cy="21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Raleway Black"/>
                <a:ea typeface="Raleway Black"/>
                <a:cs typeface="Raleway Black"/>
                <a:sym typeface="Raleway Black"/>
              </a:rPr>
              <a:t>ALGUNA VEZ SE A PREGUNTADO </a:t>
            </a:r>
            <a:endParaRPr sz="2500" dirty="0"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69" name="Google Shape;169;p31"/>
          <p:cNvSpPr txBox="1">
            <a:spLocks noGrp="1"/>
          </p:cNvSpPr>
          <p:nvPr>
            <p:ph type="title" idx="2"/>
          </p:nvPr>
        </p:nvSpPr>
        <p:spPr>
          <a:xfrm>
            <a:off x="1177200" y="13781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title" idx="3"/>
          </p:nvPr>
        </p:nvSpPr>
        <p:spPr>
          <a:xfrm>
            <a:off x="1177200" y="28115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title" idx="4"/>
          </p:nvPr>
        </p:nvSpPr>
        <p:spPr>
          <a:xfrm>
            <a:off x="3647875" y="13781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title" idx="5"/>
          </p:nvPr>
        </p:nvSpPr>
        <p:spPr>
          <a:xfrm>
            <a:off x="3647875" y="28115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73" name="Google Shape;173;p31"/>
          <p:cNvSpPr txBox="1">
            <a:spLocks noGrp="1"/>
          </p:cNvSpPr>
          <p:nvPr>
            <p:ph type="title" idx="6"/>
          </p:nvPr>
        </p:nvSpPr>
        <p:spPr>
          <a:xfrm>
            <a:off x="6118550" y="13781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subTitle" idx="1"/>
          </p:nvPr>
        </p:nvSpPr>
        <p:spPr>
          <a:xfrm>
            <a:off x="1177200" y="1782000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 LA TOMA DE ASISITENCIA PODRRA SER MAS EFICIENTE?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subTitle" idx="8"/>
          </p:nvPr>
        </p:nvSpPr>
        <p:spPr>
          <a:xfrm>
            <a:off x="3647875" y="1782000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PODRIA AHORRAR TIEMPO EN ESTA ACTIVIDAD?</a:t>
            </a:r>
            <a:endParaRPr dirty="0"/>
          </a:p>
        </p:txBody>
      </p:sp>
      <p:sp>
        <p:nvSpPr>
          <p:cNvPr id="177" name="Google Shape;177;p31"/>
          <p:cNvSpPr txBox="1">
            <a:spLocks noGrp="1"/>
          </p:cNvSpPr>
          <p:nvPr>
            <p:ph type="subTitle" idx="9"/>
          </p:nvPr>
        </p:nvSpPr>
        <p:spPr>
          <a:xfrm>
            <a:off x="6118550" y="1782000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PODRIA EVITAR EL USO DESEMEDIDO DE PAPELEO?</a:t>
            </a:r>
            <a:endParaRPr dirty="0"/>
          </a:p>
        </p:txBody>
      </p:sp>
      <p:sp>
        <p:nvSpPr>
          <p:cNvPr id="178" name="Google Shape;178;p31"/>
          <p:cNvSpPr txBox="1">
            <a:spLocks noGrp="1"/>
          </p:cNvSpPr>
          <p:nvPr>
            <p:ph type="subTitle" idx="13"/>
          </p:nvPr>
        </p:nvSpPr>
        <p:spPr>
          <a:xfrm>
            <a:off x="1177200" y="3215350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DEJAR DE ENCONTRAR LUGARES PARA ALAMCENAR REGITROS DE ASISITENCIA? </a:t>
            </a:r>
            <a:endParaRPr dirty="0"/>
          </a:p>
        </p:txBody>
      </p:sp>
      <p:sp>
        <p:nvSpPr>
          <p:cNvPr id="179" name="Google Shape;179;p31"/>
          <p:cNvSpPr txBox="1">
            <a:spLocks noGrp="1"/>
          </p:cNvSpPr>
          <p:nvPr>
            <p:ph type="subTitle" idx="14"/>
          </p:nvPr>
        </p:nvSpPr>
        <p:spPr>
          <a:xfrm>
            <a:off x="3647874" y="3215350"/>
            <a:ext cx="4318925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rgbClr val="FFC000"/>
                </a:solidFill>
              </a:rPr>
              <a:t>EXISTIRA ALGUN PRODUCTO QUE ME AYUDA A SOLUCIONAR ESTOS PROBLEMAS?</a:t>
            </a:r>
            <a:endParaRPr sz="2400" dirty="0">
              <a:solidFill>
                <a:srgbClr val="FFC000"/>
              </a:solidFill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24A4F76-80E9-445E-90A7-D99D46BAD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133" y="192875"/>
            <a:ext cx="1096583" cy="107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1095300" y="629650"/>
            <a:ext cx="34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PRESENTO A…</a:t>
            </a:r>
            <a:endParaRPr dirty="0"/>
          </a:p>
        </p:txBody>
      </p:sp>
      <p:sp>
        <p:nvSpPr>
          <p:cNvPr id="188" name="Google Shape;188;p32"/>
          <p:cNvSpPr/>
          <p:nvPr/>
        </p:nvSpPr>
        <p:spPr>
          <a:xfrm>
            <a:off x="5223300" y="539500"/>
            <a:ext cx="180300" cy="18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30662C80-F7D5-4DD1-952D-6321027A2084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12244" b="12244"/>
          <a:stretch>
            <a:fillRect/>
          </a:stretch>
        </p:blipFill>
        <p:spPr/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C4CAEAE-6D62-4E20-98BF-14151034FC3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04839" y="1495301"/>
            <a:ext cx="396758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AssistCheck</a:t>
            </a:r>
            <a:r>
              <a:rPr lang="es-CO" altLang="es-CO" sz="18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sistema de asistencia basado en huellas digitales diseñado específicamente para instituciones educativas.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 el registro de asistencia de manera rápida, precisa y segura, eliminando la necesidad de métodos tradicionales.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0032B72-54D7-4540-8297-0D00741FD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08" y="3975350"/>
            <a:ext cx="1096583" cy="107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4106562" y="539500"/>
            <a:ext cx="3764737" cy="13476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C000"/>
                </a:solidFill>
              </a:rPr>
              <a:t>NUESTRO OBJETIVO ES….</a:t>
            </a:r>
            <a:endParaRPr sz="2400" dirty="0">
              <a:solidFill>
                <a:srgbClr val="FFC000"/>
              </a:solidFill>
            </a:endParaRPr>
          </a:p>
        </p:txBody>
      </p:sp>
      <p:sp>
        <p:nvSpPr>
          <p:cNvPr id="194" name="Google Shape;194;p33"/>
          <p:cNvSpPr txBox="1">
            <a:spLocks noGrp="1"/>
          </p:cNvSpPr>
          <p:nvPr>
            <p:ph type="title" idx="2"/>
          </p:nvPr>
        </p:nvSpPr>
        <p:spPr>
          <a:xfrm>
            <a:off x="4287291" y="208750"/>
            <a:ext cx="99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96" name="Google Shape;196;p33"/>
          <p:cNvSpPr/>
          <p:nvPr/>
        </p:nvSpPr>
        <p:spPr>
          <a:xfrm>
            <a:off x="4069575" y="539500"/>
            <a:ext cx="180300" cy="18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Marcador de posición de imagen 8">
            <a:extLst>
              <a:ext uri="{FF2B5EF4-FFF2-40B4-BE49-F238E27FC236}">
                <a16:creationId xmlns:a16="http://schemas.microsoft.com/office/drawing/2014/main" id="{9354B8E8-A641-496A-ABCD-AF58DB59B2DF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t="8597" b="8597"/>
          <a:stretch>
            <a:fillRect/>
          </a:stretch>
        </p:blipFill>
        <p:spPr>
          <a:xfrm>
            <a:off x="1309688" y="506413"/>
            <a:ext cx="2760662" cy="4064000"/>
          </a:xfrm>
        </p:spPr>
      </p:pic>
      <p:sp>
        <p:nvSpPr>
          <p:cNvPr id="14" name="Rectangle 1">
            <a:extLst>
              <a:ext uri="{FF2B5EF4-FFF2-40B4-BE49-F238E27FC236}">
                <a16:creationId xmlns:a16="http://schemas.microsoft.com/office/drawing/2014/main" id="{2C3CBF68-006F-4419-86F8-419B290E0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562" y="1679310"/>
            <a:ext cx="396758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ES" sz="1600" dirty="0">
                <a:solidFill>
                  <a:schemeClr val="accent6"/>
                </a:solidFill>
              </a:rPr>
              <a:t>Mejorar la gestión de asistencia en instituciones educativas, reduciendo el papeleo y maximizando la eficiencia administrativa.</a:t>
            </a:r>
            <a:endParaRPr lang="es-CO" altLang="es-CO" sz="1200" dirty="0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  <p:sp>
        <p:nvSpPr>
          <p:cNvPr id="16" name="Google Shape;193;p33">
            <a:extLst>
              <a:ext uri="{FF2B5EF4-FFF2-40B4-BE49-F238E27FC236}">
                <a16:creationId xmlns:a16="http://schemas.microsoft.com/office/drawing/2014/main" id="{3C654954-003F-4040-AE20-189783C54C07}"/>
              </a:ext>
            </a:extLst>
          </p:cNvPr>
          <p:cNvSpPr txBox="1">
            <a:spLocks/>
          </p:cNvSpPr>
          <p:nvPr/>
        </p:nvSpPr>
        <p:spPr>
          <a:xfrm>
            <a:off x="4106562" y="1864578"/>
            <a:ext cx="3764737" cy="134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 sz="3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ES" sz="2400" dirty="0">
                <a:solidFill>
                  <a:srgbClr val="FFC000"/>
                </a:solidFill>
              </a:rPr>
              <a:t>PARA CUMPLIR ESTO…</a:t>
            </a:r>
            <a:endParaRPr lang="es-CO" sz="2400" dirty="0">
              <a:solidFill>
                <a:srgbClr val="FFC000"/>
              </a:solidFill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5A203A3F-7434-4A06-8C3C-3295B0680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561" y="3101407"/>
            <a:ext cx="396758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ES" sz="1600" dirty="0">
                <a:solidFill>
                  <a:schemeClr val="accent6"/>
                </a:solidFill>
              </a:rPr>
              <a:t>Creamos </a:t>
            </a:r>
            <a:r>
              <a:rPr lang="es-ES" sz="1600" dirty="0" err="1">
                <a:solidFill>
                  <a:schemeClr val="accent6"/>
                </a:solidFill>
              </a:rPr>
              <a:t>AssistCheck</a:t>
            </a:r>
            <a:r>
              <a:rPr lang="es-ES" sz="1600" dirty="0">
                <a:solidFill>
                  <a:schemeClr val="accent6"/>
                </a:solidFill>
              </a:rPr>
              <a:t> que utiliza tecnología de huellas digitales para registrar la asistencia de manera automatizada y confiable.</a:t>
            </a:r>
            <a:endParaRPr lang="es-CO" altLang="es-CO" sz="1200" dirty="0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3FB1160F-9D68-4A1F-9D02-536E51A37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4312" y="3926649"/>
            <a:ext cx="1096583" cy="1077000"/>
          </a:xfrm>
          <a:prstGeom prst="rect">
            <a:avLst/>
          </a:prstGeom>
        </p:spPr>
      </p:pic>
      <p:pic>
        <p:nvPicPr>
          <p:cNvPr id="20" name="Gráfico 19" descr="Lupa con relleno sólido">
            <a:extLst>
              <a:ext uri="{FF2B5EF4-FFF2-40B4-BE49-F238E27FC236}">
                <a16:creationId xmlns:a16="http://schemas.microsoft.com/office/drawing/2014/main" id="{C03F9E17-125D-46B5-A3F3-51BDB7B3D5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66829" y="1050550"/>
            <a:ext cx="1840493" cy="1840493"/>
          </a:xfrm>
          <a:prstGeom prst="rect">
            <a:avLst/>
          </a:prstGeom>
        </p:spPr>
      </p:pic>
      <p:pic>
        <p:nvPicPr>
          <p:cNvPr id="21" name="Gráfico 20" descr="Huella digital con relleno sólido">
            <a:extLst>
              <a:ext uri="{FF2B5EF4-FFF2-40B4-BE49-F238E27FC236}">
                <a16:creationId xmlns:a16="http://schemas.microsoft.com/office/drawing/2014/main" id="{6DEAA7AA-3DFE-4872-8C1A-7643E0F0F5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468481" y="916000"/>
            <a:ext cx="1541720" cy="1541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00FDEDBE-4FD6-4C0C-A96E-DFD25F2FC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48" y="452658"/>
            <a:ext cx="3949388" cy="3878859"/>
          </a:xfrm>
          <a:prstGeom prst="rect">
            <a:avLst/>
          </a:prstGeom>
        </p:spPr>
      </p:pic>
      <p:pic>
        <p:nvPicPr>
          <p:cNvPr id="13" name="Gráfico 12" descr="Huella digital con relleno sólido">
            <a:extLst>
              <a:ext uri="{FF2B5EF4-FFF2-40B4-BE49-F238E27FC236}">
                <a16:creationId xmlns:a16="http://schemas.microsoft.com/office/drawing/2014/main" id="{CBA70DC4-87FA-4B6B-9656-1E6C53F9E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51753" y="194685"/>
            <a:ext cx="1541720" cy="1541720"/>
          </a:xfrm>
          <a:prstGeom prst="rect">
            <a:avLst/>
          </a:prstGeom>
        </p:spPr>
      </p:pic>
      <p:pic>
        <p:nvPicPr>
          <p:cNvPr id="14" name="Gráfico 13" descr="Lupa con relleno sólido">
            <a:extLst>
              <a:ext uri="{FF2B5EF4-FFF2-40B4-BE49-F238E27FC236}">
                <a16:creationId xmlns:a16="http://schemas.microsoft.com/office/drawing/2014/main" id="{13B178D8-BFEE-46EE-901D-72728B7EF4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51753" y="194685"/>
            <a:ext cx="1840493" cy="1840493"/>
          </a:xfrm>
          <a:prstGeom prst="rect">
            <a:avLst/>
          </a:prstGeom>
        </p:spPr>
      </p:pic>
      <p:sp>
        <p:nvSpPr>
          <p:cNvPr id="15" name="Google Shape;179;p31">
            <a:extLst>
              <a:ext uri="{FF2B5EF4-FFF2-40B4-BE49-F238E27FC236}">
                <a16:creationId xmlns:a16="http://schemas.microsoft.com/office/drawing/2014/main" id="{5B8BF910-368A-4591-9BFD-5C4B8EABB05B}"/>
              </a:ext>
            </a:extLst>
          </p:cNvPr>
          <p:cNvSpPr txBox="1">
            <a:spLocks/>
          </p:cNvSpPr>
          <p:nvPr/>
        </p:nvSpPr>
        <p:spPr>
          <a:xfrm>
            <a:off x="3913688" y="2035178"/>
            <a:ext cx="4318925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5400" dirty="0">
                <a:solidFill>
                  <a:srgbClr val="FFC000"/>
                </a:solidFill>
                <a:latin typeface="Raleway Black" pitchFamily="2" charset="0"/>
              </a:rPr>
              <a:t>¿COMÓ FUNCIONA?</a:t>
            </a:r>
          </a:p>
        </p:txBody>
      </p:sp>
      <p:sp>
        <p:nvSpPr>
          <p:cNvPr id="19" name="Flecha: a la derecha con bandas 18">
            <a:extLst>
              <a:ext uri="{FF2B5EF4-FFF2-40B4-BE49-F238E27FC236}">
                <a16:creationId xmlns:a16="http://schemas.microsoft.com/office/drawing/2014/main" id="{FE4D67F5-F426-4B3F-ADE7-E1A3405082D2}"/>
              </a:ext>
            </a:extLst>
          </p:cNvPr>
          <p:cNvSpPr/>
          <p:nvPr/>
        </p:nvSpPr>
        <p:spPr>
          <a:xfrm>
            <a:off x="-5840196" y="1266792"/>
            <a:ext cx="1446028" cy="637335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Flecha: a la derecha con bandas 19">
            <a:extLst>
              <a:ext uri="{FF2B5EF4-FFF2-40B4-BE49-F238E27FC236}">
                <a16:creationId xmlns:a16="http://schemas.microsoft.com/office/drawing/2014/main" id="{1A52B2DA-1137-44DD-8517-5A7B87EEC5EF}"/>
              </a:ext>
            </a:extLst>
          </p:cNvPr>
          <p:cNvSpPr/>
          <p:nvPr/>
        </p:nvSpPr>
        <p:spPr>
          <a:xfrm>
            <a:off x="-3224358" y="1307708"/>
            <a:ext cx="1446028" cy="637335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1DE6047-EC74-47B9-B19B-9EC4A79EDF41}"/>
              </a:ext>
            </a:extLst>
          </p:cNvPr>
          <p:cNvSpPr/>
          <p:nvPr/>
        </p:nvSpPr>
        <p:spPr>
          <a:xfrm>
            <a:off x="-713851" y="1307708"/>
            <a:ext cx="607793" cy="544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>
            <a:spLocks noGrp="1"/>
          </p:cNvSpPr>
          <p:nvPr>
            <p:ph type="subTitle" idx="4"/>
          </p:nvPr>
        </p:nvSpPr>
        <p:spPr>
          <a:xfrm>
            <a:off x="937625" y="2151065"/>
            <a:ext cx="2175300" cy="4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/>
              <a:t>Proceso Automatizado:</a:t>
            </a:r>
            <a:endParaRPr dirty="0"/>
          </a:p>
        </p:txBody>
      </p:sp>
      <p:sp>
        <p:nvSpPr>
          <p:cNvPr id="214" name="Google Shape;214;p35"/>
          <p:cNvSpPr txBox="1">
            <a:spLocks noGrp="1"/>
          </p:cNvSpPr>
          <p:nvPr>
            <p:ph type="subTitle" idx="5"/>
          </p:nvPr>
        </p:nvSpPr>
        <p:spPr>
          <a:xfrm>
            <a:off x="3484350" y="2012850"/>
            <a:ext cx="2175300" cy="4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/>
              <a:t>Registro:</a:t>
            </a:r>
            <a:endParaRPr dirty="0"/>
          </a:p>
        </p:txBody>
      </p:sp>
      <p:sp>
        <p:nvSpPr>
          <p:cNvPr id="215" name="Google Shape;215;p35"/>
          <p:cNvSpPr txBox="1">
            <a:spLocks noGrp="1"/>
          </p:cNvSpPr>
          <p:nvPr>
            <p:ph type="subTitle" idx="1"/>
          </p:nvPr>
        </p:nvSpPr>
        <p:spPr>
          <a:xfrm>
            <a:off x="937625" y="2469678"/>
            <a:ext cx="2175300" cy="12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El sistema lee las huellas digitales de los estudiantes en el momento de su llegada.</a:t>
            </a:r>
            <a:br>
              <a:rPr lang="es-ES" sz="1800" dirty="0"/>
            </a:br>
            <a:endParaRPr sz="1800" dirty="0"/>
          </a:p>
        </p:txBody>
      </p:sp>
      <p:sp>
        <p:nvSpPr>
          <p:cNvPr id="216" name="Google Shape;216;p35"/>
          <p:cNvSpPr txBox="1">
            <a:spLocks noGrp="1"/>
          </p:cNvSpPr>
          <p:nvPr>
            <p:ph type="subTitle" idx="2"/>
          </p:nvPr>
        </p:nvSpPr>
        <p:spPr>
          <a:xfrm>
            <a:off x="3484350" y="2384625"/>
            <a:ext cx="2175300" cy="12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Cada huella se asocia a la tarjeta de identidad del estudiante, asegurando un registro preciso.</a:t>
            </a:r>
            <a:endParaRPr sz="1800" dirty="0"/>
          </a:p>
        </p:txBody>
      </p:sp>
      <p:sp>
        <p:nvSpPr>
          <p:cNvPr id="217" name="Google Shape;217;p35"/>
          <p:cNvSpPr txBox="1">
            <a:spLocks noGrp="1"/>
          </p:cNvSpPr>
          <p:nvPr>
            <p:ph type="subTitle" idx="3"/>
          </p:nvPr>
        </p:nvSpPr>
        <p:spPr>
          <a:xfrm>
            <a:off x="5871583" y="2427159"/>
            <a:ext cx="2175300" cy="12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La información se almacena en una tarjeta SD, accesible para el personal autorizado.</a:t>
            </a:r>
            <a:endParaRPr sz="1800" dirty="0"/>
          </a:p>
        </p:txBody>
      </p:sp>
      <p:sp>
        <p:nvSpPr>
          <p:cNvPr id="218" name="Google Shape;218;p35"/>
          <p:cNvSpPr txBox="1">
            <a:spLocks noGrp="1"/>
          </p:cNvSpPr>
          <p:nvPr>
            <p:ph type="subTitle" idx="6"/>
          </p:nvPr>
        </p:nvSpPr>
        <p:spPr>
          <a:xfrm>
            <a:off x="5850324" y="2012850"/>
            <a:ext cx="2175300" cy="4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/>
              <a:t>Almacenamiento:</a:t>
            </a:r>
            <a:endParaRPr lang="es-CO" dirty="0"/>
          </a:p>
        </p:txBody>
      </p:sp>
      <p:grpSp>
        <p:nvGrpSpPr>
          <p:cNvPr id="14" name="Google Shape;8234;p62">
            <a:extLst>
              <a:ext uri="{FF2B5EF4-FFF2-40B4-BE49-F238E27FC236}">
                <a16:creationId xmlns:a16="http://schemas.microsoft.com/office/drawing/2014/main" id="{96D6DC2A-9748-4553-9706-6CBC4987F5F5}"/>
              </a:ext>
            </a:extLst>
          </p:cNvPr>
          <p:cNvGrpSpPr/>
          <p:nvPr/>
        </p:nvGrpSpPr>
        <p:grpSpPr>
          <a:xfrm>
            <a:off x="937625" y="1495719"/>
            <a:ext cx="428481" cy="447301"/>
            <a:chOff x="2676100" y="832575"/>
            <a:chExt cx="483125" cy="483125"/>
          </a:xfrm>
          <a:solidFill>
            <a:srgbClr val="6A8990"/>
          </a:solidFill>
        </p:grpSpPr>
        <p:sp>
          <p:nvSpPr>
            <p:cNvPr id="15" name="Google Shape;8235;p62">
              <a:extLst>
                <a:ext uri="{FF2B5EF4-FFF2-40B4-BE49-F238E27FC236}">
                  <a16:creationId xmlns:a16="http://schemas.microsoft.com/office/drawing/2014/main" id="{B6AE9C05-FFEC-4D10-BE5E-CEAC0C4294E9}"/>
                </a:ext>
              </a:extLst>
            </p:cNvPr>
            <p:cNvSpPr/>
            <p:nvPr/>
          </p:nvSpPr>
          <p:spPr>
            <a:xfrm>
              <a:off x="2676100" y="83257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0351" y="1132"/>
                  </a:moveTo>
                  <a:lnTo>
                    <a:pt x="10562" y="2008"/>
                  </a:lnTo>
                  <a:cubicBezTo>
                    <a:pt x="10614" y="2226"/>
                    <a:pt x="10789" y="2392"/>
                    <a:pt x="11009" y="2434"/>
                  </a:cubicBezTo>
                  <a:cubicBezTo>
                    <a:pt x="12021" y="2618"/>
                    <a:pt x="12981" y="3014"/>
                    <a:pt x="13826" y="3596"/>
                  </a:cubicBezTo>
                  <a:cubicBezTo>
                    <a:pt x="13922" y="3663"/>
                    <a:pt x="14033" y="3696"/>
                    <a:pt x="14146" y="3696"/>
                  </a:cubicBezTo>
                  <a:cubicBezTo>
                    <a:pt x="14247" y="3696"/>
                    <a:pt x="14349" y="3669"/>
                    <a:pt x="14439" y="3614"/>
                  </a:cubicBezTo>
                  <a:lnTo>
                    <a:pt x="15179" y="3171"/>
                  </a:lnTo>
                  <a:lnTo>
                    <a:pt x="16154" y="4146"/>
                  </a:lnTo>
                  <a:lnTo>
                    <a:pt x="15711" y="4889"/>
                  </a:lnTo>
                  <a:cubicBezTo>
                    <a:pt x="15596" y="5079"/>
                    <a:pt x="15602" y="5317"/>
                    <a:pt x="15729" y="5499"/>
                  </a:cubicBezTo>
                  <a:cubicBezTo>
                    <a:pt x="16311" y="6344"/>
                    <a:pt x="16707" y="7304"/>
                    <a:pt x="16891" y="8316"/>
                  </a:cubicBezTo>
                  <a:cubicBezTo>
                    <a:pt x="16933" y="8536"/>
                    <a:pt x="17100" y="8711"/>
                    <a:pt x="17317" y="8763"/>
                  </a:cubicBezTo>
                  <a:lnTo>
                    <a:pt x="18193" y="8974"/>
                  </a:lnTo>
                  <a:lnTo>
                    <a:pt x="18193" y="10351"/>
                  </a:lnTo>
                  <a:lnTo>
                    <a:pt x="17317" y="10562"/>
                  </a:lnTo>
                  <a:cubicBezTo>
                    <a:pt x="17100" y="10614"/>
                    <a:pt x="16933" y="10789"/>
                    <a:pt x="16894" y="11009"/>
                  </a:cubicBezTo>
                  <a:cubicBezTo>
                    <a:pt x="16710" y="12021"/>
                    <a:pt x="16311" y="12981"/>
                    <a:pt x="15729" y="13826"/>
                  </a:cubicBezTo>
                  <a:cubicBezTo>
                    <a:pt x="15605" y="14007"/>
                    <a:pt x="15596" y="14246"/>
                    <a:pt x="15711" y="14436"/>
                  </a:cubicBezTo>
                  <a:lnTo>
                    <a:pt x="16154" y="15179"/>
                  </a:lnTo>
                  <a:lnTo>
                    <a:pt x="15179" y="16154"/>
                  </a:lnTo>
                  <a:lnTo>
                    <a:pt x="14439" y="15710"/>
                  </a:lnTo>
                  <a:cubicBezTo>
                    <a:pt x="14349" y="15656"/>
                    <a:pt x="14247" y="15629"/>
                    <a:pt x="14146" y="15629"/>
                  </a:cubicBezTo>
                  <a:cubicBezTo>
                    <a:pt x="14033" y="15629"/>
                    <a:pt x="13922" y="15662"/>
                    <a:pt x="13826" y="15729"/>
                  </a:cubicBezTo>
                  <a:cubicBezTo>
                    <a:pt x="12981" y="16311"/>
                    <a:pt x="12021" y="16707"/>
                    <a:pt x="11009" y="16891"/>
                  </a:cubicBezTo>
                  <a:cubicBezTo>
                    <a:pt x="10789" y="16933"/>
                    <a:pt x="10614" y="17099"/>
                    <a:pt x="10562" y="17317"/>
                  </a:cubicBezTo>
                  <a:lnTo>
                    <a:pt x="10351" y="18192"/>
                  </a:lnTo>
                  <a:lnTo>
                    <a:pt x="8974" y="18192"/>
                  </a:lnTo>
                  <a:lnTo>
                    <a:pt x="8763" y="17317"/>
                  </a:lnTo>
                  <a:cubicBezTo>
                    <a:pt x="8712" y="17099"/>
                    <a:pt x="8536" y="16933"/>
                    <a:pt x="8316" y="16891"/>
                  </a:cubicBezTo>
                  <a:cubicBezTo>
                    <a:pt x="7304" y="16707"/>
                    <a:pt x="6344" y="16311"/>
                    <a:pt x="5499" y="15729"/>
                  </a:cubicBezTo>
                  <a:cubicBezTo>
                    <a:pt x="5404" y="15662"/>
                    <a:pt x="5293" y="15629"/>
                    <a:pt x="5181" y="15629"/>
                  </a:cubicBezTo>
                  <a:cubicBezTo>
                    <a:pt x="5081" y="15629"/>
                    <a:pt x="4979" y="15656"/>
                    <a:pt x="4889" y="15710"/>
                  </a:cubicBezTo>
                  <a:lnTo>
                    <a:pt x="4146" y="16154"/>
                  </a:lnTo>
                  <a:lnTo>
                    <a:pt x="3171" y="15179"/>
                  </a:lnTo>
                  <a:lnTo>
                    <a:pt x="3615" y="14436"/>
                  </a:lnTo>
                  <a:cubicBezTo>
                    <a:pt x="3729" y="14246"/>
                    <a:pt x="3723" y="14007"/>
                    <a:pt x="3597" y="13826"/>
                  </a:cubicBezTo>
                  <a:cubicBezTo>
                    <a:pt x="3014" y="12981"/>
                    <a:pt x="2618" y="12021"/>
                    <a:pt x="2434" y="11009"/>
                  </a:cubicBezTo>
                  <a:cubicBezTo>
                    <a:pt x="2392" y="10789"/>
                    <a:pt x="2226" y="10614"/>
                    <a:pt x="2011" y="10562"/>
                  </a:cubicBezTo>
                  <a:lnTo>
                    <a:pt x="1133" y="10351"/>
                  </a:lnTo>
                  <a:lnTo>
                    <a:pt x="1133" y="8974"/>
                  </a:lnTo>
                  <a:lnTo>
                    <a:pt x="2008" y="8763"/>
                  </a:lnTo>
                  <a:cubicBezTo>
                    <a:pt x="2226" y="8711"/>
                    <a:pt x="2392" y="8536"/>
                    <a:pt x="2431" y="8316"/>
                  </a:cubicBezTo>
                  <a:cubicBezTo>
                    <a:pt x="2615" y="7304"/>
                    <a:pt x="3014" y="6344"/>
                    <a:pt x="3597" y="5499"/>
                  </a:cubicBezTo>
                  <a:cubicBezTo>
                    <a:pt x="3720" y="5317"/>
                    <a:pt x="3729" y="5079"/>
                    <a:pt x="3615" y="4889"/>
                  </a:cubicBezTo>
                  <a:lnTo>
                    <a:pt x="3171" y="4146"/>
                  </a:lnTo>
                  <a:lnTo>
                    <a:pt x="4146" y="3171"/>
                  </a:lnTo>
                  <a:lnTo>
                    <a:pt x="4889" y="3614"/>
                  </a:lnTo>
                  <a:cubicBezTo>
                    <a:pt x="4979" y="3669"/>
                    <a:pt x="5081" y="3696"/>
                    <a:pt x="5181" y="3696"/>
                  </a:cubicBezTo>
                  <a:cubicBezTo>
                    <a:pt x="5293" y="3696"/>
                    <a:pt x="5404" y="3663"/>
                    <a:pt x="5499" y="3596"/>
                  </a:cubicBezTo>
                  <a:cubicBezTo>
                    <a:pt x="6344" y="3014"/>
                    <a:pt x="7304" y="2618"/>
                    <a:pt x="8316" y="2434"/>
                  </a:cubicBezTo>
                  <a:cubicBezTo>
                    <a:pt x="8536" y="2392"/>
                    <a:pt x="8712" y="2226"/>
                    <a:pt x="8763" y="2008"/>
                  </a:cubicBezTo>
                  <a:lnTo>
                    <a:pt x="8974" y="1132"/>
                  </a:lnTo>
                  <a:close/>
                  <a:moveTo>
                    <a:pt x="8530" y="0"/>
                  </a:moveTo>
                  <a:cubicBezTo>
                    <a:pt x="8268" y="0"/>
                    <a:pt x="8041" y="178"/>
                    <a:pt x="7981" y="432"/>
                  </a:cubicBezTo>
                  <a:lnTo>
                    <a:pt x="7748" y="1392"/>
                  </a:lnTo>
                  <a:cubicBezTo>
                    <a:pt x="6833" y="1604"/>
                    <a:pt x="5961" y="1963"/>
                    <a:pt x="5167" y="2461"/>
                  </a:cubicBezTo>
                  <a:lnTo>
                    <a:pt x="4348" y="1969"/>
                  </a:lnTo>
                  <a:cubicBezTo>
                    <a:pt x="4260" y="1915"/>
                    <a:pt x="4160" y="1889"/>
                    <a:pt x="4061" y="1889"/>
                  </a:cubicBezTo>
                  <a:cubicBezTo>
                    <a:pt x="3913" y="1889"/>
                    <a:pt x="3767" y="1946"/>
                    <a:pt x="3657" y="2056"/>
                  </a:cubicBezTo>
                  <a:lnTo>
                    <a:pt x="2057" y="3657"/>
                  </a:lnTo>
                  <a:cubicBezTo>
                    <a:pt x="1872" y="3841"/>
                    <a:pt x="1839" y="4125"/>
                    <a:pt x="1972" y="4348"/>
                  </a:cubicBezTo>
                  <a:lnTo>
                    <a:pt x="2461" y="5163"/>
                  </a:lnTo>
                  <a:cubicBezTo>
                    <a:pt x="1963" y="5958"/>
                    <a:pt x="1604" y="6830"/>
                    <a:pt x="1395" y="7745"/>
                  </a:cubicBezTo>
                  <a:lnTo>
                    <a:pt x="435" y="7978"/>
                  </a:lnTo>
                  <a:cubicBezTo>
                    <a:pt x="179" y="8041"/>
                    <a:pt x="0" y="8267"/>
                    <a:pt x="0" y="8530"/>
                  </a:cubicBezTo>
                  <a:lnTo>
                    <a:pt x="0" y="10795"/>
                  </a:lnTo>
                  <a:cubicBezTo>
                    <a:pt x="0" y="11057"/>
                    <a:pt x="179" y="11284"/>
                    <a:pt x="432" y="11344"/>
                  </a:cubicBezTo>
                  <a:lnTo>
                    <a:pt x="1392" y="11580"/>
                  </a:lnTo>
                  <a:cubicBezTo>
                    <a:pt x="1604" y="12492"/>
                    <a:pt x="1963" y="13364"/>
                    <a:pt x="2461" y="14158"/>
                  </a:cubicBezTo>
                  <a:lnTo>
                    <a:pt x="1969" y="14977"/>
                  </a:lnTo>
                  <a:cubicBezTo>
                    <a:pt x="1836" y="15200"/>
                    <a:pt x="1872" y="15484"/>
                    <a:pt x="2057" y="15668"/>
                  </a:cubicBezTo>
                  <a:lnTo>
                    <a:pt x="3657" y="17268"/>
                  </a:lnTo>
                  <a:cubicBezTo>
                    <a:pt x="3766" y="17378"/>
                    <a:pt x="3911" y="17435"/>
                    <a:pt x="4057" y="17435"/>
                  </a:cubicBezTo>
                  <a:cubicBezTo>
                    <a:pt x="4157" y="17435"/>
                    <a:pt x="4258" y="17408"/>
                    <a:pt x="4348" y="17353"/>
                  </a:cubicBezTo>
                  <a:lnTo>
                    <a:pt x="5164" y="16864"/>
                  </a:lnTo>
                  <a:cubicBezTo>
                    <a:pt x="5958" y="17362"/>
                    <a:pt x="6830" y="17721"/>
                    <a:pt x="7745" y="17930"/>
                  </a:cubicBezTo>
                  <a:lnTo>
                    <a:pt x="7978" y="18890"/>
                  </a:lnTo>
                  <a:cubicBezTo>
                    <a:pt x="8041" y="19147"/>
                    <a:pt x="8268" y="19325"/>
                    <a:pt x="8530" y="19325"/>
                  </a:cubicBezTo>
                  <a:lnTo>
                    <a:pt x="10795" y="19325"/>
                  </a:lnTo>
                  <a:cubicBezTo>
                    <a:pt x="11058" y="19325"/>
                    <a:pt x="11284" y="19147"/>
                    <a:pt x="11344" y="18893"/>
                  </a:cubicBezTo>
                  <a:lnTo>
                    <a:pt x="11577" y="17933"/>
                  </a:lnTo>
                  <a:cubicBezTo>
                    <a:pt x="12492" y="17721"/>
                    <a:pt x="13364" y="17362"/>
                    <a:pt x="14159" y="16864"/>
                  </a:cubicBezTo>
                  <a:lnTo>
                    <a:pt x="14977" y="17356"/>
                  </a:lnTo>
                  <a:cubicBezTo>
                    <a:pt x="15066" y="17410"/>
                    <a:pt x="15166" y="17436"/>
                    <a:pt x="15266" y="17436"/>
                  </a:cubicBezTo>
                  <a:cubicBezTo>
                    <a:pt x="15413" y="17436"/>
                    <a:pt x="15559" y="17379"/>
                    <a:pt x="15668" y="17271"/>
                  </a:cubicBezTo>
                  <a:lnTo>
                    <a:pt x="17269" y="15668"/>
                  </a:lnTo>
                  <a:cubicBezTo>
                    <a:pt x="17453" y="15484"/>
                    <a:pt x="17489" y="15200"/>
                    <a:pt x="17353" y="14977"/>
                  </a:cubicBezTo>
                  <a:lnTo>
                    <a:pt x="16864" y="14161"/>
                  </a:lnTo>
                  <a:cubicBezTo>
                    <a:pt x="17362" y="13367"/>
                    <a:pt x="17722" y="12495"/>
                    <a:pt x="17930" y="11580"/>
                  </a:cubicBezTo>
                  <a:lnTo>
                    <a:pt x="18890" y="11347"/>
                  </a:lnTo>
                  <a:cubicBezTo>
                    <a:pt x="19147" y="11284"/>
                    <a:pt x="19325" y="11057"/>
                    <a:pt x="19325" y="10795"/>
                  </a:cubicBezTo>
                  <a:lnTo>
                    <a:pt x="19325" y="8530"/>
                  </a:lnTo>
                  <a:cubicBezTo>
                    <a:pt x="19325" y="8267"/>
                    <a:pt x="19147" y="8041"/>
                    <a:pt x="18893" y="7981"/>
                  </a:cubicBezTo>
                  <a:lnTo>
                    <a:pt x="17933" y="7748"/>
                  </a:lnTo>
                  <a:cubicBezTo>
                    <a:pt x="17722" y="6833"/>
                    <a:pt x="17362" y="5961"/>
                    <a:pt x="16864" y="5166"/>
                  </a:cubicBezTo>
                  <a:lnTo>
                    <a:pt x="17356" y="4348"/>
                  </a:lnTo>
                  <a:cubicBezTo>
                    <a:pt x="17489" y="4128"/>
                    <a:pt x="17453" y="3841"/>
                    <a:pt x="17272" y="3657"/>
                  </a:cubicBezTo>
                  <a:lnTo>
                    <a:pt x="15668" y="2056"/>
                  </a:lnTo>
                  <a:cubicBezTo>
                    <a:pt x="15559" y="1947"/>
                    <a:pt x="15415" y="1890"/>
                    <a:pt x="15268" y="1890"/>
                  </a:cubicBezTo>
                  <a:cubicBezTo>
                    <a:pt x="15168" y="1890"/>
                    <a:pt x="15068" y="1917"/>
                    <a:pt x="14977" y="1972"/>
                  </a:cubicBezTo>
                  <a:lnTo>
                    <a:pt x="14162" y="2461"/>
                  </a:lnTo>
                  <a:cubicBezTo>
                    <a:pt x="13367" y="1963"/>
                    <a:pt x="12495" y="1604"/>
                    <a:pt x="11580" y="1395"/>
                  </a:cubicBezTo>
                  <a:lnTo>
                    <a:pt x="11347" y="435"/>
                  </a:lnTo>
                  <a:cubicBezTo>
                    <a:pt x="11284" y="178"/>
                    <a:pt x="11058" y="0"/>
                    <a:pt x="107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8236;p62">
              <a:extLst>
                <a:ext uri="{FF2B5EF4-FFF2-40B4-BE49-F238E27FC236}">
                  <a16:creationId xmlns:a16="http://schemas.microsoft.com/office/drawing/2014/main" id="{B9549BA3-FE0A-4FCD-AE3C-28B388AAB61C}"/>
                </a:ext>
              </a:extLst>
            </p:cNvPr>
            <p:cNvSpPr/>
            <p:nvPr/>
          </p:nvSpPr>
          <p:spPr>
            <a:xfrm>
              <a:off x="2762000" y="918475"/>
              <a:ext cx="311400" cy="311400"/>
            </a:xfrm>
            <a:custGeom>
              <a:avLst/>
              <a:gdLst/>
              <a:ahLst/>
              <a:cxnLst/>
              <a:rect l="l" t="t" r="r" b="b"/>
              <a:pathLst>
                <a:path w="12456" h="12456" extrusionOk="0">
                  <a:moveTo>
                    <a:pt x="6227" y="1133"/>
                  </a:moveTo>
                  <a:cubicBezTo>
                    <a:pt x="9038" y="1133"/>
                    <a:pt x="11323" y="3418"/>
                    <a:pt x="11323" y="6226"/>
                  </a:cubicBezTo>
                  <a:cubicBezTo>
                    <a:pt x="11323" y="9038"/>
                    <a:pt x="9038" y="11323"/>
                    <a:pt x="6227" y="11323"/>
                  </a:cubicBezTo>
                  <a:cubicBezTo>
                    <a:pt x="3419" y="11323"/>
                    <a:pt x="1133" y="9038"/>
                    <a:pt x="1133" y="6226"/>
                  </a:cubicBezTo>
                  <a:cubicBezTo>
                    <a:pt x="1133" y="3418"/>
                    <a:pt x="3419" y="1133"/>
                    <a:pt x="6227" y="1133"/>
                  </a:cubicBezTo>
                  <a:close/>
                  <a:moveTo>
                    <a:pt x="6227" y="0"/>
                  </a:moveTo>
                  <a:cubicBezTo>
                    <a:pt x="2794" y="0"/>
                    <a:pt x="1" y="2793"/>
                    <a:pt x="1" y="6226"/>
                  </a:cubicBezTo>
                  <a:cubicBezTo>
                    <a:pt x="1" y="9663"/>
                    <a:pt x="2794" y="12456"/>
                    <a:pt x="6227" y="12456"/>
                  </a:cubicBezTo>
                  <a:cubicBezTo>
                    <a:pt x="9663" y="12456"/>
                    <a:pt x="12456" y="9663"/>
                    <a:pt x="12456" y="6226"/>
                  </a:cubicBezTo>
                  <a:cubicBezTo>
                    <a:pt x="12456" y="2793"/>
                    <a:pt x="9663" y="0"/>
                    <a:pt x="62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8237;p62">
              <a:extLst>
                <a:ext uri="{FF2B5EF4-FFF2-40B4-BE49-F238E27FC236}">
                  <a16:creationId xmlns:a16="http://schemas.microsoft.com/office/drawing/2014/main" id="{9749BA7A-9D46-4B52-89F7-10277F104D36}"/>
                </a:ext>
              </a:extLst>
            </p:cNvPr>
            <p:cNvSpPr/>
            <p:nvPr/>
          </p:nvSpPr>
          <p:spPr>
            <a:xfrm>
              <a:off x="2810775" y="975075"/>
              <a:ext cx="206025" cy="198150"/>
            </a:xfrm>
            <a:custGeom>
              <a:avLst/>
              <a:gdLst/>
              <a:ahLst/>
              <a:cxnLst/>
              <a:rect l="l" t="t" r="r" b="b"/>
              <a:pathLst>
                <a:path w="8241" h="7926" extrusionOk="0">
                  <a:moveTo>
                    <a:pt x="4275" y="1132"/>
                  </a:moveTo>
                  <a:cubicBezTo>
                    <a:pt x="4640" y="1132"/>
                    <a:pt x="5009" y="1203"/>
                    <a:pt x="5360" y="1348"/>
                  </a:cubicBezTo>
                  <a:cubicBezTo>
                    <a:pt x="6416" y="1785"/>
                    <a:pt x="7108" y="2818"/>
                    <a:pt x="7108" y="3962"/>
                  </a:cubicBezTo>
                  <a:cubicBezTo>
                    <a:pt x="7105" y="5527"/>
                    <a:pt x="5840" y="6792"/>
                    <a:pt x="4276" y="6795"/>
                  </a:cubicBezTo>
                  <a:cubicBezTo>
                    <a:pt x="3131" y="6795"/>
                    <a:pt x="2099" y="6103"/>
                    <a:pt x="1661" y="5046"/>
                  </a:cubicBezTo>
                  <a:cubicBezTo>
                    <a:pt x="1223" y="3987"/>
                    <a:pt x="1465" y="2770"/>
                    <a:pt x="2274" y="1961"/>
                  </a:cubicBezTo>
                  <a:cubicBezTo>
                    <a:pt x="2815" y="1419"/>
                    <a:pt x="3538" y="1132"/>
                    <a:pt x="4275" y="1132"/>
                  </a:cubicBezTo>
                  <a:close/>
                  <a:moveTo>
                    <a:pt x="4276" y="1"/>
                  </a:moveTo>
                  <a:cubicBezTo>
                    <a:pt x="2672" y="1"/>
                    <a:pt x="1229" y="964"/>
                    <a:pt x="613" y="2447"/>
                  </a:cubicBezTo>
                  <a:cubicBezTo>
                    <a:pt x="0" y="3926"/>
                    <a:pt x="341" y="5632"/>
                    <a:pt x="1474" y="6764"/>
                  </a:cubicBezTo>
                  <a:cubicBezTo>
                    <a:pt x="2232" y="7523"/>
                    <a:pt x="3247" y="7926"/>
                    <a:pt x="4279" y="7926"/>
                  </a:cubicBezTo>
                  <a:cubicBezTo>
                    <a:pt x="4789" y="7926"/>
                    <a:pt x="5302" y="7828"/>
                    <a:pt x="5791" y="7625"/>
                  </a:cubicBezTo>
                  <a:cubicBezTo>
                    <a:pt x="7274" y="7009"/>
                    <a:pt x="8240" y="5566"/>
                    <a:pt x="8240" y="3962"/>
                  </a:cubicBezTo>
                  <a:cubicBezTo>
                    <a:pt x="8237" y="1773"/>
                    <a:pt x="6465" y="1"/>
                    <a:pt x="42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" name="Google Shape;8594;p63">
            <a:extLst>
              <a:ext uri="{FF2B5EF4-FFF2-40B4-BE49-F238E27FC236}">
                <a16:creationId xmlns:a16="http://schemas.microsoft.com/office/drawing/2014/main" id="{ACEADBC8-9345-4E51-99B7-3E160EA7B875}"/>
              </a:ext>
            </a:extLst>
          </p:cNvPr>
          <p:cNvGrpSpPr/>
          <p:nvPr/>
        </p:nvGrpSpPr>
        <p:grpSpPr>
          <a:xfrm>
            <a:off x="3484350" y="1495720"/>
            <a:ext cx="345823" cy="447300"/>
            <a:chOff x="-39783425" y="2337925"/>
            <a:chExt cx="275700" cy="318350"/>
          </a:xfrm>
          <a:solidFill>
            <a:srgbClr val="6A8990"/>
          </a:solidFill>
        </p:grpSpPr>
        <p:sp>
          <p:nvSpPr>
            <p:cNvPr id="19" name="Google Shape;8595;p63">
              <a:extLst>
                <a:ext uri="{FF2B5EF4-FFF2-40B4-BE49-F238E27FC236}">
                  <a16:creationId xmlns:a16="http://schemas.microsoft.com/office/drawing/2014/main" id="{BC2ABC17-C4FD-4A39-8CD1-F7F88B641CDF}"/>
                </a:ext>
              </a:extLst>
            </p:cNvPr>
            <p:cNvSpPr/>
            <p:nvPr/>
          </p:nvSpPr>
          <p:spPr>
            <a:xfrm>
              <a:off x="-39739325" y="2468600"/>
              <a:ext cx="194575" cy="148500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596;p63">
              <a:extLst>
                <a:ext uri="{FF2B5EF4-FFF2-40B4-BE49-F238E27FC236}">
                  <a16:creationId xmlns:a16="http://schemas.microsoft.com/office/drawing/2014/main" id="{AA7F770C-9EA9-42DB-96D0-07ED9A345993}"/>
                </a:ext>
              </a:extLst>
            </p:cNvPr>
            <p:cNvSpPr/>
            <p:nvPr/>
          </p:nvSpPr>
          <p:spPr>
            <a:xfrm>
              <a:off x="-39783425" y="2337925"/>
              <a:ext cx="275700" cy="318350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8469;p62">
            <a:extLst>
              <a:ext uri="{FF2B5EF4-FFF2-40B4-BE49-F238E27FC236}">
                <a16:creationId xmlns:a16="http://schemas.microsoft.com/office/drawing/2014/main" id="{63A84072-40AD-40AE-9290-55178CC7472D}"/>
              </a:ext>
            </a:extLst>
          </p:cNvPr>
          <p:cNvGrpSpPr/>
          <p:nvPr/>
        </p:nvGrpSpPr>
        <p:grpSpPr>
          <a:xfrm>
            <a:off x="5948417" y="1560001"/>
            <a:ext cx="345821" cy="447300"/>
            <a:chOff x="5053900" y="4993700"/>
            <a:chExt cx="483150" cy="483275"/>
          </a:xfrm>
          <a:solidFill>
            <a:srgbClr val="6A8990"/>
          </a:solidFill>
        </p:grpSpPr>
        <p:sp>
          <p:nvSpPr>
            <p:cNvPr id="22" name="Google Shape;8470;p62">
              <a:extLst>
                <a:ext uri="{FF2B5EF4-FFF2-40B4-BE49-F238E27FC236}">
                  <a16:creationId xmlns:a16="http://schemas.microsoft.com/office/drawing/2014/main" id="{EE07F893-B6E1-49D1-AC78-9BE7D77364EB}"/>
                </a:ext>
              </a:extLst>
            </p:cNvPr>
            <p:cNvSpPr/>
            <p:nvPr/>
          </p:nvSpPr>
          <p:spPr>
            <a:xfrm>
              <a:off x="5053900" y="4993700"/>
              <a:ext cx="483150" cy="483275"/>
            </a:xfrm>
            <a:custGeom>
              <a:avLst/>
              <a:gdLst/>
              <a:ahLst/>
              <a:cxnLst/>
              <a:rect l="l" t="t" r="r" b="b"/>
              <a:pathLst>
                <a:path w="19326" h="19331" extrusionOk="0">
                  <a:moveTo>
                    <a:pt x="9470" y="1131"/>
                  </a:moveTo>
                  <a:cubicBezTo>
                    <a:pt x="9519" y="1131"/>
                    <a:pt x="9569" y="1143"/>
                    <a:pt x="9615" y="1165"/>
                  </a:cubicBezTo>
                  <a:lnTo>
                    <a:pt x="17505" y="5208"/>
                  </a:lnTo>
                  <a:lnTo>
                    <a:pt x="14283" y="6820"/>
                  </a:lnTo>
                  <a:lnTo>
                    <a:pt x="6429" y="2720"/>
                  </a:lnTo>
                  <a:lnTo>
                    <a:pt x="9325" y="1168"/>
                  </a:lnTo>
                  <a:cubicBezTo>
                    <a:pt x="9369" y="1143"/>
                    <a:pt x="9419" y="1131"/>
                    <a:pt x="9470" y="1131"/>
                  </a:cubicBezTo>
                  <a:close/>
                  <a:moveTo>
                    <a:pt x="5222" y="3366"/>
                  </a:moveTo>
                  <a:lnTo>
                    <a:pt x="13033" y="7445"/>
                  </a:lnTo>
                  <a:lnTo>
                    <a:pt x="9467" y="9230"/>
                  </a:lnTo>
                  <a:lnTo>
                    <a:pt x="1779" y="5208"/>
                  </a:lnTo>
                  <a:lnTo>
                    <a:pt x="5222" y="3366"/>
                  </a:lnTo>
                  <a:close/>
                  <a:moveTo>
                    <a:pt x="1133" y="6150"/>
                  </a:moveTo>
                  <a:lnTo>
                    <a:pt x="8896" y="10208"/>
                  </a:lnTo>
                  <a:lnTo>
                    <a:pt x="8896" y="17935"/>
                  </a:lnTo>
                  <a:lnTo>
                    <a:pt x="1299" y="13916"/>
                  </a:lnTo>
                  <a:cubicBezTo>
                    <a:pt x="1197" y="13862"/>
                    <a:pt x="1133" y="13753"/>
                    <a:pt x="1133" y="13638"/>
                  </a:cubicBezTo>
                  <a:lnTo>
                    <a:pt x="1133" y="6150"/>
                  </a:lnTo>
                  <a:close/>
                  <a:moveTo>
                    <a:pt x="18193" y="6132"/>
                  </a:moveTo>
                  <a:lnTo>
                    <a:pt x="18193" y="13629"/>
                  </a:lnTo>
                  <a:cubicBezTo>
                    <a:pt x="18193" y="13744"/>
                    <a:pt x="18127" y="13853"/>
                    <a:pt x="18021" y="13907"/>
                  </a:cubicBezTo>
                  <a:lnTo>
                    <a:pt x="10029" y="17953"/>
                  </a:lnTo>
                  <a:lnTo>
                    <a:pt x="10029" y="10217"/>
                  </a:lnTo>
                  <a:lnTo>
                    <a:pt x="13730" y="8363"/>
                  </a:lnTo>
                  <a:lnTo>
                    <a:pt x="13730" y="10281"/>
                  </a:lnTo>
                  <a:cubicBezTo>
                    <a:pt x="13730" y="10592"/>
                    <a:pt x="13984" y="10845"/>
                    <a:pt x="14298" y="10845"/>
                  </a:cubicBezTo>
                  <a:cubicBezTo>
                    <a:pt x="14609" y="10845"/>
                    <a:pt x="14863" y="10592"/>
                    <a:pt x="14863" y="10281"/>
                  </a:cubicBezTo>
                  <a:lnTo>
                    <a:pt x="14863" y="7796"/>
                  </a:lnTo>
                  <a:lnTo>
                    <a:pt x="18193" y="6132"/>
                  </a:lnTo>
                  <a:close/>
                  <a:moveTo>
                    <a:pt x="9472" y="0"/>
                  </a:moveTo>
                  <a:cubicBezTo>
                    <a:pt x="9237" y="0"/>
                    <a:pt x="9002" y="58"/>
                    <a:pt x="8788" y="172"/>
                  </a:cubicBezTo>
                  <a:lnTo>
                    <a:pt x="765" y="4468"/>
                  </a:lnTo>
                  <a:cubicBezTo>
                    <a:pt x="294" y="4719"/>
                    <a:pt x="1" y="5208"/>
                    <a:pt x="1" y="5739"/>
                  </a:cubicBezTo>
                  <a:lnTo>
                    <a:pt x="1" y="13638"/>
                  </a:lnTo>
                  <a:cubicBezTo>
                    <a:pt x="1" y="14173"/>
                    <a:pt x="297" y="14665"/>
                    <a:pt x="771" y="14913"/>
                  </a:cubicBezTo>
                  <a:lnTo>
                    <a:pt x="8797" y="19164"/>
                  </a:lnTo>
                  <a:cubicBezTo>
                    <a:pt x="9008" y="19275"/>
                    <a:pt x="9240" y="19331"/>
                    <a:pt x="9473" y="19331"/>
                  </a:cubicBezTo>
                  <a:cubicBezTo>
                    <a:pt x="9696" y="19331"/>
                    <a:pt x="9920" y="19279"/>
                    <a:pt x="10125" y="19176"/>
                  </a:cubicBezTo>
                  <a:lnTo>
                    <a:pt x="18534" y="14916"/>
                  </a:lnTo>
                  <a:cubicBezTo>
                    <a:pt x="19020" y="14671"/>
                    <a:pt x="19325" y="14173"/>
                    <a:pt x="19325" y="13629"/>
                  </a:cubicBezTo>
                  <a:lnTo>
                    <a:pt x="19325" y="5752"/>
                  </a:lnTo>
                  <a:cubicBezTo>
                    <a:pt x="19325" y="5208"/>
                    <a:pt x="19023" y="4713"/>
                    <a:pt x="18537" y="4465"/>
                  </a:cubicBezTo>
                  <a:lnTo>
                    <a:pt x="10128" y="160"/>
                  </a:lnTo>
                  <a:cubicBezTo>
                    <a:pt x="9923" y="53"/>
                    <a:pt x="9698" y="0"/>
                    <a:pt x="94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23" name="Google Shape;8471;p62">
              <a:extLst>
                <a:ext uri="{FF2B5EF4-FFF2-40B4-BE49-F238E27FC236}">
                  <a16:creationId xmlns:a16="http://schemas.microsoft.com/office/drawing/2014/main" id="{FE0EBCAA-C65D-4AD6-BD0D-D85493212BF3}"/>
                </a:ext>
              </a:extLst>
            </p:cNvPr>
            <p:cNvSpPr/>
            <p:nvPr/>
          </p:nvSpPr>
          <p:spPr>
            <a:xfrm>
              <a:off x="5123725" y="5264025"/>
              <a:ext cx="105200" cy="61775"/>
            </a:xfrm>
            <a:custGeom>
              <a:avLst/>
              <a:gdLst/>
              <a:ahLst/>
              <a:cxnLst/>
              <a:rect l="l" t="t" r="r" b="b"/>
              <a:pathLst>
                <a:path w="4208" h="2471" extrusionOk="0">
                  <a:moveTo>
                    <a:pt x="3561" y="1"/>
                  </a:moveTo>
                  <a:cubicBezTo>
                    <a:pt x="3462" y="1"/>
                    <a:pt x="3362" y="26"/>
                    <a:pt x="3271" y="81"/>
                  </a:cubicBezTo>
                  <a:lnTo>
                    <a:pt x="1523" y="1122"/>
                  </a:lnTo>
                  <a:lnTo>
                    <a:pt x="1139" y="449"/>
                  </a:lnTo>
                  <a:cubicBezTo>
                    <a:pt x="1035" y="266"/>
                    <a:pt x="844" y="162"/>
                    <a:pt x="647" y="162"/>
                  </a:cubicBezTo>
                  <a:cubicBezTo>
                    <a:pt x="551" y="162"/>
                    <a:pt x="455" y="187"/>
                    <a:pt x="366" y="238"/>
                  </a:cubicBezTo>
                  <a:cubicBezTo>
                    <a:pt x="95" y="392"/>
                    <a:pt x="1" y="736"/>
                    <a:pt x="155" y="1008"/>
                  </a:cubicBezTo>
                  <a:lnTo>
                    <a:pt x="825" y="2185"/>
                  </a:lnTo>
                  <a:lnTo>
                    <a:pt x="831" y="2191"/>
                  </a:lnTo>
                  <a:cubicBezTo>
                    <a:pt x="831" y="2194"/>
                    <a:pt x="831" y="2194"/>
                    <a:pt x="831" y="2194"/>
                  </a:cubicBezTo>
                  <a:cubicBezTo>
                    <a:pt x="834" y="2200"/>
                    <a:pt x="837" y="2203"/>
                    <a:pt x="840" y="2206"/>
                  </a:cubicBezTo>
                  <a:lnTo>
                    <a:pt x="849" y="2224"/>
                  </a:lnTo>
                  <a:lnTo>
                    <a:pt x="861" y="2240"/>
                  </a:lnTo>
                  <a:lnTo>
                    <a:pt x="874" y="2255"/>
                  </a:lnTo>
                  <a:lnTo>
                    <a:pt x="883" y="2270"/>
                  </a:lnTo>
                  <a:lnTo>
                    <a:pt x="898" y="2282"/>
                  </a:lnTo>
                  <a:lnTo>
                    <a:pt x="910" y="2297"/>
                  </a:lnTo>
                  <a:lnTo>
                    <a:pt x="922" y="2312"/>
                  </a:lnTo>
                  <a:lnTo>
                    <a:pt x="937" y="2324"/>
                  </a:lnTo>
                  <a:lnTo>
                    <a:pt x="949" y="2336"/>
                  </a:lnTo>
                  <a:lnTo>
                    <a:pt x="964" y="2348"/>
                  </a:lnTo>
                  <a:cubicBezTo>
                    <a:pt x="970" y="2351"/>
                    <a:pt x="973" y="2354"/>
                    <a:pt x="979" y="2357"/>
                  </a:cubicBezTo>
                  <a:lnTo>
                    <a:pt x="994" y="2369"/>
                  </a:lnTo>
                  <a:lnTo>
                    <a:pt x="1009" y="2378"/>
                  </a:lnTo>
                  <a:lnTo>
                    <a:pt x="1028" y="2391"/>
                  </a:lnTo>
                  <a:lnTo>
                    <a:pt x="1040" y="2400"/>
                  </a:lnTo>
                  <a:lnTo>
                    <a:pt x="1058" y="2409"/>
                  </a:lnTo>
                  <a:lnTo>
                    <a:pt x="1073" y="2415"/>
                  </a:lnTo>
                  <a:cubicBezTo>
                    <a:pt x="1079" y="2418"/>
                    <a:pt x="1085" y="2421"/>
                    <a:pt x="1091" y="2424"/>
                  </a:cubicBezTo>
                  <a:lnTo>
                    <a:pt x="1106" y="2430"/>
                  </a:lnTo>
                  <a:lnTo>
                    <a:pt x="1124" y="2436"/>
                  </a:lnTo>
                  <a:lnTo>
                    <a:pt x="1139" y="2442"/>
                  </a:lnTo>
                  <a:lnTo>
                    <a:pt x="1160" y="2448"/>
                  </a:lnTo>
                  <a:lnTo>
                    <a:pt x="1176" y="2454"/>
                  </a:lnTo>
                  <a:lnTo>
                    <a:pt x="1197" y="2457"/>
                  </a:lnTo>
                  <a:lnTo>
                    <a:pt x="1212" y="2460"/>
                  </a:lnTo>
                  <a:lnTo>
                    <a:pt x="1233" y="2463"/>
                  </a:lnTo>
                  <a:lnTo>
                    <a:pt x="1245" y="2466"/>
                  </a:lnTo>
                  <a:cubicBezTo>
                    <a:pt x="1254" y="2466"/>
                    <a:pt x="1263" y="2466"/>
                    <a:pt x="1269" y="2469"/>
                  </a:cubicBezTo>
                  <a:cubicBezTo>
                    <a:pt x="1272" y="2470"/>
                    <a:pt x="1274" y="2470"/>
                    <a:pt x="1276" y="2470"/>
                  </a:cubicBezTo>
                  <a:cubicBezTo>
                    <a:pt x="1279" y="2470"/>
                    <a:pt x="1279" y="2469"/>
                    <a:pt x="1281" y="2469"/>
                  </a:cubicBezTo>
                  <a:lnTo>
                    <a:pt x="1369" y="2469"/>
                  </a:lnTo>
                  <a:lnTo>
                    <a:pt x="1393" y="2466"/>
                  </a:lnTo>
                  <a:lnTo>
                    <a:pt x="1408" y="2463"/>
                  </a:lnTo>
                  <a:cubicBezTo>
                    <a:pt x="1414" y="2463"/>
                    <a:pt x="1420" y="2463"/>
                    <a:pt x="1426" y="2460"/>
                  </a:cubicBezTo>
                  <a:lnTo>
                    <a:pt x="1444" y="2457"/>
                  </a:lnTo>
                  <a:lnTo>
                    <a:pt x="1462" y="2451"/>
                  </a:lnTo>
                  <a:lnTo>
                    <a:pt x="1480" y="2448"/>
                  </a:lnTo>
                  <a:lnTo>
                    <a:pt x="1499" y="2442"/>
                  </a:lnTo>
                  <a:lnTo>
                    <a:pt x="1517" y="2436"/>
                  </a:lnTo>
                  <a:cubicBezTo>
                    <a:pt x="1523" y="2433"/>
                    <a:pt x="1529" y="2430"/>
                    <a:pt x="1535" y="2427"/>
                  </a:cubicBezTo>
                  <a:lnTo>
                    <a:pt x="1553" y="2421"/>
                  </a:lnTo>
                  <a:lnTo>
                    <a:pt x="1568" y="2412"/>
                  </a:lnTo>
                  <a:lnTo>
                    <a:pt x="1586" y="2403"/>
                  </a:lnTo>
                  <a:cubicBezTo>
                    <a:pt x="1589" y="2403"/>
                    <a:pt x="1595" y="2400"/>
                    <a:pt x="1598" y="2397"/>
                  </a:cubicBezTo>
                  <a:cubicBezTo>
                    <a:pt x="1600" y="2395"/>
                    <a:pt x="1600" y="2395"/>
                    <a:pt x="1601" y="2395"/>
                  </a:cubicBezTo>
                  <a:cubicBezTo>
                    <a:pt x="1601" y="2395"/>
                    <a:pt x="1601" y="2395"/>
                    <a:pt x="1601" y="2394"/>
                  </a:cubicBezTo>
                  <a:lnTo>
                    <a:pt x="1607" y="2391"/>
                  </a:lnTo>
                  <a:lnTo>
                    <a:pt x="3851" y="1053"/>
                  </a:lnTo>
                  <a:cubicBezTo>
                    <a:pt x="4119" y="893"/>
                    <a:pt x="4207" y="546"/>
                    <a:pt x="4047" y="277"/>
                  </a:cubicBezTo>
                  <a:cubicBezTo>
                    <a:pt x="3941" y="99"/>
                    <a:pt x="3753" y="1"/>
                    <a:pt x="35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24" name="Imagen 23">
            <a:extLst>
              <a:ext uri="{FF2B5EF4-FFF2-40B4-BE49-F238E27FC236}">
                <a16:creationId xmlns:a16="http://schemas.microsoft.com/office/drawing/2014/main" id="{DA423481-078B-49B7-B946-885CED798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752" y="117630"/>
            <a:ext cx="1145840" cy="1125377"/>
          </a:xfrm>
          <a:prstGeom prst="rect">
            <a:avLst/>
          </a:prstGeom>
        </p:spPr>
      </p:pic>
      <p:sp>
        <p:nvSpPr>
          <p:cNvPr id="4" name="Flecha: a la derecha con bandas 3">
            <a:extLst>
              <a:ext uri="{FF2B5EF4-FFF2-40B4-BE49-F238E27FC236}">
                <a16:creationId xmlns:a16="http://schemas.microsoft.com/office/drawing/2014/main" id="{7C2F3D1A-9F99-4A68-AB1C-492862C8F845}"/>
              </a:ext>
            </a:extLst>
          </p:cNvPr>
          <p:cNvSpPr/>
          <p:nvPr/>
        </p:nvSpPr>
        <p:spPr>
          <a:xfrm>
            <a:off x="1456660" y="1041990"/>
            <a:ext cx="1446028" cy="637335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Flecha: a la derecha con bandas 25">
            <a:extLst>
              <a:ext uri="{FF2B5EF4-FFF2-40B4-BE49-F238E27FC236}">
                <a16:creationId xmlns:a16="http://schemas.microsoft.com/office/drawing/2014/main" id="{4EED6D91-489C-4AC9-B727-672E2EDE92DF}"/>
              </a:ext>
            </a:extLst>
          </p:cNvPr>
          <p:cNvSpPr/>
          <p:nvPr/>
        </p:nvSpPr>
        <p:spPr>
          <a:xfrm>
            <a:off x="4072498" y="1082906"/>
            <a:ext cx="1446028" cy="637335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76A7A29-98E9-42F2-B7A9-9F3C7055F020}"/>
              </a:ext>
            </a:extLst>
          </p:cNvPr>
          <p:cNvSpPr/>
          <p:nvPr/>
        </p:nvSpPr>
        <p:spPr>
          <a:xfrm>
            <a:off x="6583005" y="1082906"/>
            <a:ext cx="607793" cy="544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8" name="Gráfico 27" descr="Huella digital con relleno sólido">
            <a:extLst>
              <a:ext uri="{FF2B5EF4-FFF2-40B4-BE49-F238E27FC236}">
                <a16:creationId xmlns:a16="http://schemas.microsoft.com/office/drawing/2014/main" id="{28662544-42E3-4DB5-928C-717EBF896A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211425" y="1958928"/>
            <a:ext cx="1541720" cy="1541720"/>
          </a:xfrm>
          <a:prstGeom prst="rect">
            <a:avLst/>
          </a:prstGeom>
        </p:spPr>
      </p:pic>
      <p:pic>
        <p:nvPicPr>
          <p:cNvPr id="29" name="Gráfico 28" descr="Lupa con relleno sólido">
            <a:extLst>
              <a:ext uri="{FF2B5EF4-FFF2-40B4-BE49-F238E27FC236}">
                <a16:creationId xmlns:a16="http://schemas.microsoft.com/office/drawing/2014/main" id="{1A88EFFB-B9E9-43FC-AC81-DF9E3449B8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955501" y="1936894"/>
            <a:ext cx="1840493" cy="18404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00FDEDBE-4FD6-4C0C-A96E-DFD25F2FC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48" y="430624"/>
            <a:ext cx="3949388" cy="3878859"/>
          </a:xfrm>
          <a:prstGeom prst="rect">
            <a:avLst/>
          </a:prstGeom>
        </p:spPr>
      </p:pic>
      <p:pic>
        <p:nvPicPr>
          <p:cNvPr id="13" name="Gráfico 12" descr="Huella digital con relleno sólido">
            <a:extLst>
              <a:ext uri="{FF2B5EF4-FFF2-40B4-BE49-F238E27FC236}">
                <a16:creationId xmlns:a16="http://schemas.microsoft.com/office/drawing/2014/main" id="{CBA70DC4-87FA-4B6B-9656-1E6C53F9E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51753" y="194685"/>
            <a:ext cx="1541720" cy="1541720"/>
          </a:xfrm>
          <a:prstGeom prst="rect">
            <a:avLst/>
          </a:prstGeom>
        </p:spPr>
      </p:pic>
      <p:pic>
        <p:nvPicPr>
          <p:cNvPr id="14" name="Gráfico 13" descr="Lupa con relleno sólido">
            <a:extLst>
              <a:ext uri="{FF2B5EF4-FFF2-40B4-BE49-F238E27FC236}">
                <a16:creationId xmlns:a16="http://schemas.microsoft.com/office/drawing/2014/main" id="{13B178D8-BFEE-46EE-901D-72728B7EF4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06840" y="172651"/>
            <a:ext cx="1840493" cy="1840493"/>
          </a:xfrm>
          <a:prstGeom prst="rect">
            <a:avLst/>
          </a:prstGeom>
        </p:spPr>
      </p:pic>
      <p:sp>
        <p:nvSpPr>
          <p:cNvPr id="15" name="Google Shape;179;p31">
            <a:extLst>
              <a:ext uri="{FF2B5EF4-FFF2-40B4-BE49-F238E27FC236}">
                <a16:creationId xmlns:a16="http://schemas.microsoft.com/office/drawing/2014/main" id="{5B8BF910-368A-4591-9BFD-5C4B8EABB05B}"/>
              </a:ext>
            </a:extLst>
          </p:cNvPr>
          <p:cNvSpPr txBox="1">
            <a:spLocks/>
          </p:cNvSpPr>
          <p:nvPr/>
        </p:nvSpPr>
        <p:spPr>
          <a:xfrm>
            <a:off x="3913688" y="2035178"/>
            <a:ext cx="4718164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5400" dirty="0">
                <a:solidFill>
                  <a:srgbClr val="FFC000"/>
                </a:solidFill>
                <a:latin typeface="Raleway Black" pitchFamily="2" charset="0"/>
              </a:rPr>
              <a:t>VENTAJAS DEL SISTEMA</a:t>
            </a:r>
          </a:p>
        </p:txBody>
      </p:sp>
      <p:sp>
        <p:nvSpPr>
          <p:cNvPr id="19" name="Flecha: a la derecha con bandas 18">
            <a:extLst>
              <a:ext uri="{FF2B5EF4-FFF2-40B4-BE49-F238E27FC236}">
                <a16:creationId xmlns:a16="http://schemas.microsoft.com/office/drawing/2014/main" id="{FE4D67F5-F426-4B3F-ADE7-E1A3405082D2}"/>
              </a:ext>
            </a:extLst>
          </p:cNvPr>
          <p:cNvSpPr/>
          <p:nvPr/>
        </p:nvSpPr>
        <p:spPr>
          <a:xfrm>
            <a:off x="-5840196" y="1266792"/>
            <a:ext cx="1446028" cy="637335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Flecha: a la derecha con bandas 19">
            <a:extLst>
              <a:ext uri="{FF2B5EF4-FFF2-40B4-BE49-F238E27FC236}">
                <a16:creationId xmlns:a16="http://schemas.microsoft.com/office/drawing/2014/main" id="{1A52B2DA-1137-44DD-8517-5A7B87EEC5EF}"/>
              </a:ext>
            </a:extLst>
          </p:cNvPr>
          <p:cNvSpPr/>
          <p:nvPr/>
        </p:nvSpPr>
        <p:spPr>
          <a:xfrm>
            <a:off x="-3224358" y="1307708"/>
            <a:ext cx="1446028" cy="637335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1DE6047-EC74-47B9-B19B-9EC4A79EDF41}"/>
              </a:ext>
            </a:extLst>
          </p:cNvPr>
          <p:cNvSpPr/>
          <p:nvPr/>
        </p:nvSpPr>
        <p:spPr>
          <a:xfrm>
            <a:off x="-713851" y="1307708"/>
            <a:ext cx="607793" cy="544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0448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subTitle" idx="6"/>
          </p:nvPr>
        </p:nvSpPr>
        <p:spPr>
          <a:xfrm>
            <a:off x="1253224" y="3089621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/>
              <a:t>Optimización de Tiempo y Recursos:</a:t>
            </a:r>
            <a:endParaRPr dirty="0"/>
          </a:p>
        </p:txBody>
      </p:sp>
      <p:sp>
        <p:nvSpPr>
          <p:cNvPr id="228" name="Google Shape;228;p36"/>
          <p:cNvSpPr txBox="1">
            <a:spLocks noGrp="1"/>
          </p:cNvSpPr>
          <p:nvPr>
            <p:ph type="subTitle" idx="1"/>
          </p:nvPr>
        </p:nvSpPr>
        <p:spPr>
          <a:xfrm>
            <a:off x="1253224" y="175902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Elimina la necesidad de registros físicos, facilitando el acceso a la información.</a:t>
            </a:r>
            <a:endParaRPr sz="1600" dirty="0"/>
          </a:p>
        </p:txBody>
      </p:sp>
      <p:sp>
        <p:nvSpPr>
          <p:cNvPr id="229" name="Google Shape;229;p36"/>
          <p:cNvSpPr txBox="1">
            <a:spLocks noGrp="1"/>
          </p:cNvSpPr>
          <p:nvPr>
            <p:ph type="subTitle" idx="2"/>
          </p:nvPr>
        </p:nvSpPr>
        <p:spPr>
          <a:xfrm>
            <a:off x="5079749" y="165269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La autenticación biométrica garantiza que solo el estudiante registrado puede marcar su asistencia.</a:t>
            </a:r>
            <a:endParaRPr sz="1400" dirty="0"/>
          </a:p>
        </p:txBody>
      </p:sp>
      <p:sp>
        <p:nvSpPr>
          <p:cNvPr id="230" name="Google Shape;230;p36"/>
          <p:cNvSpPr txBox="1">
            <a:spLocks noGrp="1"/>
          </p:cNvSpPr>
          <p:nvPr>
            <p:ph type="subTitle" idx="3"/>
          </p:nvPr>
        </p:nvSpPr>
        <p:spPr>
          <a:xfrm>
            <a:off x="1253224" y="3310577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Menos tiempo dedicado a la gestión de asistencia significa más tiempo para la enseñanza.</a:t>
            </a:r>
            <a:endParaRPr sz="1600" dirty="0"/>
          </a:p>
        </p:txBody>
      </p:sp>
      <p:sp>
        <p:nvSpPr>
          <p:cNvPr id="231" name="Google Shape;231;p36"/>
          <p:cNvSpPr txBox="1">
            <a:spLocks noGrp="1"/>
          </p:cNvSpPr>
          <p:nvPr>
            <p:ph type="subTitle" idx="4"/>
          </p:nvPr>
        </p:nvSpPr>
        <p:spPr>
          <a:xfrm>
            <a:off x="5047877" y="3310577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/>
            <a:r>
              <a:rPr lang="es-ES" sz="1600" dirty="0"/>
              <a:t>Los datos están disponibles en tiempo real, facilitando el seguimiento y la generación de informes.</a:t>
            </a:r>
          </a:p>
        </p:txBody>
      </p:sp>
      <p:sp>
        <p:nvSpPr>
          <p:cNvPr id="232" name="Google Shape;232;p36"/>
          <p:cNvSpPr txBox="1">
            <a:spLocks noGrp="1"/>
          </p:cNvSpPr>
          <p:nvPr>
            <p:ph type="subTitle" idx="5"/>
          </p:nvPr>
        </p:nvSpPr>
        <p:spPr>
          <a:xfrm>
            <a:off x="1253224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/>
              <a:t>Reducción de Papeleo:</a:t>
            </a:r>
            <a:endParaRPr dirty="0"/>
          </a:p>
        </p:txBody>
      </p:sp>
      <p:sp>
        <p:nvSpPr>
          <p:cNvPr id="233" name="Google Shape;233;p36"/>
          <p:cNvSpPr txBox="1">
            <a:spLocks noGrp="1"/>
          </p:cNvSpPr>
          <p:nvPr>
            <p:ph type="subTitle" idx="7"/>
          </p:nvPr>
        </p:nvSpPr>
        <p:spPr>
          <a:xfrm>
            <a:off x="5079749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/>
              <a:t>Mayor Seguridad y Precisión:</a:t>
            </a:r>
            <a:endParaRPr dirty="0"/>
          </a:p>
        </p:txBody>
      </p:sp>
      <p:sp>
        <p:nvSpPr>
          <p:cNvPr id="234" name="Google Shape;234;p36"/>
          <p:cNvSpPr txBox="1">
            <a:spLocks noGrp="1"/>
          </p:cNvSpPr>
          <p:nvPr>
            <p:ph type="subTitle" idx="8"/>
          </p:nvPr>
        </p:nvSpPr>
        <p:spPr>
          <a:xfrm>
            <a:off x="5079749" y="3089621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/>
              <a:t>Acceso Rápido y Automatizado:</a:t>
            </a:r>
            <a:endParaRPr lang="es-CO" dirty="0"/>
          </a:p>
        </p:txBody>
      </p:sp>
      <p:sp>
        <p:nvSpPr>
          <p:cNvPr id="15" name="Google Shape;8603;p63">
            <a:extLst>
              <a:ext uri="{FF2B5EF4-FFF2-40B4-BE49-F238E27FC236}">
                <a16:creationId xmlns:a16="http://schemas.microsoft.com/office/drawing/2014/main" id="{71266D91-6787-4C61-9C3E-17515E05376A}"/>
              </a:ext>
            </a:extLst>
          </p:cNvPr>
          <p:cNvSpPr/>
          <p:nvPr/>
        </p:nvSpPr>
        <p:spPr>
          <a:xfrm>
            <a:off x="815579" y="1465356"/>
            <a:ext cx="385805" cy="374678"/>
          </a:xfrm>
          <a:custGeom>
            <a:avLst/>
            <a:gdLst/>
            <a:ahLst/>
            <a:cxnLst/>
            <a:rect l="l" t="t" r="r" b="b"/>
            <a:pathLst>
              <a:path w="13107" h="12729" extrusionOk="0">
                <a:moveTo>
                  <a:pt x="10240" y="838"/>
                </a:moveTo>
                <a:cubicBezTo>
                  <a:pt x="10457" y="838"/>
                  <a:pt x="10681" y="882"/>
                  <a:pt x="10902" y="977"/>
                </a:cubicBezTo>
                <a:cubicBezTo>
                  <a:pt x="11752" y="1323"/>
                  <a:pt x="12130" y="2332"/>
                  <a:pt x="11784" y="3151"/>
                </a:cubicBezTo>
                <a:cubicBezTo>
                  <a:pt x="11505" y="3793"/>
                  <a:pt x="10877" y="4159"/>
                  <a:pt x="10226" y="4159"/>
                </a:cubicBezTo>
                <a:cubicBezTo>
                  <a:pt x="9920" y="4159"/>
                  <a:pt x="9609" y="4078"/>
                  <a:pt x="9326" y="3907"/>
                </a:cubicBezTo>
                <a:cubicBezTo>
                  <a:pt x="8917" y="3592"/>
                  <a:pt x="8602" y="3056"/>
                  <a:pt x="8602" y="2521"/>
                </a:cubicBezTo>
                <a:cubicBezTo>
                  <a:pt x="8627" y="1538"/>
                  <a:pt x="9377" y="838"/>
                  <a:pt x="10240" y="838"/>
                </a:cubicBezTo>
                <a:close/>
                <a:moveTo>
                  <a:pt x="11059" y="4852"/>
                </a:moveTo>
                <a:lnTo>
                  <a:pt x="11059" y="5990"/>
                </a:lnTo>
                <a:lnTo>
                  <a:pt x="10555" y="5514"/>
                </a:lnTo>
                <a:cubicBezTo>
                  <a:pt x="10476" y="5435"/>
                  <a:pt x="10366" y="5395"/>
                  <a:pt x="10256" y="5395"/>
                </a:cubicBezTo>
                <a:cubicBezTo>
                  <a:pt x="10146" y="5395"/>
                  <a:pt x="10035" y="5435"/>
                  <a:pt x="9957" y="5514"/>
                </a:cubicBezTo>
                <a:lnTo>
                  <a:pt x="9421" y="6049"/>
                </a:lnTo>
                <a:lnTo>
                  <a:pt x="9421" y="4852"/>
                </a:lnTo>
                <a:cubicBezTo>
                  <a:pt x="9673" y="4946"/>
                  <a:pt x="9949" y="4994"/>
                  <a:pt x="10228" y="4994"/>
                </a:cubicBezTo>
                <a:cubicBezTo>
                  <a:pt x="10508" y="4994"/>
                  <a:pt x="10791" y="4946"/>
                  <a:pt x="11059" y="4852"/>
                </a:cubicBezTo>
                <a:close/>
                <a:moveTo>
                  <a:pt x="11847" y="11027"/>
                </a:moveTo>
                <a:cubicBezTo>
                  <a:pt x="11658" y="11531"/>
                  <a:pt x="11217" y="11846"/>
                  <a:pt x="10681" y="11846"/>
                </a:cubicBezTo>
                <a:lnTo>
                  <a:pt x="3782" y="11846"/>
                </a:lnTo>
                <a:cubicBezTo>
                  <a:pt x="3971" y="11625"/>
                  <a:pt x="4097" y="11342"/>
                  <a:pt x="4128" y="11027"/>
                </a:cubicBezTo>
                <a:close/>
                <a:moveTo>
                  <a:pt x="8444" y="851"/>
                </a:moveTo>
                <a:cubicBezTo>
                  <a:pt x="7531" y="1890"/>
                  <a:pt x="7594" y="3466"/>
                  <a:pt x="8633" y="4379"/>
                </a:cubicBezTo>
                <a:lnTo>
                  <a:pt x="8633" y="7089"/>
                </a:lnTo>
                <a:cubicBezTo>
                  <a:pt x="8633" y="7246"/>
                  <a:pt x="8759" y="7404"/>
                  <a:pt x="8854" y="7467"/>
                </a:cubicBezTo>
                <a:cubicBezTo>
                  <a:pt x="8916" y="7504"/>
                  <a:pt x="8978" y="7522"/>
                  <a:pt x="9038" y="7522"/>
                </a:cubicBezTo>
                <a:cubicBezTo>
                  <a:pt x="9131" y="7522"/>
                  <a:pt x="9219" y="7480"/>
                  <a:pt x="9295" y="7404"/>
                </a:cubicBezTo>
                <a:lnTo>
                  <a:pt x="10240" y="6459"/>
                </a:lnTo>
                <a:lnTo>
                  <a:pt x="10240" y="10271"/>
                </a:lnTo>
                <a:lnTo>
                  <a:pt x="3782" y="10271"/>
                </a:lnTo>
                <a:cubicBezTo>
                  <a:pt x="3752" y="10262"/>
                  <a:pt x="3724" y="10258"/>
                  <a:pt x="3697" y="10258"/>
                </a:cubicBezTo>
                <a:cubicBezTo>
                  <a:pt x="3522" y="10258"/>
                  <a:pt x="3404" y="10426"/>
                  <a:pt x="3404" y="10617"/>
                </a:cubicBezTo>
                <a:cubicBezTo>
                  <a:pt x="3404" y="11331"/>
                  <a:pt x="2805" y="11880"/>
                  <a:pt x="2143" y="11880"/>
                </a:cubicBezTo>
                <a:cubicBezTo>
                  <a:pt x="1987" y="11880"/>
                  <a:pt x="1827" y="11849"/>
                  <a:pt x="1671" y="11783"/>
                </a:cubicBezTo>
                <a:cubicBezTo>
                  <a:pt x="1293" y="11625"/>
                  <a:pt x="1072" y="11342"/>
                  <a:pt x="946" y="10995"/>
                </a:cubicBezTo>
                <a:cubicBezTo>
                  <a:pt x="883" y="10743"/>
                  <a:pt x="915" y="10617"/>
                  <a:pt x="915" y="10302"/>
                </a:cubicBezTo>
                <a:lnTo>
                  <a:pt x="915" y="851"/>
                </a:lnTo>
                <a:close/>
                <a:moveTo>
                  <a:pt x="442" y="0"/>
                </a:moveTo>
                <a:cubicBezTo>
                  <a:pt x="190" y="0"/>
                  <a:pt x="1" y="189"/>
                  <a:pt x="1" y="441"/>
                </a:cubicBezTo>
                <a:lnTo>
                  <a:pt x="1" y="10617"/>
                </a:lnTo>
                <a:cubicBezTo>
                  <a:pt x="1" y="11783"/>
                  <a:pt x="946" y="12728"/>
                  <a:pt x="2080" y="12728"/>
                </a:cubicBezTo>
                <a:lnTo>
                  <a:pt x="10650" y="12728"/>
                </a:lnTo>
                <a:cubicBezTo>
                  <a:pt x="11784" y="12728"/>
                  <a:pt x="12729" y="11783"/>
                  <a:pt x="12729" y="10617"/>
                </a:cubicBezTo>
                <a:cubicBezTo>
                  <a:pt x="12760" y="10397"/>
                  <a:pt x="12571" y="10208"/>
                  <a:pt x="12319" y="10208"/>
                </a:cubicBezTo>
                <a:lnTo>
                  <a:pt x="11122" y="10208"/>
                </a:lnTo>
                <a:lnTo>
                  <a:pt x="11122" y="7215"/>
                </a:lnTo>
                <a:lnTo>
                  <a:pt x="11217" y="7309"/>
                </a:lnTo>
                <a:cubicBezTo>
                  <a:pt x="11301" y="7393"/>
                  <a:pt x="11413" y="7435"/>
                  <a:pt x="11515" y="7435"/>
                </a:cubicBezTo>
                <a:cubicBezTo>
                  <a:pt x="11567" y="7435"/>
                  <a:pt x="11616" y="7425"/>
                  <a:pt x="11658" y="7404"/>
                </a:cubicBezTo>
                <a:cubicBezTo>
                  <a:pt x="11815" y="7309"/>
                  <a:pt x="11910" y="7215"/>
                  <a:pt x="11910" y="6994"/>
                </a:cubicBezTo>
                <a:lnTo>
                  <a:pt x="11910" y="4285"/>
                </a:lnTo>
                <a:cubicBezTo>
                  <a:pt x="13107" y="3214"/>
                  <a:pt x="12950" y="1292"/>
                  <a:pt x="11626" y="378"/>
                </a:cubicBezTo>
                <a:cubicBezTo>
                  <a:pt x="11437" y="221"/>
                  <a:pt x="11154" y="126"/>
                  <a:pt x="10902" y="63"/>
                </a:cubicBezTo>
                <a:cubicBezTo>
                  <a:pt x="10839" y="0"/>
                  <a:pt x="10744" y="0"/>
                  <a:pt x="10650" y="0"/>
                </a:cubicBezTo>
                <a:close/>
              </a:path>
            </a:pathLst>
          </a:custGeom>
          <a:solidFill>
            <a:srgbClr val="6A89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áfico 2" descr="Reloj con relleno sólido">
            <a:extLst>
              <a:ext uri="{FF2B5EF4-FFF2-40B4-BE49-F238E27FC236}">
                <a16:creationId xmlns:a16="http://schemas.microsoft.com/office/drawing/2014/main" id="{0691C129-90DC-4D08-A9CD-678E75E62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131" y="2901361"/>
            <a:ext cx="572700" cy="572700"/>
          </a:xfrm>
          <a:prstGeom prst="rect">
            <a:avLst/>
          </a:prstGeom>
        </p:spPr>
      </p:pic>
      <p:pic>
        <p:nvPicPr>
          <p:cNvPr id="5" name="Gráfico 4" descr="Bloquear con relleno sólido">
            <a:extLst>
              <a:ext uri="{FF2B5EF4-FFF2-40B4-BE49-F238E27FC236}">
                <a16:creationId xmlns:a16="http://schemas.microsoft.com/office/drawing/2014/main" id="{458405F5-C001-41A0-8D8C-F0C47C2EA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2000" y="1151368"/>
            <a:ext cx="616196" cy="616196"/>
          </a:xfrm>
          <a:prstGeom prst="rect">
            <a:avLst/>
          </a:prstGeom>
        </p:spPr>
      </p:pic>
      <p:pic>
        <p:nvPicPr>
          <p:cNvPr id="7" name="Gráfico 6" descr="Huella digital con relleno sólido">
            <a:extLst>
              <a:ext uri="{FF2B5EF4-FFF2-40B4-BE49-F238E27FC236}">
                <a16:creationId xmlns:a16="http://schemas.microsoft.com/office/drawing/2014/main" id="{7DE65436-92A2-4584-9A35-090CB22DD4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33546" y="2796651"/>
            <a:ext cx="664361" cy="664361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BBCEFF3-9793-4386-BAEC-E85762BD78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478" y="122335"/>
            <a:ext cx="1088353" cy="10689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00FDEDBE-4FD6-4C0C-A96E-DFD25F2FC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48" y="430624"/>
            <a:ext cx="3949388" cy="3878859"/>
          </a:xfrm>
          <a:prstGeom prst="rect">
            <a:avLst/>
          </a:prstGeom>
        </p:spPr>
      </p:pic>
      <p:pic>
        <p:nvPicPr>
          <p:cNvPr id="13" name="Gráfico 12" descr="Huella digital con relleno sólido">
            <a:extLst>
              <a:ext uri="{FF2B5EF4-FFF2-40B4-BE49-F238E27FC236}">
                <a16:creationId xmlns:a16="http://schemas.microsoft.com/office/drawing/2014/main" id="{CBA70DC4-87FA-4B6B-9656-1E6C53F9E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51753" y="194685"/>
            <a:ext cx="1541720" cy="1541720"/>
          </a:xfrm>
          <a:prstGeom prst="rect">
            <a:avLst/>
          </a:prstGeom>
        </p:spPr>
      </p:pic>
      <p:pic>
        <p:nvPicPr>
          <p:cNvPr id="14" name="Gráfico 13" descr="Lupa con relleno sólido">
            <a:extLst>
              <a:ext uri="{FF2B5EF4-FFF2-40B4-BE49-F238E27FC236}">
                <a16:creationId xmlns:a16="http://schemas.microsoft.com/office/drawing/2014/main" id="{13B178D8-BFEE-46EE-901D-72728B7EF4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06840" y="172651"/>
            <a:ext cx="1840493" cy="1840493"/>
          </a:xfrm>
          <a:prstGeom prst="rect">
            <a:avLst/>
          </a:prstGeom>
        </p:spPr>
      </p:pic>
      <p:sp>
        <p:nvSpPr>
          <p:cNvPr id="15" name="Google Shape;179;p31">
            <a:extLst>
              <a:ext uri="{FF2B5EF4-FFF2-40B4-BE49-F238E27FC236}">
                <a16:creationId xmlns:a16="http://schemas.microsoft.com/office/drawing/2014/main" id="{5B8BF910-368A-4591-9BFD-5C4B8EABB05B}"/>
              </a:ext>
            </a:extLst>
          </p:cNvPr>
          <p:cNvSpPr txBox="1">
            <a:spLocks/>
          </p:cNvSpPr>
          <p:nvPr/>
        </p:nvSpPr>
        <p:spPr>
          <a:xfrm>
            <a:off x="3913688" y="2035178"/>
            <a:ext cx="4718164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4400" dirty="0">
                <a:solidFill>
                  <a:srgbClr val="FFC000"/>
                </a:solidFill>
                <a:latin typeface="Raleway Black" pitchFamily="2" charset="0"/>
              </a:rPr>
              <a:t>BENEFICIOS PARA INSTITUCIONES</a:t>
            </a:r>
          </a:p>
        </p:txBody>
      </p:sp>
      <p:sp>
        <p:nvSpPr>
          <p:cNvPr id="19" name="Flecha: a la derecha con bandas 18">
            <a:extLst>
              <a:ext uri="{FF2B5EF4-FFF2-40B4-BE49-F238E27FC236}">
                <a16:creationId xmlns:a16="http://schemas.microsoft.com/office/drawing/2014/main" id="{FE4D67F5-F426-4B3F-ADE7-E1A3405082D2}"/>
              </a:ext>
            </a:extLst>
          </p:cNvPr>
          <p:cNvSpPr/>
          <p:nvPr/>
        </p:nvSpPr>
        <p:spPr>
          <a:xfrm>
            <a:off x="-5840196" y="1266792"/>
            <a:ext cx="1446028" cy="637335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Flecha: a la derecha con bandas 19">
            <a:extLst>
              <a:ext uri="{FF2B5EF4-FFF2-40B4-BE49-F238E27FC236}">
                <a16:creationId xmlns:a16="http://schemas.microsoft.com/office/drawing/2014/main" id="{1A52B2DA-1137-44DD-8517-5A7B87EEC5EF}"/>
              </a:ext>
            </a:extLst>
          </p:cNvPr>
          <p:cNvSpPr/>
          <p:nvPr/>
        </p:nvSpPr>
        <p:spPr>
          <a:xfrm>
            <a:off x="-3224358" y="1307708"/>
            <a:ext cx="1446028" cy="637335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1DE6047-EC74-47B9-B19B-9EC4A79EDF41}"/>
              </a:ext>
            </a:extLst>
          </p:cNvPr>
          <p:cNvSpPr/>
          <p:nvPr/>
        </p:nvSpPr>
        <p:spPr>
          <a:xfrm>
            <a:off x="-713851" y="1307708"/>
            <a:ext cx="607793" cy="544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102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T Support Company Profile by Slidesgo">
  <a:themeElements>
    <a:clrScheme name="Simple Light">
      <a:dk1>
        <a:srgbClr val="E1E0E0"/>
      </a:dk1>
      <a:lt1>
        <a:srgbClr val="D27931"/>
      </a:lt1>
      <a:dk2>
        <a:srgbClr val="010326"/>
      </a:dk2>
      <a:lt2>
        <a:srgbClr val="80A7AA"/>
      </a:lt2>
      <a:accent1>
        <a:srgbClr val="57CFD4"/>
      </a:accent1>
      <a:accent2>
        <a:srgbClr val="88594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1E0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528</Words>
  <Application>Microsoft Office PowerPoint</Application>
  <PresentationFormat>Presentación en pantalla (16:9)</PresentationFormat>
  <Paragraphs>68</Paragraphs>
  <Slides>12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Arial</vt:lpstr>
      <vt:lpstr>Raleway Black</vt:lpstr>
      <vt:lpstr>Anaheim</vt:lpstr>
      <vt:lpstr>Raleway ExtraBold</vt:lpstr>
      <vt:lpstr>Open Sans</vt:lpstr>
      <vt:lpstr>Barlow</vt:lpstr>
      <vt:lpstr>Raleway</vt:lpstr>
      <vt:lpstr>Nunito Light</vt:lpstr>
      <vt:lpstr>IT Support Company Profile by Slidesgo</vt:lpstr>
      <vt:lpstr>ASSIST CHECK</vt:lpstr>
      <vt:lpstr>ALGUNA VEZ SE A PREGUNTADO </vt:lpstr>
      <vt:lpstr>LE PRESENTO A…</vt:lpstr>
      <vt:lpstr>NUESTRO OBJETIVO ES….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ESCOJA EL PLAN QUE SE ACOMODE A SUS NECESIDADES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ASSIST CHECK</dc:title>
  <dc:creator>familiar</dc:creator>
  <cp:lastModifiedBy>Santiago Montenegro Quijano</cp:lastModifiedBy>
  <cp:revision>11</cp:revision>
  <dcterms:modified xsi:type="dcterms:W3CDTF">2024-10-20T06:12:35Z</dcterms:modified>
</cp:coreProperties>
</file>