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8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62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73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2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85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69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59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05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46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6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7DF7-0E17-48A2-B10A-BF75F6C7B3BE}" type="datetimeFigureOut">
              <a:rPr lang="en-CA" smtClean="0"/>
              <a:t>11/09/2014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9933-DD78-489C-8D5A-E355700CBE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9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8610600" cy="1774825"/>
          </a:xfrm>
        </p:spPr>
        <p:txBody>
          <a:bodyPr>
            <a:noAutofit/>
          </a:bodyPr>
          <a:lstStyle/>
          <a:p>
            <a:r>
              <a:rPr lang="en-US" sz="5500" dirty="0" smtClean="0"/>
              <a:t>Codename: “Flaming Zebras”</a:t>
            </a:r>
            <a:endParaRPr lang="en-CA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352800"/>
            <a:ext cx="6934200" cy="914400"/>
          </a:xfrm>
        </p:spPr>
        <p:txBody>
          <a:bodyPr>
            <a:noAutofit/>
          </a:bodyPr>
          <a:lstStyle/>
          <a:p>
            <a:r>
              <a:rPr lang="en-US" sz="4400" dirty="0" smtClean="0"/>
              <a:t>A game by Applied Logistics</a:t>
            </a:r>
            <a:endParaRPr lang="en-CA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5789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Connor </a:t>
            </a:r>
            <a:r>
              <a:rPr lang="en-US" sz="2000" dirty="0" err="1" smtClean="0"/>
              <a:t>Lavoy</a:t>
            </a:r>
            <a:r>
              <a:rPr lang="en-US" sz="2000" dirty="0" smtClean="0"/>
              <a:t>, Royce Meyer, Erik </a:t>
            </a:r>
            <a:r>
              <a:rPr lang="en-US" sz="2000" dirty="0" err="1" smtClean="0"/>
              <a:t>LaBine</a:t>
            </a:r>
            <a:r>
              <a:rPr lang="en-US" sz="2000" dirty="0" smtClean="0"/>
              <a:t>, Warren Fehr, Brandon </a:t>
            </a:r>
            <a:r>
              <a:rPr lang="en-US" sz="2000" dirty="0" err="1" smtClean="0"/>
              <a:t>Krawchuk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3151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Premise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Brave adventurers enter a strange temple </a:t>
            </a:r>
            <a:r>
              <a:rPr lang="en-US" dirty="0" smtClean="0"/>
              <a:t>seeking </a:t>
            </a:r>
            <a:r>
              <a:rPr lang="en-US" dirty="0" smtClean="0"/>
              <a:t>treasure.</a:t>
            </a:r>
          </a:p>
          <a:p>
            <a:r>
              <a:rPr lang="en-US" dirty="0" smtClean="0"/>
              <a:t>As their greed consumes them, they turn on each other and each is slain in turn.</a:t>
            </a:r>
          </a:p>
          <a:p>
            <a:r>
              <a:rPr lang="en-US" dirty="0" smtClean="0"/>
              <a:t>The strange power of the temple </a:t>
            </a:r>
            <a:r>
              <a:rPr lang="en-US" dirty="0" smtClean="0"/>
              <a:t>resurrect </a:t>
            </a:r>
            <a:r>
              <a:rPr lang="en-US" dirty="0" smtClean="0"/>
              <a:t>them to fight each other again and again…   for all time.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933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Marketing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Target Market:</a:t>
            </a:r>
          </a:p>
          <a:p>
            <a:pPr lvl="1"/>
            <a:r>
              <a:rPr lang="en-US" dirty="0" smtClean="0"/>
              <a:t>“Core” gamers with a desire for competition within a friend-group scenario.</a:t>
            </a:r>
          </a:p>
          <a:p>
            <a:pPr lvl="1"/>
            <a:r>
              <a:rPr lang="en-US" dirty="0" smtClean="0"/>
              <a:t>PC initially (console later possibility)</a:t>
            </a:r>
          </a:p>
          <a:p>
            <a:pPr lvl="1"/>
            <a:r>
              <a:rPr lang="en-US" dirty="0" smtClean="0"/>
              <a:t>Couch + Controller </a:t>
            </a:r>
            <a:r>
              <a:rPr lang="en-US" dirty="0" err="1" smtClean="0"/>
              <a:t>playstyle</a:t>
            </a:r>
            <a:r>
              <a:rPr lang="en-US" dirty="0" smtClean="0"/>
              <a:t> (keyboard supported)</a:t>
            </a:r>
          </a:p>
          <a:p>
            <a:r>
              <a:rPr lang="en-US" dirty="0" smtClean="0"/>
              <a:t>This is the sort of “Casual”-Hardcore game that might be associated with games like </a:t>
            </a:r>
            <a:r>
              <a:rPr lang="en-US" dirty="0" err="1" smtClean="0"/>
              <a:t>Spelunky</a:t>
            </a:r>
            <a:r>
              <a:rPr lang="en-US" dirty="0" smtClean="0"/>
              <a:t> or Samurai Gunn</a:t>
            </a:r>
          </a:p>
          <a:p>
            <a:pPr lvl="1"/>
            <a:r>
              <a:rPr lang="en-US" dirty="0" smtClean="0"/>
              <a:t>Easy to pick up, hard to master</a:t>
            </a:r>
          </a:p>
        </p:txBody>
      </p:sp>
    </p:spTree>
    <p:extLst>
      <p:ext uri="{BB962C8B-B14F-4D97-AF65-F5344CB8AC3E}">
        <p14:creationId xmlns:p14="http://schemas.microsoft.com/office/powerpoint/2010/main" val="17734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Resources: Code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Procedural level layout code</a:t>
            </a:r>
          </a:p>
          <a:p>
            <a:r>
              <a:rPr lang="en-US" sz="3000" dirty="0" smtClean="0"/>
              <a:t>AI algorithms to challenge players of various skill levels (spread among </a:t>
            </a:r>
            <a:r>
              <a:rPr lang="en-US" sz="3000" dirty="0" err="1" smtClean="0"/>
              <a:t>tilesets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4 player </a:t>
            </a:r>
            <a:r>
              <a:rPr lang="en-US" sz="3000" dirty="0" err="1" smtClean="0"/>
              <a:t>splitscreen</a:t>
            </a:r>
            <a:r>
              <a:rPr lang="en-US" sz="3000" dirty="0" smtClean="0"/>
              <a:t> with individual player cameras</a:t>
            </a:r>
          </a:p>
          <a:p>
            <a:r>
              <a:rPr lang="en-US" sz="3000" dirty="0" smtClean="0"/>
              <a:t>Intelligent trap triggering code (avoidable but still surprising to the inattentive)</a:t>
            </a:r>
          </a:p>
          <a:p>
            <a:r>
              <a:rPr lang="en-US" sz="3000" dirty="0" smtClean="0"/>
              <a:t>Non-traditional movement physics (air-dashing)</a:t>
            </a:r>
          </a:p>
          <a:p>
            <a:r>
              <a:rPr lang="en-US" sz="3000" dirty="0" smtClean="0"/>
              <a:t>Modifiable and constantly changing player attributes including jump height and weapon style</a:t>
            </a:r>
          </a:p>
          <a:p>
            <a:r>
              <a:rPr lang="en-US" sz="3000" dirty="0" smtClean="0"/>
              <a:t>Estimated 80 – 100+ man-hours required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1255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700" dirty="0" smtClean="0"/>
              <a:t>Resources: Art</a:t>
            </a:r>
            <a:endParaRPr lang="en-US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Four individually distinguishable player sprites + animation sets</a:t>
            </a:r>
          </a:p>
          <a:p>
            <a:r>
              <a:rPr lang="en-US" sz="3000" dirty="0" smtClean="0"/>
              <a:t>More than 20 enemy sprites + attack animations</a:t>
            </a:r>
          </a:p>
          <a:p>
            <a:r>
              <a:rPr lang="en-US" sz="3000" dirty="0" smtClean="0"/>
              <a:t>3-4 </a:t>
            </a:r>
            <a:r>
              <a:rPr lang="en-US" sz="3000" dirty="0" err="1" smtClean="0"/>
              <a:t>tilesets</a:t>
            </a:r>
            <a:r>
              <a:rPr lang="en-US" sz="3000" dirty="0" smtClean="0"/>
              <a:t> for various levels (+ shop stalls etc.)</a:t>
            </a:r>
          </a:p>
          <a:p>
            <a:r>
              <a:rPr lang="en-US" sz="3000" dirty="0" smtClean="0"/>
              <a:t>Projectile sprites for each of 4 weapons over 3 levels</a:t>
            </a:r>
          </a:p>
          <a:p>
            <a:r>
              <a:rPr lang="en-US" sz="3000" dirty="0" smtClean="0"/>
              <a:t>Estimated 120 or fewer man-hours depending on fidelity</a:t>
            </a:r>
          </a:p>
        </p:txBody>
      </p:sp>
    </p:spTree>
    <p:extLst>
      <p:ext uri="{BB962C8B-B14F-4D97-AF65-F5344CB8AC3E}">
        <p14:creationId xmlns:p14="http://schemas.microsoft.com/office/powerpoint/2010/main" val="183894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700" dirty="0" smtClean="0"/>
              <a:t>Features</a:t>
            </a:r>
            <a:endParaRPr lang="en-CA" sz="6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4-Player split screen free-for-all arena</a:t>
            </a:r>
          </a:p>
          <a:p>
            <a:r>
              <a:rPr lang="en-US" dirty="0" smtClean="0"/>
              <a:t>Procedurally generated </a:t>
            </a:r>
            <a:r>
              <a:rPr lang="en-US" dirty="0" err="1" smtClean="0"/>
              <a:t>platforming</a:t>
            </a:r>
            <a:r>
              <a:rPr lang="en-US" dirty="0" smtClean="0"/>
              <a:t> </a:t>
            </a:r>
            <a:r>
              <a:rPr lang="en-US" dirty="0" smtClean="0"/>
              <a:t>stages</a:t>
            </a:r>
          </a:p>
          <a:p>
            <a:r>
              <a:rPr lang="en-US" dirty="0" smtClean="0"/>
              <a:t>AI enemies guarding hoards of gold</a:t>
            </a:r>
          </a:p>
          <a:p>
            <a:r>
              <a:rPr lang="en-US" dirty="0" smtClean="0"/>
              <a:t>Multiple weapons with various counter-play opportunities</a:t>
            </a:r>
          </a:p>
          <a:p>
            <a:r>
              <a:rPr lang="en-US" dirty="0" smtClean="0"/>
              <a:t>Gold is both the shop currency, and the point system that wins the game. (value tradeoff)</a:t>
            </a:r>
            <a:endParaRPr lang="en-US" dirty="0" smtClean="0"/>
          </a:p>
          <a:p>
            <a:r>
              <a:rPr lang="en-US" dirty="0"/>
              <a:t>Frenetic combat is </a:t>
            </a:r>
            <a:r>
              <a:rPr lang="en-US" dirty="0" smtClean="0"/>
              <a:t>interspersed </a:t>
            </a:r>
            <a:r>
              <a:rPr lang="en-US" dirty="0"/>
              <a:t>with tense </a:t>
            </a:r>
            <a:r>
              <a:rPr lang="en-US" dirty="0" smtClean="0"/>
              <a:t>buildup</a:t>
            </a:r>
            <a:r>
              <a:rPr lang="en-CA" dirty="0"/>
              <a:t> </a:t>
            </a:r>
            <a:r>
              <a:rPr lang="en-CA" dirty="0" smtClean="0"/>
              <a:t>as players clash for short periods throughout the game.</a:t>
            </a:r>
          </a:p>
          <a:p>
            <a:r>
              <a:rPr lang="en-CA" dirty="0" smtClean="0"/>
              <a:t>Final free-for-all slugfest to decide winner.</a:t>
            </a:r>
          </a:p>
        </p:txBody>
      </p:sp>
    </p:spTree>
    <p:extLst>
      <p:ext uri="{BB962C8B-B14F-4D97-AF65-F5344CB8AC3E}">
        <p14:creationId xmlns:p14="http://schemas.microsoft.com/office/powerpoint/2010/main" val="40292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Interesting monster AI behavior (no AI players)</a:t>
            </a:r>
          </a:p>
          <a:p>
            <a:r>
              <a:rPr lang="en-US" dirty="0" smtClean="0"/>
              <a:t>Player physics modified throughout play</a:t>
            </a:r>
          </a:p>
          <a:p>
            <a:r>
              <a:rPr lang="en-US" dirty="0" smtClean="0"/>
              <a:t>Procedural level generation</a:t>
            </a:r>
          </a:p>
          <a:p>
            <a:r>
              <a:rPr lang="en-US" dirty="0" smtClean="0"/>
              <a:t>In-game </a:t>
            </a:r>
            <a:r>
              <a:rPr lang="en-US" dirty="0"/>
              <a:t>d</a:t>
            </a:r>
            <a:r>
              <a:rPr lang="en-US" dirty="0" smtClean="0"/>
              <a:t>ynamic shop worked into play area</a:t>
            </a:r>
          </a:p>
          <a:p>
            <a:r>
              <a:rPr lang="en-US" dirty="0" smtClean="0"/>
              <a:t>4 player split-screen switching to single-screen for final battle (individual player cameras)</a:t>
            </a:r>
          </a:p>
          <a:p>
            <a:r>
              <a:rPr lang="en-US" dirty="0" smtClean="0"/>
              <a:t>4 different weapons with radically different behavior and logic, from lasers to smart-</a:t>
            </a:r>
            <a:r>
              <a:rPr lang="en-US" dirty="0" err="1" smtClean="0"/>
              <a:t>missles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7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4-player arena with frantic </a:t>
            </a:r>
            <a:r>
              <a:rPr lang="en-US" dirty="0" err="1" smtClean="0"/>
              <a:t>PvP</a:t>
            </a:r>
            <a:r>
              <a:rPr lang="en-US" dirty="0" smtClean="0"/>
              <a:t> and </a:t>
            </a:r>
            <a:r>
              <a:rPr lang="en-US" dirty="0" err="1" smtClean="0"/>
              <a:t>PvE</a:t>
            </a:r>
            <a:r>
              <a:rPr lang="en-US" dirty="0" smtClean="0"/>
              <a:t> combat</a:t>
            </a:r>
          </a:p>
          <a:p>
            <a:r>
              <a:rPr lang="en-US" dirty="0" smtClean="0"/>
              <a:t>Interesting gold dynamic as currency/points</a:t>
            </a:r>
          </a:p>
          <a:p>
            <a:r>
              <a:rPr lang="en-US" dirty="0" smtClean="0"/>
              <a:t>Easy to pick up – hard to master philosophy</a:t>
            </a:r>
          </a:p>
          <a:p>
            <a:r>
              <a:rPr lang="en-US" dirty="0" smtClean="0"/>
              <a:t>Appeals to a large dynamic defined by one’s friend group, from casual to “Core”</a:t>
            </a:r>
          </a:p>
          <a:p>
            <a:r>
              <a:rPr lang="en-US" dirty="0" smtClean="0"/>
              <a:t>We are the dedicated team who is willing to pour our best effort and ideas into making this </a:t>
            </a:r>
            <a:r>
              <a:rPr lang="en-US" smtClean="0"/>
              <a:t>game truly shine.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8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430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Codename: “Flaming Zebras”</vt:lpstr>
      <vt:lpstr>Premise</vt:lpstr>
      <vt:lpstr>Marketing</vt:lpstr>
      <vt:lpstr>Resources: Code</vt:lpstr>
      <vt:lpstr>Resources: Art</vt:lpstr>
      <vt:lpstr>Features</vt:lpstr>
      <vt:lpstr>Technical Elements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Codename: “Flaming Zebras”</dc:title>
  <dc:creator>Swift</dc:creator>
  <cp:lastModifiedBy>Connor</cp:lastModifiedBy>
  <cp:revision>14</cp:revision>
  <dcterms:created xsi:type="dcterms:W3CDTF">2014-09-10T01:28:55Z</dcterms:created>
  <dcterms:modified xsi:type="dcterms:W3CDTF">2014-09-11T21:24:26Z</dcterms:modified>
</cp:coreProperties>
</file>