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83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2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7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6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2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85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69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59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5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46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6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7DF7-0E17-48A2-B10A-BF75F6C7B3BE}" type="datetimeFigureOut">
              <a:rPr lang="en-CA" smtClean="0"/>
              <a:t>2014-09-09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9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8610600" cy="1774825"/>
          </a:xfrm>
        </p:spPr>
        <p:txBody>
          <a:bodyPr>
            <a:noAutofit/>
          </a:bodyPr>
          <a:lstStyle/>
          <a:p>
            <a:r>
              <a:rPr lang="en-US" sz="5500" dirty="0" smtClean="0"/>
              <a:t>Codename: “Flaming Zebras”</a:t>
            </a:r>
            <a:endParaRPr lang="en-CA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352800"/>
            <a:ext cx="6934200" cy="914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 game by Applied Logistics</a:t>
            </a:r>
            <a:endParaRPr lang="en-CA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578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Connor </a:t>
            </a:r>
            <a:r>
              <a:rPr lang="en-US" sz="2000" dirty="0" err="1" smtClean="0"/>
              <a:t>Lavoy</a:t>
            </a:r>
            <a:r>
              <a:rPr lang="en-US" sz="2000" dirty="0" smtClean="0"/>
              <a:t>, Royce Meyer, Erik </a:t>
            </a:r>
            <a:r>
              <a:rPr lang="en-US" sz="2000" dirty="0" err="1" smtClean="0"/>
              <a:t>LaBine</a:t>
            </a:r>
            <a:r>
              <a:rPr lang="en-US" sz="2000" dirty="0" smtClean="0"/>
              <a:t>, Warren Fehr, Brandon </a:t>
            </a:r>
            <a:r>
              <a:rPr lang="en-US" sz="2000" dirty="0" err="1" smtClean="0"/>
              <a:t>Krawchuk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3151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Premise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Brave adventurers enter a strange temple looking for treasure.</a:t>
            </a:r>
          </a:p>
          <a:p>
            <a:r>
              <a:rPr lang="en-US" dirty="0" smtClean="0"/>
              <a:t>As their greed consumes them, they turn on each other and each is slain in turn.</a:t>
            </a:r>
          </a:p>
          <a:p>
            <a:r>
              <a:rPr lang="en-US" dirty="0" smtClean="0"/>
              <a:t>The strange power of the temple resurrects them to fight each other again and again…   for all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933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700" dirty="0" smtClean="0"/>
              <a:t>Features</a:t>
            </a:r>
            <a:endParaRPr lang="en-CA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4-Player split screen free-for-all arena</a:t>
            </a:r>
          </a:p>
          <a:p>
            <a:r>
              <a:rPr lang="en-US" dirty="0" smtClean="0"/>
              <a:t>Procedurally generated </a:t>
            </a:r>
            <a:r>
              <a:rPr lang="en-US" dirty="0" err="1" smtClean="0"/>
              <a:t>platforming</a:t>
            </a:r>
            <a:r>
              <a:rPr lang="en-US" dirty="0" smtClean="0"/>
              <a:t> stages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927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Core Gameplay</a:t>
            </a:r>
            <a:endParaRPr lang="en-CA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zones on the map, with an additional shop for purchasing upgrades</a:t>
            </a:r>
          </a:p>
          <a:p>
            <a:r>
              <a:rPr lang="en-US" dirty="0" smtClean="0"/>
              <a:t>Money is the measure of success (points)</a:t>
            </a:r>
          </a:p>
          <a:p>
            <a:r>
              <a:rPr lang="en-US" dirty="0" smtClean="0"/>
              <a:t>You need to spend money to buy upgrades</a:t>
            </a:r>
          </a:p>
          <a:p>
            <a:r>
              <a:rPr lang="en-US" dirty="0" smtClean="0"/>
              <a:t>Zones possess various difficulty/reward ratios</a:t>
            </a:r>
          </a:p>
          <a:p>
            <a:r>
              <a:rPr lang="en-US" dirty="0" smtClean="0"/>
              <a:t>All players are forced to meet in the final minutes of the game to fight </a:t>
            </a:r>
            <a:r>
              <a:rPr lang="en-US" smtClean="0"/>
              <a:t>for supremacy.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268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139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Codename: “Flaming Zebras”</vt:lpstr>
      <vt:lpstr>Premise</vt:lpstr>
      <vt:lpstr>Features</vt:lpstr>
      <vt:lpstr>Core Gameplay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“Flaming Zebras”</dc:title>
  <dc:creator>Swift</dc:creator>
  <cp:lastModifiedBy>Swift</cp:lastModifiedBy>
  <cp:revision>4</cp:revision>
  <dcterms:created xsi:type="dcterms:W3CDTF">2014-09-10T01:28:55Z</dcterms:created>
  <dcterms:modified xsi:type="dcterms:W3CDTF">2014-09-10T01:49:22Z</dcterms:modified>
</cp:coreProperties>
</file>