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8796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79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514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86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38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58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278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16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3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78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6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95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25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1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9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10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.imgur.com/oYXt5jJ.jp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370950" y="720700"/>
            <a:ext cx="8087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Shift Swap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188050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13 - Agile Technologies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2"/>
          </p:nvPr>
        </p:nvSpPr>
        <p:spPr>
          <a:xfrm>
            <a:off x="685800" y="3154328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Andrew Magnus, Ken Slawinski, Connor Lavoy, Erik Labine, Warren Fehr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Employees can: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Give up unwanted shifts, and others can take these shifts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Trade shifts, request to swap one shift for a desired shift of someone else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Managers have the option to approve or deny trades.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Trading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Add/Remove Employees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Employee Promotion/Demotion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Changing Employee Information</a:t>
            </a:r>
          </a:p>
          <a:p>
            <a:pPr marL="457200" lvl="0" indent="-4318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Changing passwords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Administrative Functionality	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/>
              <a:t>Encrypted Login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username/password login with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/>
              <a:t>    SHA-256 encrypted passwords for user    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/>
              <a:t>    protection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u="sng"/>
              <a:t>Messaging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Users can send personal messages between other users as well as alerts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Misc.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Implementing JavaFX, a new technology</a:t>
            </a:r>
          </a:p>
          <a:p>
            <a:pPr marL="457200" lvl="0" indent="-4318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Mixing hashing and the database technology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 and Triumphs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/>
              <a:t>Interface between Java and PostgreSQL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Issues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have had lots of fun creating this project, we feel that it provides a valuable function for businesses and have ideas for other features that could be implemented with more time than the class allowed.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Managing your work and personal schedules can be difficult, and finding someone to take your shift if something comes up is hard and time consuming...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Shift Swap is the answer, it allows employees to easily and quickly trade their shifts, manage their schedule and ultimately work harder.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Shift Swap is a Shift Scheduling Program designed for small and medium businesses, it allows managers to easily create work schedules and employees to view, change, and manage their schedule easily and quickly.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Shift Swap?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With employee information, schedule building and viewing, shift trading, promotions, and messaging, this is the only software your business needs to manage its employees.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414441"/>
            <a:ext cx="8324986" cy="74994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Shift Swap is about your Business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719" y="0"/>
            <a:ext cx="498057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159775"/>
            <a:ext cx="55245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Trade System Sequence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875" y="0"/>
            <a:ext cx="41456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7574525" y="2244225"/>
            <a:ext cx="1248299" cy="4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External Link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83975" y="767825"/>
            <a:ext cx="2971799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Employees have the ability to see monthly and weekly schedules, Managers have the ability to assign shifts to the Employees that will show up in their schedules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 Functionality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</Words>
  <Application>Microsoft Office PowerPoint</Application>
  <PresentationFormat>On-screen Show (16:9)</PresentationFormat>
  <Paragraphs>40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wave</vt:lpstr>
      <vt:lpstr>Shift Swap</vt:lpstr>
      <vt:lpstr>The Problem</vt:lpstr>
      <vt:lpstr>The Solution</vt:lpstr>
      <vt:lpstr>What is Shift Swap?</vt:lpstr>
      <vt:lpstr>Shift Swap is about your Business</vt:lpstr>
      <vt:lpstr>PowerPoint Presentation</vt:lpstr>
      <vt:lpstr>Trade System Sequence</vt:lpstr>
      <vt:lpstr>Class Diagram</vt:lpstr>
      <vt:lpstr>Schedule Functionality</vt:lpstr>
      <vt:lpstr>Trading Functionality</vt:lpstr>
      <vt:lpstr>Administrative Functionality </vt:lpstr>
      <vt:lpstr>Misc. Functionality</vt:lpstr>
      <vt:lpstr>Challenges and Triumphs</vt:lpstr>
      <vt:lpstr>Other Issues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Swap</dc:title>
  <cp:lastModifiedBy>Andrew Magnus</cp:lastModifiedBy>
  <cp:revision>1</cp:revision>
  <dcterms:modified xsi:type="dcterms:W3CDTF">2014-11-30T23:44:38Z</dcterms:modified>
</cp:coreProperties>
</file>