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2" r:id="rId6"/>
    <p:sldId id="258" r:id="rId7"/>
    <p:sldId id="259" r:id="rId8"/>
    <p:sldId id="260" r:id="rId9"/>
    <p:sldId id="26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02" y="-9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79456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416098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41080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36424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D87FA-FB2D-4EA8-9A59-BBCFF0097196}"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348417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9D87FA-FB2D-4EA8-9A59-BBCFF0097196}"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89184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9D87FA-FB2D-4EA8-9A59-BBCFF0097196}" type="datetimeFigureOut">
              <a:rPr lang="en-US" smtClean="0"/>
              <a:t>10/3/2014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374946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9D87FA-FB2D-4EA8-9A59-BBCFF0097196}" type="datetimeFigureOut">
              <a:rPr lang="en-US" smtClean="0"/>
              <a:t>10/3/2014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229479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D87FA-FB2D-4EA8-9A59-BBCFF0097196}" type="datetimeFigureOut">
              <a:rPr lang="en-US" smtClean="0"/>
              <a:t>10/3/2014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402171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D87FA-FB2D-4EA8-9A59-BBCFF0097196}"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819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D87FA-FB2D-4EA8-9A59-BBCFF0097196}"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68171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D87FA-FB2D-4EA8-9A59-BBCFF0097196}" type="datetimeFigureOut">
              <a:rPr lang="en-US" smtClean="0"/>
              <a:t>10/3/2014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61118-D5B9-4453-BA65-F1B7D5308CD3}" type="slidenum">
              <a:rPr lang="en-US" smtClean="0"/>
              <a:t>‹#›</a:t>
            </a:fld>
            <a:endParaRPr lang="en-US"/>
          </a:p>
        </p:txBody>
      </p:sp>
    </p:spTree>
    <p:extLst>
      <p:ext uri="{BB962C8B-B14F-4D97-AF65-F5344CB8AC3E}">
        <p14:creationId xmlns:p14="http://schemas.microsoft.com/office/powerpoint/2010/main" val="19787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293" y="3124200"/>
            <a:ext cx="7772400" cy="1289260"/>
          </a:xfrm>
        </p:spPr>
        <p:txBody>
          <a:bodyPr/>
          <a:lstStyle/>
          <a:p>
            <a:r>
              <a:rPr lang="en-US" dirty="0" smtClean="0"/>
              <a:t>“Market Paradigms”</a:t>
            </a:r>
            <a:endParaRPr lang="en-US" dirty="0"/>
          </a:p>
        </p:txBody>
      </p:sp>
      <p:pic>
        <p:nvPicPr>
          <p:cNvPr id="1026" name="Picture 2" descr="\\cabinet\work$\amm215\cmpt\Desktop\Agil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705" y="1752600"/>
            <a:ext cx="5665787" cy="167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2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From personal experience, a quickly usable system to check and manage a schedule is not only helpful but necessary for business optimality.</a:t>
            </a:r>
          </a:p>
          <a:p>
            <a:pPr marL="0" indent="0">
              <a:buNone/>
            </a:pPr>
            <a:r>
              <a:rPr lang="en-US" dirty="0" smtClean="0"/>
              <a:t>Our project aim is simplicity so that as little time is spent using the system, while not cutting down of functionality.</a:t>
            </a:r>
          </a:p>
        </p:txBody>
      </p:sp>
      <p:sp>
        <p:nvSpPr>
          <p:cNvPr id="4" name="Title 1"/>
          <p:cNvSpPr>
            <a:spLocks noGrp="1"/>
          </p:cNvSpPr>
          <p:nvPr>
            <p:ph type="title"/>
          </p:nvPr>
        </p:nvSpPr>
        <p:spPr>
          <a:xfrm>
            <a:off x="2133600" y="274638"/>
            <a:ext cx="6553200" cy="1143000"/>
          </a:xfrm>
        </p:spPr>
        <p:txBody>
          <a:bodyPr/>
          <a:lstStyle/>
          <a:p>
            <a:r>
              <a:rPr lang="en-US" dirty="0" smtClean="0"/>
              <a:t>Conclusion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77514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lstStyle/>
          <a:p>
            <a:r>
              <a:rPr lang="en-US" dirty="0" smtClean="0"/>
              <a:t>The Idea</a:t>
            </a:r>
            <a:endParaRPr lang="en-US" dirty="0"/>
          </a:p>
        </p:txBody>
      </p:sp>
      <p:sp>
        <p:nvSpPr>
          <p:cNvPr id="3" name="Content Placeholder 2"/>
          <p:cNvSpPr>
            <a:spLocks noGrp="1"/>
          </p:cNvSpPr>
          <p:nvPr>
            <p:ph idx="1"/>
          </p:nvPr>
        </p:nvSpPr>
        <p:spPr/>
        <p:txBody>
          <a:bodyPr/>
          <a:lstStyle/>
          <a:p>
            <a:pPr marL="0" indent="0">
              <a:buNone/>
            </a:pPr>
            <a:r>
              <a:rPr lang="en-US" dirty="0"/>
              <a:t>Shift Swap is a new software designed and developed by Agile Technology to be all you need and more for improving your business. Developed with small and medium businesses in mind, Shift Swap makes it easier and quicker for everyone in your business to manage their busy schedules and maximize your profits. </a:t>
            </a:r>
          </a:p>
          <a:p>
            <a:pPr marL="0" indent="0">
              <a:buNone/>
            </a:pPr>
            <a:endParaRPr lang="en-US" dirty="0"/>
          </a:p>
        </p:txBody>
      </p:sp>
      <p:pic>
        <p:nvPicPr>
          <p:cNvPr id="4" name="Picture 3"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191880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Features</a:t>
            </a:r>
          </a:p>
          <a:p>
            <a:pPr marL="0" indent="0">
              <a:buNone/>
            </a:pPr>
            <a:r>
              <a:rPr lang="en-US" dirty="0" smtClean="0"/>
              <a:t>- Secure login with password encryption</a:t>
            </a:r>
          </a:p>
          <a:p>
            <a:pPr>
              <a:buFontTx/>
              <a:buChar char="-"/>
            </a:pPr>
            <a:r>
              <a:rPr lang="en-US" dirty="0" smtClean="0"/>
              <a:t>Multi-level schedule viewing for managers and employees</a:t>
            </a:r>
          </a:p>
          <a:p>
            <a:pPr>
              <a:buFontTx/>
              <a:buChar char="-"/>
            </a:pPr>
            <a:r>
              <a:rPr lang="en-US" dirty="0" smtClean="0"/>
              <a:t>Trade, add</a:t>
            </a:r>
            <a:r>
              <a:rPr lang="en-US" smtClean="0"/>
              <a:t>, emove</a:t>
            </a:r>
            <a:r>
              <a:rPr lang="en-US" dirty="0" smtClean="0"/>
              <a:t>, and increase shifts</a:t>
            </a:r>
          </a:p>
          <a:p>
            <a:pPr>
              <a:buFontTx/>
              <a:buChar char="-"/>
            </a:pPr>
            <a:r>
              <a:rPr lang="en-US" dirty="0" smtClean="0"/>
              <a:t>Ability to reply to messages and requests from other users</a:t>
            </a:r>
          </a:p>
          <a:p>
            <a:pPr>
              <a:buFontTx/>
              <a:buChar char="-"/>
            </a:pPr>
            <a:endParaRPr lang="en-US" dirty="0" smtClean="0"/>
          </a:p>
        </p:txBody>
      </p:sp>
      <p:sp>
        <p:nvSpPr>
          <p:cNvPr id="4" name="Title 1"/>
          <p:cNvSpPr>
            <a:spLocks noGrp="1"/>
          </p:cNvSpPr>
          <p:nvPr>
            <p:ph type="title"/>
          </p:nvPr>
        </p:nvSpPr>
        <p:spPr>
          <a:xfrm>
            <a:off x="2133600" y="274638"/>
            <a:ext cx="6553200" cy="1143000"/>
          </a:xfrm>
        </p:spPr>
        <p:txBody>
          <a:bodyPr/>
          <a:lstStyle/>
          <a:p>
            <a:r>
              <a:rPr lang="en-US" dirty="0" smtClean="0"/>
              <a:t>Project Breakdown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05034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Use Cases</a:t>
            </a:r>
          </a:p>
          <a:p>
            <a:pPr marL="0" indent="0">
              <a:buNone/>
            </a:pPr>
            <a:r>
              <a:rPr lang="en-US" dirty="0" smtClean="0"/>
              <a:t>- Employees will be able to check, manage and change their shift schedule</a:t>
            </a:r>
          </a:p>
          <a:p>
            <a:pPr marL="0" indent="0">
              <a:buNone/>
            </a:pPr>
            <a:r>
              <a:rPr lang="en-US" dirty="0" smtClean="0"/>
              <a:t>- Their managers have the ability to manage all users shifts and assign new shifts</a:t>
            </a:r>
          </a:p>
          <a:p>
            <a:pPr marL="0" indent="0">
              <a:buNone/>
            </a:pPr>
            <a:r>
              <a:rPr lang="en-US" dirty="0" smtClean="0"/>
              <a:t>- Owners will be able to promote and remove users of the system</a:t>
            </a:r>
            <a:endParaRPr lang="en-US" dirty="0"/>
          </a:p>
        </p:txBody>
      </p:sp>
      <p:sp>
        <p:nvSpPr>
          <p:cNvPr id="4" name="Title 1"/>
          <p:cNvSpPr>
            <a:spLocks noGrp="1"/>
          </p:cNvSpPr>
          <p:nvPr>
            <p:ph type="title"/>
          </p:nvPr>
        </p:nvSpPr>
        <p:spPr>
          <a:xfrm>
            <a:off x="2133600" y="274638"/>
            <a:ext cx="6553200" cy="1143000"/>
          </a:xfrm>
        </p:spPr>
        <p:txBody>
          <a:bodyPr/>
          <a:lstStyle/>
          <a:p>
            <a:r>
              <a:rPr lang="en-US" dirty="0" smtClean="0"/>
              <a:t>Project Breakdown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77514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Technologies</a:t>
            </a:r>
          </a:p>
          <a:p>
            <a:pPr marL="0" indent="0">
              <a:buNone/>
            </a:pPr>
            <a:r>
              <a:rPr lang="en-US" dirty="0" smtClean="0"/>
              <a:t>- SQL database </a:t>
            </a:r>
          </a:p>
          <a:p>
            <a:pPr marL="0" indent="0">
              <a:buNone/>
            </a:pPr>
            <a:r>
              <a:rPr lang="en-US" dirty="0" smtClean="0"/>
              <a:t>- Java Applet for web deployment</a:t>
            </a:r>
          </a:p>
          <a:p>
            <a:pPr marL="0" indent="0">
              <a:buNone/>
            </a:pPr>
            <a:r>
              <a:rPr lang="en-US" dirty="0" smtClean="0"/>
              <a:t>- MD5 Encryption for Passwords</a:t>
            </a:r>
            <a:endParaRPr lang="en-US" dirty="0"/>
          </a:p>
        </p:txBody>
      </p:sp>
      <p:sp>
        <p:nvSpPr>
          <p:cNvPr id="4" name="Title 1"/>
          <p:cNvSpPr>
            <a:spLocks noGrp="1"/>
          </p:cNvSpPr>
          <p:nvPr>
            <p:ph type="title"/>
          </p:nvPr>
        </p:nvSpPr>
        <p:spPr>
          <a:xfrm>
            <a:off x="2133600" y="274638"/>
            <a:ext cx="6553200" cy="1143000"/>
          </a:xfrm>
        </p:spPr>
        <p:txBody>
          <a:bodyPr/>
          <a:lstStyle/>
          <a:p>
            <a:r>
              <a:rPr lang="en-US" dirty="0" smtClean="0"/>
              <a:t>Project Breakdown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211261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p>
            <a:r>
              <a:rPr lang="en-US" dirty="0" smtClean="0"/>
              <a:t>Current Progress</a:t>
            </a:r>
            <a:endParaRPr lang="en-US" dirty="0"/>
          </a:p>
        </p:txBody>
      </p:sp>
      <p:sp>
        <p:nvSpPr>
          <p:cNvPr id="3" name="Content Placeholder 2"/>
          <p:cNvSpPr>
            <a:spLocks noGrp="1"/>
          </p:cNvSpPr>
          <p:nvPr>
            <p:ph idx="1"/>
          </p:nvPr>
        </p:nvSpPr>
        <p:spPr/>
        <p:txBody>
          <a:bodyPr/>
          <a:lstStyle/>
          <a:p>
            <a:pPr>
              <a:buFontTx/>
              <a:buChar char="-"/>
            </a:pPr>
            <a:r>
              <a:rPr lang="en-US" dirty="0" smtClean="0"/>
              <a:t>Database is partially up and running</a:t>
            </a:r>
          </a:p>
          <a:p>
            <a:pPr>
              <a:buFontTx/>
              <a:buChar char="-"/>
            </a:pPr>
            <a:r>
              <a:rPr lang="en-US" dirty="0" smtClean="0"/>
              <a:t>Login Screen</a:t>
            </a:r>
          </a:p>
          <a:p>
            <a:pPr>
              <a:buFontTx/>
              <a:buChar char="-"/>
            </a:pPr>
            <a:r>
              <a:rPr lang="en-US" dirty="0" smtClean="0"/>
              <a:t>Database integration</a:t>
            </a:r>
          </a:p>
          <a:p>
            <a:pPr>
              <a:buFontTx/>
              <a:buChar char="-"/>
            </a:pPr>
            <a:endParaRPr lang="en-US" dirty="0" smtClean="0"/>
          </a:p>
          <a:p>
            <a:pPr>
              <a:buFontTx/>
              <a:buChar char="-"/>
            </a:pPr>
            <a:endParaRPr lang="en-US" dirty="0" smtClean="0"/>
          </a:p>
        </p:txBody>
      </p:sp>
      <p:pic>
        <p:nvPicPr>
          <p:cNvPr id="4" name="Picture 3"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129296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lstStyle/>
          <a:p>
            <a:r>
              <a:rPr lang="en-US" dirty="0" smtClean="0"/>
              <a:t>Work Breakdown</a:t>
            </a:r>
            <a:endParaRPr lang="en-US" dirty="0"/>
          </a:p>
        </p:txBody>
      </p:sp>
      <p:sp>
        <p:nvSpPr>
          <p:cNvPr id="3" name="Content Placeholder 2"/>
          <p:cNvSpPr>
            <a:spLocks noGrp="1"/>
          </p:cNvSpPr>
          <p:nvPr>
            <p:ph idx="1"/>
          </p:nvPr>
        </p:nvSpPr>
        <p:spPr/>
        <p:txBody>
          <a:bodyPr/>
          <a:lstStyle/>
          <a:p>
            <a:pPr marL="0" indent="0">
              <a:buNone/>
            </a:pPr>
            <a:r>
              <a:rPr lang="en-US" dirty="0" smtClean="0"/>
              <a:t>-Controller and Request Management </a:t>
            </a:r>
          </a:p>
          <a:p>
            <a:pPr marL="0" indent="0">
              <a:buNone/>
            </a:pPr>
            <a:r>
              <a:rPr lang="en-US" dirty="0" smtClean="0"/>
              <a:t>-Database</a:t>
            </a:r>
          </a:p>
          <a:p>
            <a:pPr marL="0" indent="0">
              <a:buNone/>
            </a:pPr>
            <a:r>
              <a:rPr lang="en-US" dirty="0" smtClean="0"/>
              <a:t>-User Interface</a:t>
            </a:r>
          </a:p>
          <a:p>
            <a:pPr marL="0" indent="0">
              <a:buNone/>
            </a:pPr>
            <a:r>
              <a:rPr lang="en-US" dirty="0" smtClean="0"/>
              <a:t>-Request generation and interpretation </a:t>
            </a:r>
          </a:p>
          <a:p>
            <a:pPr marL="0" indent="0">
              <a:buNone/>
            </a:pPr>
            <a:r>
              <a:rPr lang="en-US" dirty="0" smtClean="0"/>
              <a:t>-User accounts</a:t>
            </a:r>
          </a:p>
          <a:p>
            <a:pPr marL="0" indent="0">
              <a:buNone/>
            </a:pPr>
            <a:r>
              <a:rPr lang="en-US" dirty="0" smtClean="0"/>
              <a:t>-Schedule lookup</a:t>
            </a:r>
          </a:p>
          <a:p>
            <a:pPr marL="0" indent="0">
              <a:buNone/>
            </a:pPr>
            <a:r>
              <a:rPr lang="en-US" dirty="0" smtClean="0"/>
              <a:t>-Managers Adding hours to the schedule</a:t>
            </a:r>
          </a:p>
        </p:txBody>
      </p:sp>
      <p:pic>
        <p:nvPicPr>
          <p:cNvPr id="4" name="Picture 3"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36169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We plan on segmenting the work, and slowly building up our codebase, building from test cases and a skeleton implementation (dummy functions)</a:t>
            </a:r>
          </a:p>
          <a:p>
            <a:pPr marL="0" indent="0">
              <a:buNone/>
            </a:pPr>
            <a:endParaRPr lang="en-US" dirty="0"/>
          </a:p>
        </p:txBody>
      </p:sp>
      <p:sp>
        <p:nvSpPr>
          <p:cNvPr id="4" name="Title 1"/>
          <p:cNvSpPr>
            <a:spLocks noGrp="1"/>
          </p:cNvSpPr>
          <p:nvPr>
            <p:ph type="title"/>
          </p:nvPr>
        </p:nvSpPr>
        <p:spPr>
          <a:xfrm>
            <a:off x="2133600" y="274638"/>
            <a:ext cx="6553200" cy="1143000"/>
          </a:xfrm>
        </p:spPr>
        <p:txBody>
          <a:bodyPr/>
          <a:lstStyle/>
          <a:p>
            <a:r>
              <a:rPr lang="en-US" dirty="0" smtClean="0"/>
              <a:t>The Plan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06490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Time is always a factor, with other projects and work to be done outside of this project finding time, especially at the end of the semester will be a challenge.</a:t>
            </a:r>
          </a:p>
          <a:p>
            <a:pPr marL="0" indent="0">
              <a:buNone/>
            </a:pPr>
            <a:endParaRPr lang="en-US" dirty="0"/>
          </a:p>
          <a:p>
            <a:pPr marL="0" indent="0">
              <a:buNone/>
            </a:pPr>
            <a:r>
              <a:rPr lang="en-US" dirty="0" smtClean="0"/>
              <a:t>Technological integration, making sure the database and java applet work together properly.</a:t>
            </a:r>
          </a:p>
          <a:p>
            <a:pPr marL="0" indent="0">
              <a:buNone/>
            </a:pPr>
            <a:endParaRPr lang="en-US" dirty="0"/>
          </a:p>
        </p:txBody>
      </p:sp>
      <p:sp>
        <p:nvSpPr>
          <p:cNvPr id="8" name="Title 1"/>
          <p:cNvSpPr>
            <a:spLocks noGrp="1"/>
          </p:cNvSpPr>
          <p:nvPr>
            <p:ph type="title"/>
          </p:nvPr>
        </p:nvSpPr>
        <p:spPr>
          <a:xfrm>
            <a:off x="2133600" y="274638"/>
            <a:ext cx="6553200" cy="1143000"/>
          </a:xfrm>
        </p:spPr>
        <p:txBody>
          <a:bodyPr/>
          <a:lstStyle/>
          <a:p>
            <a:r>
              <a:rPr lang="en-US" dirty="0" smtClean="0"/>
              <a:t>Risks and Challenges</a:t>
            </a:r>
            <a:endParaRPr lang="en-US" dirty="0"/>
          </a:p>
        </p:txBody>
      </p:sp>
      <p:pic>
        <p:nvPicPr>
          <p:cNvPr id="9" name="Picture 8"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52772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327</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“Market Paradigms”</vt:lpstr>
      <vt:lpstr>The Idea</vt:lpstr>
      <vt:lpstr>Project Breakdown</vt:lpstr>
      <vt:lpstr>Project Breakdown</vt:lpstr>
      <vt:lpstr>Project Breakdown</vt:lpstr>
      <vt:lpstr>Current Progress</vt:lpstr>
      <vt:lpstr>Work Breakdown</vt:lpstr>
      <vt:lpstr>The Plan</vt:lpstr>
      <vt:lpstr>Risks and Challenges</vt:lpstr>
      <vt:lpstr>Conclusion</vt:lpstr>
    </vt:vector>
  </TitlesOfParts>
  <Company>University of Saskatchewan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Paradigms”</dc:title>
  <dc:creator>Magnus, Andrew</dc:creator>
  <cp:lastModifiedBy>Magnus, Andrew</cp:lastModifiedBy>
  <cp:revision>10</cp:revision>
  <dcterms:created xsi:type="dcterms:W3CDTF">2014-10-03T21:02:29Z</dcterms:created>
  <dcterms:modified xsi:type="dcterms:W3CDTF">2014-10-03T22:04:43Z</dcterms:modified>
</cp:coreProperties>
</file>