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32a48d9b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32a48d9b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32a48d9b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32a48d9b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32a48d9b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32a48d9b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32a48d9b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32a48d9b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32a48d9b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32a48d9b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lostat.ilo.org/data/country-profil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Team blue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82725" y="1945675"/>
            <a:ext cx="7038900" cy="18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How did covid 19 impact the GDP and employment situation of different countries between 2019 and 2021?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Datasets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82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226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CA" sz="1700"/>
              <a:t>Worldwide unemployment 1960 - 2021 (.csv)</a:t>
            </a:r>
            <a:endParaRPr sz="1700"/>
          </a:p>
          <a:p>
            <a:pPr indent="-31226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CA" sz="1700"/>
              <a:t>Worldwide GDP 2018 - 2022 (.csv)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Sources: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uFill>
                  <a:noFill/>
                </a:uFill>
                <a:hlinkClick r:id="rId3"/>
              </a:rPr>
              <a:t>https://ilostat.ilo.org/data/country-profiles/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https://data.oecd.org/germany.htm#profile-jobs/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Example of the data structure</a:t>
            </a:r>
            <a:endParaRPr baseline="30000"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696" y="1086450"/>
            <a:ext cx="5573959" cy="38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Extraction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/>
              <a:t>Library</a:t>
            </a:r>
            <a:r>
              <a:rPr lang="en-CA" sz="1500"/>
              <a:t>: “Tablesaw”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-CA" sz="1500"/>
              <a:t>provides csv reader with </a:t>
            </a:r>
            <a:r>
              <a:rPr lang="en-CA" sz="1500"/>
              <a:t>customizable</a:t>
            </a:r>
            <a:r>
              <a:rPr lang="en-CA" sz="1500"/>
              <a:t> separator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CA" sz="1500"/>
              <a:t>Stores data in a table like data </a:t>
            </a:r>
            <a:r>
              <a:rPr lang="en-CA" sz="1500"/>
              <a:t>structure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CA" sz="1500"/>
              <a:t>Provides tools to access rows and columns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CA" sz="1500"/>
              <a:t>In future: insert into rational database structure e.g SQLite</a:t>
            </a:r>
            <a:endParaRPr sz="15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273" y="3403398"/>
            <a:ext cx="2125750" cy="1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Example of data structure in tablesaw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650" y="1170725"/>
            <a:ext cx="517269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