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05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00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11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00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8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2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81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4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9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9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9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2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6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4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98A84D6-69DD-44E7-BDD4-6448E256980E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11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7430" y="625859"/>
            <a:ext cx="9144000" cy="754025"/>
          </a:xfrm>
        </p:spPr>
        <p:txBody>
          <a:bodyPr/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209800" y="2409092"/>
            <a:ext cx="9144000" cy="3696426"/>
          </a:xfrm>
          <a:scene3d>
            <a:camera prst="perspectiveBelow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s-ES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CONTRASEÑAS </a:t>
            </a:r>
            <a:br>
              <a:rPr lang="es-ES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s-ES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SEGURAS Y</a:t>
            </a:r>
            <a:br>
              <a:rPr lang="es-ES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s-ES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ALGORITMOS</a:t>
            </a:r>
            <a:endParaRPr lang="es-ES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4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 smtClean="0">
                <a:latin typeface="Agency FB" panose="020B0503020202020204" pitchFamily="34" charset="0"/>
              </a:rPr>
              <a:t>ALEJANDRO SAINZ </a:t>
            </a:r>
            <a:r>
              <a:rPr lang="es-ES" sz="900" dirty="0" err="1" smtClean="0">
                <a:latin typeface="Agency FB" panose="020B0503020202020204" pitchFamily="34" charset="0"/>
              </a:rPr>
              <a:t>SAINZ</a:t>
            </a:r>
            <a:r>
              <a:rPr lang="es-ES" sz="900" dirty="0" smtClean="0">
                <a:latin typeface="Agency FB" panose="020B0503020202020204" pitchFamily="34" charset="0"/>
              </a:rPr>
              <a:t> DAW1 SSII</a:t>
            </a:r>
            <a:endParaRPr lang="es-ES" sz="900" dirty="0">
              <a:latin typeface="Agency FB" panose="020B0503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 smtClean="0">
                <a:latin typeface="Agency FB" panose="020B0503020202020204" pitchFamily="34" charset="0"/>
              </a:rPr>
              <a:t>CONTRASEÑAS SEGURAS Y ALGORITMOS</a:t>
            </a:r>
            <a:endParaRPr lang="es-ES" sz="4400" b="1" i="1" u="sng" spc="300" dirty="0">
              <a:latin typeface="Agency FB" panose="020B05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1307689"/>
            <a:ext cx="5907111" cy="50134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14138" y="1591408"/>
            <a:ext cx="39653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gency FB" panose="020B0503020202020204" pitchFamily="34" charset="0"/>
              </a:rPr>
              <a:t>NORMAS BÁSICAS PARA CREAR CONTRASEÑAS SEGURAS.</a:t>
            </a:r>
          </a:p>
          <a:p>
            <a:endParaRPr lang="es-ES" sz="2800" dirty="0">
              <a:latin typeface="Agency FB" panose="020B0503020202020204" pitchFamily="34" charset="0"/>
            </a:endParaRPr>
          </a:p>
          <a:p>
            <a:r>
              <a:rPr lang="es-ES" sz="2800" dirty="0" smtClean="0">
                <a:latin typeface="Agency FB" panose="020B0503020202020204" pitchFamily="34" charset="0"/>
              </a:rPr>
              <a:t>EL PROPIO CREADOR SE CANSÓ DE PUBLICAR BUENAS PRÁCTICAS PARA QUE LUEGO LA GENTE USASE 1234</a:t>
            </a:r>
            <a:endParaRPr lang="es-E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29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 smtClean="0">
                <a:latin typeface="Agency FB" panose="020B0503020202020204" pitchFamily="34" charset="0"/>
              </a:rPr>
              <a:t>ALEJANDRO SAINZ </a:t>
            </a:r>
            <a:r>
              <a:rPr lang="es-ES" sz="900" dirty="0" err="1" smtClean="0">
                <a:latin typeface="Agency FB" panose="020B0503020202020204" pitchFamily="34" charset="0"/>
              </a:rPr>
              <a:t>SAINZ</a:t>
            </a:r>
            <a:r>
              <a:rPr lang="es-ES" sz="900" dirty="0" smtClean="0">
                <a:latin typeface="Agency FB" panose="020B0503020202020204" pitchFamily="34" charset="0"/>
              </a:rPr>
              <a:t> DAW1 SSII</a:t>
            </a:r>
            <a:endParaRPr lang="es-ES" sz="900" dirty="0">
              <a:latin typeface="Agency FB" panose="020B0503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 smtClean="0">
                <a:latin typeface="Agency FB" panose="020B0503020202020204" pitchFamily="34" charset="0"/>
              </a:rPr>
              <a:t>CONTRASEÑAS SEGURAS Y ALGORITMOS</a:t>
            </a:r>
            <a:endParaRPr lang="es-ES" sz="4400" b="1" i="1" u="sng" spc="300" dirty="0">
              <a:latin typeface="Agency FB" panose="020B05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1117720"/>
            <a:ext cx="6849208" cy="52303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14138" y="1591408"/>
            <a:ext cx="3965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gency FB" panose="020B0503020202020204" pitchFamily="34" charset="0"/>
              </a:rPr>
              <a:t>TIEMPO QUE SE TARDA EN QUEBRAR UNA CONTRASEÑA RESPECTO A SU LONGITUD Y COMPOSICIÓN.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55169" y="3956538"/>
            <a:ext cx="329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gency FB" panose="020B0503020202020204" pitchFamily="34" charset="0"/>
              </a:rPr>
              <a:t>HAY QUE DAR GRACIAS DE TENER LA Ñ</a:t>
            </a:r>
            <a:endParaRPr lang="es-E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7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 smtClean="0">
                <a:latin typeface="Agency FB" panose="020B0503020202020204" pitchFamily="34" charset="0"/>
              </a:rPr>
              <a:t>ALEJANDRO SAINZ </a:t>
            </a:r>
            <a:r>
              <a:rPr lang="es-ES" sz="900" dirty="0" err="1" smtClean="0">
                <a:latin typeface="Agency FB" panose="020B0503020202020204" pitchFamily="34" charset="0"/>
              </a:rPr>
              <a:t>SAINZ</a:t>
            </a:r>
            <a:r>
              <a:rPr lang="es-ES" sz="900" dirty="0" smtClean="0">
                <a:latin typeface="Agency FB" panose="020B0503020202020204" pitchFamily="34" charset="0"/>
              </a:rPr>
              <a:t> DAW1 SSII</a:t>
            </a:r>
            <a:endParaRPr lang="es-ES" sz="900" dirty="0">
              <a:latin typeface="Agency FB" panose="020B0503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 smtClean="0">
                <a:latin typeface="Agency FB" panose="020B0503020202020204" pitchFamily="34" charset="0"/>
              </a:rPr>
              <a:t>CONTRASEÑAS SEGURAS Y ALGORITMOS</a:t>
            </a:r>
            <a:endParaRPr lang="es-ES" sz="4400" b="1" i="1" u="sng" spc="300" dirty="0">
              <a:latin typeface="Agency FB" panose="020B05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7719"/>
            <a:ext cx="5796078" cy="55468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14138" y="1591408"/>
            <a:ext cx="3965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gency FB" panose="020B0503020202020204" pitchFamily="34" charset="0"/>
              </a:rPr>
              <a:t>ALGUNOS DE LOS EJEMPLOS DE CONTRASEÑAS MAS COMUNES Y SU TIEMPO DE RUPTURA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55169" y="3956538"/>
            <a:ext cx="32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gency FB" panose="020B0503020202020204" pitchFamily="34" charset="0"/>
              </a:rPr>
              <a:t>ES MÁS SEGURO GUARDA LA INFORMACIÓN EN PAPEL</a:t>
            </a:r>
            <a:endParaRPr lang="es-E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9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 smtClean="0">
                <a:latin typeface="Agency FB" panose="020B0503020202020204" pitchFamily="34" charset="0"/>
              </a:rPr>
              <a:t>ALEJANDRO SAINZ </a:t>
            </a:r>
            <a:r>
              <a:rPr lang="es-ES" sz="900" dirty="0" err="1" smtClean="0">
                <a:latin typeface="Agency FB" panose="020B0503020202020204" pitchFamily="34" charset="0"/>
              </a:rPr>
              <a:t>SAINZ</a:t>
            </a:r>
            <a:r>
              <a:rPr lang="es-ES" sz="900" dirty="0" smtClean="0">
                <a:latin typeface="Agency FB" panose="020B0503020202020204" pitchFamily="34" charset="0"/>
              </a:rPr>
              <a:t> DAW1 SSII</a:t>
            </a:r>
            <a:endParaRPr lang="es-ES" sz="900" dirty="0">
              <a:latin typeface="Agency FB" panose="020B0503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 smtClean="0">
                <a:latin typeface="Agency FB" panose="020B0503020202020204" pitchFamily="34" charset="0"/>
              </a:rPr>
              <a:t>CONTRASEÑAS SEGURAS Y ALGORITMOS</a:t>
            </a:r>
            <a:endParaRPr lang="es-ES" sz="4400" b="1" i="1" u="sng" spc="300" dirty="0">
              <a:latin typeface="Agency FB" panose="020B05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039"/>
            <a:ext cx="3596054" cy="387240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14138" y="1591408"/>
            <a:ext cx="396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gency FB" panose="020B0503020202020204" pitchFamily="34" charset="0"/>
              </a:rPr>
              <a:t>EJEMPLO DE USO DE PALABRAS CONOCIDAS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69519" y="2570981"/>
            <a:ext cx="32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gency FB" panose="020B0503020202020204" pitchFamily="34" charset="0"/>
              </a:rPr>
              <a:t>SI PONES TU NOMBRE COMO PSW ES IGUAL DE SEGURO</a:t>
            </a:r>
            <a:endParaRPr lang="es-ES" dirty="0">
              <a:latin typeface="Agency FB" panose="020B0503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41" y="890039"/>
            <a:ext cx="3596952" cy="312467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8" y="3595392"/>
            <a:ext cx="3596952" cy="31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3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 smtClean="0">
                <a:latin typeface="Agency FB" panose="020B0503020202020204" pitchFamily="34" charset="0"/>
              </a:rPr>
              <a:t>ALEJANDRO SAINZ </a:t>
            </a:r>
            <a:r>
              <a:rPr lang="es-ES" sz="900" dirty="0" err="1" smtClean="0">
                <a:latin typeface="Agency FB" panose="020B0503020202020204" pitchFamily="34" charset="0"/>
              </a:rPr>
              <a:t>SAINZ</a:t>
            </a:r>
            <a:r>
              <a:rPr lang="es-ES" sz="900" dirty="0" smtClean="0">
                <a:latin typeface="Agency FB" panose="020B0503020202020204" pitchFamily="34" charset="0"/>
              </a:rPr>
              <a:t> DAW1 SSII</a:t>
            </a:r>
            <a:endParaRPr lang="es-ES" sz="900" dirty="0">
              <a:latin typeface="Agency FB" panose="020B0503020202020204" pitchFamily="34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 smtClean="0">
                <a:latin typeface="Agency FB" panose="020B0503020202020204" pitchFamily="34" charset="0"/>
              </a:rPr>
              <a:t>CONTRASEÑAS SEGURAS Y ALGORITMOS</a:t>
            </a:r>
            <a:endParaRPr lang="es-ES" sz="4400" b="1" i="1" u="sng" spc="300" dirty="0">
              <a:latin typeface="Agency FB" panose="020B0503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614138" y="1591408"/>
            <a:ext cx="396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gency FB" panose="020B0503020202020204" pitchFamily="34" charset="0"/>
              </a:rPr>
              <a:t>HASHING</a:t>
            </a:r>
            <a:endParaRPr lang="es-ES" sz="2800" dirty="0">
              <a:latin typeface="Agency FB" panose="020B0503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69519" y="2570981"/>
            <a:ext cx="329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gency FB" panose="020B0503020202020204" pitchFamily="34" charset="0"/>
              </a:rPr>
              <a:t>PROCESO MEDIANTE EL CUAL SE ENMASCARA LA COMPOSICIÓN DE UNA CONTRASEÑA PARA SU ALMACENAMIENTO EN TABLAS</a:t>
            </a:r>
            <a:endParaRPr lang="es-ES" dirty="0">
              <a:latin typeface="Agency FB" panose="020B0503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34271"/>
            <a:ext cx="4870235" cy="275086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840415" y="4826977"/>
            <a:ext cx="37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gency FB" panose="020B0503020202020204" pitchFamily="34" charset="0"/>
              </a:rPr>
              <a:t>SE SUELEN CREAR  CADENAS DE CARACTERES HEXADECIMALES</a:t>
            </a:r>
            <a:endParaRPr lang="es-E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3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64</TotalTime>
  <Words>158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Agency FB</vt:lpstr>
      <vt:lpstr>Arial</vt:lpstr>
      <vt:lpstr>Corbel</vt:lpstr>
      <vt:lpstr>Profundidad</vt:lpstr>
      <vt:lpstr>CONTRASEÑAS  SEGURAS Y  ALGORITMOS</vt:lpstr>
      <vt:lpstr>CONTRASEÑAS SEGURAS Y ALGORITMOS</vt:lpstr>
      <vt:lpstr>CONTRASEÑAS SEGURAS Y ALGORITMOS</vt:lpstr>
      <vt:lpstr>CONTRASEÑAS SEGURAS Y ALGORITMOS</vt:lpstr>
      <vt:lpstr>CONTRASEÑAS SEGURAS Y ALGORITMOS</vt:lpstr>
      <vt:lpstr>CONTRASEÑAS SEGURAS Y ALGORITMOS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CONTRASEÑAS  SEGURAS Y  ALGORITMOS</dc:title>
  <dc:creator>daw1</dc:creator>
  <cp:lastModifiedBy>daw1</cp:lastModifiedBy>
  <cp:revision>6</cp:revision>
  <dcterms:created xsi:type="dcterms:W3CDTF">2025-03-06T09:25:35Z</dcterms:created>
  <dcterms:modified xsi:type="dcterms:W3CDTF">2025-03-06T10:29:40Z</dcterms:modified>
</cp:coreProperties>
</file>