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94660"/>
  </p:normalViewPr>
  <p:slideViewPr>
    <p:cSldViewPr snapToGrid="0">
      <p:cViewPr>
        <p:scale>
          <a:sx n="50" d="100"/>
          <a:sy n="50" d="100"/>
        </p:scale>
        <p:origin x="330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6BA3-718A-DDAA-D36D-4FB5652F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3FEC8-2A04-6922-5B6A-DDD95BD7F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BBCB0-0470-1544-71E7-1F3BC452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181AD-D81E-22A9-DDB5-3ED7E4BB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7D2FF4-D2CC-C307-AD55-0177A21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1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DF13C-EF48-AF31-5F4E-160D74A2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2E979-A239-58AC-9B85-B9FE6631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30B7D-1AD4-B6A6-19E9-CFC58105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A5D18-C8B4-8455-32D9-BC0CB571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EBDC5-5D65-EE24-12E2-8FA5BCF5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0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78529-D1F5-1C0A-BA2D-2B196DF0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54FED-426F-F0EC-96F6-4144E6CE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D860F-C3A7-65DE-7817-452C87F8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96C23-B872-E8E3-52EA-2BD85BF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7B4-5FE2-3167-A25D-7CBF9F2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6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AD7D-E8EA-1B45-E497-AB02217E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3D28-A4C6-77A7-E877-AEB9961A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9D749-728D-7D25-ABE9-F470648D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22A44-A078-1090-A834-906D9D5E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11BD6-6C52-97C1-4543-904755CE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6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A1F98-E23D-3522-D81D-7CF343FD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5849D-2FE9-CC74-C6F2-BB1A0576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52C9D-E369-0BA3-1F09-4F17C3E8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88D1C-F68F-9A99-260A-A31BA346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837E0-5054-64B4-D332-AA131E4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49F4-13AE-FF7D-6535-0641ED75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DFC02-ADFD-370C-566A-1A95AAC1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8AF55C-A956-9805-D362-8F787EC5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30E38-EC60-3E74-43EC-BCC23894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DF422C-E8F5-6FF5-3B30-E665A35A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851A0-F3F3-34D0-1208-992F99B9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1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6E671-9BE2-A59D-DD0F-C9C41299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5DC59-09B8-5052-A48C-A1A769985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C8CFA9-C40E-4FD8-9136-F7C20AFA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1074C4-0526-7BC1-50A3-34AB26E6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0B0F13-4F31-4E85-3AF1-B070A1305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FACEBD-1634-1738-BDD9-9E5D5D1F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C1951-A000-B40D-1D4C-1BA3AFA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1114BC-20F2-0C81-E912-F2A1819A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9B5BC-E9A7-FE0E-6A18-F976768C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F5DEF3-5816-4928-788A-67D97C07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5053F-8A82-5853-3F0C-25F8A6BA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C7677D-7EAB-BB23-F728-40EB49A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8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630F78-6548-0015-2F8F-D8B0989D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27B6A-8F7D-5E06-B39C-C5BD2378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646EB-DAFD-E7E5-935F-126D16EF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091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D13AE-36AB-9946-DF34-7E854060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9CE40-0458-3936-13A5-90EFB4C7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833C58-BD06-B378-E88A-43D2AB6FF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664F0-344D-E215-803C-B2257E39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A1971-4718-4BB9-07F2-0D62788F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38D8F-3BC1-6A59-45FE-CB9B5579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57153-3C57-78A4-8CE7-072CD76A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300FE-53EE-D511-25C7-BCFF43B16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E71CE9-5DAC-DE56-E814-3EF29385D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51A85-554B-77F3-FA84-F581C641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ED306-3B4D-46E2-1D47-DA0D60C0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039D7-FD91-1675-4C52-4FE74319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52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85E09-BE63-EE5B-2A99-BDF553CD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FB1D6D-B52A-0315-66E9-25F1F3C3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89DB7-3866-89C7-1DAD-4CBB6E140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06319-32F0-46BA-A8BA-AAAE0DCEFF60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8FAD1-CB16-6CB3-4CE8-19D4A0196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D1136-DE2D-4C62-F8A8-73FB8CBC5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2FCB1-3377-46AB-8621-57F79592A2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4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BM_PC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BM_PC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Placa_bas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Bus_de_dato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wikipedia.org/wiki/Tarjeta_gr%C3%A1fica" TargetMode="External"/><Relationship Id="rId4" Type="http://schemas.openxmlformats.org/officeDocument/2006/relationships/hyperlink" Target="https://es.wikipedia.org/wiki/Computadora_person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7B60556A-FEFD-D997-9224-DA050049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2242F48-1A73-4008-B6CB-C4AFA4E178B8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340854" y="2504853"/>
                </a:moveTo>
                <a:cubicBezTo>
                  <a:pt x="7494835" y="2504853"/>
                  <a:pt x="7571826" y="2561561"/>
                  <a:pt x="7571826" y="2674977"/>
                </a:cubicBezTo>
                <a:cubicBezTo>
                  <a:pt x="7571826" y="2872007"/>
                  <a:pt x="7438955" y="2970522"/>
                  <a:pt x="7173213" y="2970522"/>
                </a:cubicBezTo>
                <a:cubicBezTo>
                  <a:pt x="6988601" y="2970522"/>
                  <a:pt x="6896295" y="2916712"/>
                  <a:pt x="6896295" y="2809090"/>
                </a:cubicBezTo>
                <a:cubicBezTo>
                  <a:pt x="6896295" y="2727960"/>
                  <a:pt x="6943483" y="2656351"/>
                  <a:pt x="7037858" y="2594262"/>
                </a:cubicBezTo>
                <a:cubicBezTo>
                  <a:pt x="7128095" y="2534656"/>
                  <a:pt x="7229093" y="2504853"/>
                  <a:pt x="7340854" y="2504853"/>
                </a:cubicBezTo>
                <a:close/>
                <a:moveTo>
                  <a:pt x="3978596" y="2050961"/>
                </a:moveTo>
                <a:cubicBezTo>
                  <a:pt x="3978053" y="2050767"/>
                  <a:pt x="3977471" y="2050981"/>
                  <a:pt x="3976850" y="2051601"/>
                </a:cubicBezTo>
                <a:cubicBezTo>
                  <a:pt x="3842737" y="2087199"/>
                  <a:pt x="3632876" y="2120314"/>
                  <a:pt x="3347265" y="2150944"/>
                </a:cubicBezTo>
                <a:cubicBezTo>
                  <a:pt x="3098081" y="2178264"/>
                  <a:pt x="2918022" y="2191923"/>
                  <a:pt x="2807089" y="2191923"/>
                </a:cubicBezTo>
                <a:cubicBezTo>
                  <a:pt x="2776458" y="2191923"/>
                  <a:pt x="2761143" y="2197718"/>
                  <a:pt x="2761143" y="2209308"/>
                </a:cubicBezTo>
                <a:cubicBezTo>
                  <a:pt x="2761143" y="2234144"/>
                  <a:pt x="2778321" y="2271811"/>
                  <a:pt x="2812677" y="2322311"/>
                </a:cubicBezTo>
                <a:cubicBezTo>
                  <a:pt x="2847033" y="2372810"/>
                  <a:pt x="2871248" y="2398060"/>
                  <a:pt x="2885322" y="2398060"/>
                </a:cubicBezTo>
                <a:cubicBezTo>
                  <a:pt x="2890289" y="2398060"/>
                  <a:pt x="2908501" y="2392885"/>
                  <a:pt x="2939960" y="2382537"/>
                </a:cubicBezTo>
                <a:cubicBezTo>
                  <a:pt x="2971418" y="2372189"/>
                  <a:pt x="2996668" y="2367015"/>
                  <a:pt x="3015709" y="2367015"/>
                </a:cubicBezTo>
                <a:cubicBezTo>
                  <a:pt x="3042200" y="2367015"/>
                  <a:pt x="3059171" y="2375707"/>
                  <a:pt x="3066622" y="2393092"/>
                </a:cubicBezTo>
                <a:cubicBezTo>
                  <a:pt x="3100564" y="2456009"/>
                  <a:pt x="3117535" y="2570254"/>
                  <a:pt x="3117535" y="2735825"/>
                </a:cubicBezTo>
                <a:cubicBezTo>
                  <a:pt x="3117535" y="2924576"/>
                  <a:pt x="3098908" y="3144372"/>
                  <a:pt x="3061655" y="3395213"/>
                </a:cubicBezTo>
                <a:cubicBezTo>
                  <a:pt x="3028541" y="3626184"/>
                  <a:pt x="3001221" y="3753260"/>
                  <a:pt x="2979697" y="3776440"/>
                </a:cubicBezTo>
                <a:cubicBezTo>
                  <a:pt x="2950722" y="3807899"/>
                  <a:pt x="2898153" y="3830665"/>
                  <a:pt x="2821990" y="3844739"/>
                </a:cubicBezTo>
                <a:cubicBezTo>
                  <a:pt x="2751623" y="3857984"/>
                  <a:pt x="2716025" y="3865435"/>
                  <a:pt x="2715197" y="3867091"/>
                </a:cubicBezTo>
                <a:cubicBezTo>
                  <a:pt x="2691189" y="3986302"/>
                  <a:pt x="2679185" y="4061223"/>
                  <a:pt x="2679185" y="4091854"/>
                </a:cubicBezTo>
                <a:cubicBezTo>
                  <a:pt x="3054204" y="4030592"/>
                  <a:pt x="3316221" y="3999961"/>
                  <a:pt x="3465235" y="3999961"/>
                </a:cubicBezTo>
                <a:cubicBezTo>
                  <a:pt x="3557127" y="3999961"/>
                  <a:pt x="3672406" y="4006791"/>
                  <a:pt x="3811072" y="4020451"/>
                </a:cubicBezTo>
                <a:cubicBezTo>
                  <a:pt x="3949738" y="4034111"/>
                  <a:pt x="4023624" y="4040940"/>
                  <a:pt x="4032730" y="4040940"/>
                </a:cubicBezTo>
                <a:cubicBezTo>
                  <a:pt x="4044320" y="4040940"/>
                  <a:pt x="4050116" y="4035559"/>
                  <a:pt x="4050116" y="4024797"/>
                </a:cubicBezTo>
                <a:cubicBezTo>
                  <a:pt x="4050116" y="3950290"/>
                  <a:pt x="4045148" y="3857156"/>
                  <a:pt x="4035214" y="3745396"/>
                </a:cubicBezTo>
                <a:cubicBezTo>
                  <a:pt x="4032730" y="3721388"/>
                  <a:pt x="4027763" y="3709384"/>
                  <a:pt x="4020313" y="3709384"/>
                </a:cubicBezTo>
                <a:cubicBezTo>
                  <a:pt x="4014518" y="3709384"/>
                  <a:pt x="3991958" y="3715800"/>
                  <a:pt x="3952635" y="3728632"/>
                </a:cubicBezTo>
                <a:cubicBezTo>
                  <a:pt x="3913312" y="3741463"/>
                  <a:pt x="3881647" y="3747879"/>
                  <a:pt x="3857639" y="3747879"/>
                </a:cubicBezTo>
                <a:cubicBezTo>
                  <a:pt x="3823697" y="3747879"/>
                  <a:pt x="3797205" y="3737531"/>
                  <a:pt x="3778165" y="3716835"/>
                </a:cubicBezTo>
                <a:cubicBezTo>
                  <a:pt x="3711936" y="3643983"/>
                  <a:pt x="3678822" y="3464339"/>
                  <a:pt x="3678822" y="3177900"/>
                </a:cubicBezTo>
                <a:cubicBezTo>
                  <a:pt x="3678822" y="3137335"/>
                  <a:pt x="3680478" y="3090147"/>
                  <a:pt x="3683789" y="3036337"/>
                </a:cubicBezTo>
                <a:cubicBezTo>
                  <a:pt x="3702830" y="2739964"/>
                  <a:pt x="3722284" y="2551213"/>
                  <a:pt x="3742153" y="2470083"/>
                </a:cubicBezTo>
                <a:cubicBezTo>
                  <a:pt x="3778579" y="2327692"/>
                  <a:pt x="3851844" y="2234144"/>
                  <a:pt x="3961949" y="2189440"/>
                </a:cubicBezTo>
                <a:cubicBezTo>
                  <a:pt x="3976850" y="2182817"/>
                  <a:pt x="3984301" y="2157981"/>
                  <a:pt x="3984301" y="2114932"/>
                </a:cubicBezTo>
                <a:cubicBezTo>
                  <a:pt x="3984301" y="2073643"/>
                  <a:pt x="3982399" y="2052319"/>
                  <a:pt x="3978596" y="2050961"/>
                </a:cubicBezTo>
                <a:close/>
                <a:moveTo>
                  <a:pt x="5113739" y="2041667"/>
                </a:moveTo>
                <a:cubicBezTo>
                  <a:pt x="4852136" y="2041667"/>
                  <a:pt x="4645586" y="2089269"/>
                  <a:pt x="4494088" y="2184472"/>
                </a:cubicBezTo>
                <a:cubicBezTo>
                  <a:pt x="4367426" y="2263947"/>
                  <a:pt x="4285882" y="2370740"/>
                  <a:pt x="4249457" y="2504853"/>
                </a:cubicBezTo>
                <a:cubicBezTo>
                  <a:pt x="4222138" y="2603368"/>
                  <a:pt x="4208478" y="2686981"/>
                  <a:pt x="4208478" y="2755693"/>
                </a:cubicBezTo>
                <a:cubicBezTo>
                  <a:pt x="4208478" y="2971764"/>
                  <a:pt x="4342177" y="3079799"/>
                  <a:pt x="4609574" y="3079799"/>
                </a:cubicBezTo>
                <a:cubicBezTo>
                  <a:pt x="4648483" y="3079799"/>
                  <a:pt x="4712021" y="3075039"/>
                  <a:pt x="4800188" y="3065519"/>
                </a:cubicBezTo>
                <a:cubicBezTo>
                  <a:pt x="4888355" y="3055998"/>
                  <a:pt x="4950651" y="3051238"/>
                  <a:pt x="4987077" y="3051238"/>
                </a:cubicBezTo>
                <a:cubicBezTo>
                  <a:pt x="5126157" y="3051238"/>
                  <a:pt x="5220532" y="3100082"/>
                  <a:pt x="5270204" y="3197769"/>
                </a:cubicBezTo>
                <a:cubicBezTo>
                  <a:pt x="5293384" y="3244957"/>
                  <a:pt x="5328568" y="3389418"/>
                  <a:pt x="5375756" y="3631152"/>
                </a:cubicBezTo>
                <a:cubicBezTo>
                  <a:pt x="5379067" y="3648537"/>
                  <a:pt x="5380723" y="3663852"/>
                  <a:pt x="5380723" y="3677098"/>
                </a:cubicBezTo>
                <a:cubicBezTo>
                  <a:pt x="5380723" y="3768162"/>
                  <a:pt x="5322773" y="3837702"/>
                  <a:pt x="5206873" y="3885717"/>
                </a:cubicBezTo>
                <a:cubicBezTo>
                  <a:pt x="5113325" y="3924627"/>
                  <a:pt x="4999081" y="3944081"/>
                  <a:pt x="4864140" y="3944081"/>
                </a:cubicBezTo>
                <a:cubicBezTo>
                  <a:pt x="4692774" y="3944081"/>
                  <a:pt x="4607091" y="3923799"/>
                  <a:pt x="4607091" y="3883234"/>
                </a:cubicBezTo>
                <a:cubicBezTo>
                  <a:pt x="4607091" y="3869988"/>
                  <a:pt x="4630271" y="3855501"/>
                  <a:pt x="4676631" y="3839771"/>
                </a:cubicBezTo>
                <a:cubicBezTo>
                  <a:pt x="4796670" y="3797551"/>
                  <a:pt x="4881526" y="3760297"/>
                  <a:pt x="4931196" y="3728011"/>
                </a:cubicBezTo>
                <a:cubicBezTo>
                  <a:pt x="5035506" y="3660954"/>
                  <a:pt x="5087661" y="3578583"/>
                  <a:pt x="5087661" y="3480896"/>
                </a:cubicBezTo>
                <a:cubicBezTo>
                  <a:pt x="5087661" y="3416323"/>
                  <a:pt x="5048338" y="3364582"/>
                  <a:pt x="4969692" y="3325673"/>
                </a:cubicBezTo>
                <a:cubicBezTo>
                  <a:pt x="4888563" y="3285108"/>
                  <a:pt x="4778043" y="3264825"/>
                  <a:pt x="4638135" y="3264825"/>
                </a:cubicBezTo>
                <a:cubicBezTo>
                  <a:pt x="4570251" y="3264825"/>
                  <a:pt x="4504022" y="3268964"/>
                  <a:pt x="4439450" y="3277243"/>
                </a:cubicBezTo>
                <a:cubicBezTo>
                  <a:pt x="4309476" y="3294628"/>
                  <a:pt x="4210133" y="3335607"/>
                  <a:pt x="4141422" y="3400180"/>
                </a:cubicBezTo>
                <a:cubicBezTo>
                  <a:pt x="4080988" y="3456474"/>
                  <a:pt x="4050771" y="3523944"/>
                  <a:pt x="4050771" y="3602591"/>
                </a:cubicBezTo>
                <a:cubicBezTo>
                  <a:pt x="4050771" y="3725113"/>
                  <a:pt x="4122795" y="3833976"/>
                  <a:pt x="4266842" y="3929180"/>
                </a:cubicBezTo>
                <a:cubicBezTo>
                  <a:pt x="4439036" y="4044252"/>
                  <a:pt x="4672905" y="4101788"/>
                  <a:pt x="4968450" y="4101788"/>
                </a:cubicBezTo>
                <a:cubicBezTo>
                  <a:pt x="5269790" y="4101788"/>
                  <a:pt x="5515663" y="4053772"/>
                  <a:pt x="5706070" y="3957741"/>
                </a:cubicBezTo>
                <a:cubicBezTo>
                  <a:pt x="5889027" y="3865849"/>
                  <a:pt x="6000787" y="3740843"/>
                  <a:pt x="6041352" y="3582722"/>
                </a:cubicBezTo>
                <a:cubicBezTo>
                  <a:pt x="6071983" y="3464339"/>
                  <a:pt x="6087298" y="3366238"/>
                  <a:pt x="6087298" y="3288419"/>
                </a:cubicBezTo>
                <a:cubicBezTo>
                  <a:pt x="6087298" y="3139405"/>
                  <a:pt x="6038868" y="3035509"/>
                  <a:pt x="5942009" y="2976731"/>
                </a:cubicBezTo>
                <a:cubicBezTo>
                  <a:pt x="5865846" y="2931199"/>
                  <a:pt x="5748291" y="2908433"/>
                  <a:pt x="5589342" y="2908433"/>
                </a:cubicBezTo>
                <a:cubicBezTo>
                  <a:pt x="5556229" y="2908433"/>
                  <a:pt x="5506557" y="2909882"/>
                  <a:pt x="5440328" y="2912779"/>
                </a:cubicBezTo>
                <a:cubicBezTo>
                  <a:pt x="5374100" y="2915677"/>
                  <a:pt x="5334776" y="2917126"/>
                  <a:pt x="5322359" y="2917126"/>
                </a:cubicBezTo>
                <a:cubicBezTo>
                  <a:pt x="5182451" y="2917126"/>
                  <a:pt x="5079383" y="2894359"/>
                  <a:pt x="5013154" y="2848827"/>
                </a:cubicBezTo>
                <a:cubicBezTo>
                  <a:pt x="4962655" y="2814057"/>
                  <a:pt x="4924574" y="2756935"/>
                  <a:pt x="4898910" y="2677461"/>
                </a:cubicBezTo>
                <a:cubicBezTo>
                  <a:pt x="4876559" y="2602954"/>
                  <a:pt x="4854206" y="2528447"/>
                  <a:pt x="4831854" y="2453940"/>
                </a:cubicBezTo>
                <a:cubicBezTo>
                  <a:pt x="4816125" y="2415030"/>
                  <a:pt x="4808260" y="2379433"/>
                  <a:pt x="4808260" y="2347146"/>
                </a:cubicBezTo>
                <a:cubicBezTo>
                  <a:pt x="4808260" y="2278434"/>
                  <a:pt x="4843030" y="2226693"/>
                  <a:pt x="4912570" y="2191923"/>
                </a:cubicBezTo>
                <a:cubicBezTo>
                  <a:pt x="4970520" y="2162948"/>
                  <a:pt x="5045027" y="2148461"/>
                  <a:pt x="5136091" y="2148461"/>
                </a:cubicBezTo>
                <a:cubicBezTo>
                  <a:pt x="5209770" y="2148461"/>
                  <a:pt x="5275792" y="2156946"/>
                  <a:pt x="5334156" y="2173917"/>
                </a:cubicBezTo>
                <a:cubicBezTo>
                  <a:pt x="5392519" y="2190889"/>
                  <a:pt x="5421701" y="2210550"/>
                  <a:pt x="5421701" y="2232902"/>
                </a:cubicBezTo>
                <a:cubicBezTo>
                  <a:pt x="5421701" y="2249459"/>
                  <a:pt x="5400591" y="2265602"/>
                  <a:pt x="5358370" y="2281332"/>
                </a:cubicBezTo>
                <a:cubicBezTo>
                  <a:pt x="5312010" y="2296233"/>
                  <a:pt x="5266064" y="2311134"/>
                  <a:pt x="5220532" y="2326036"/>
                </a:cubicBezTo>
                <a:cubicBezTo>
                  <a:pt x="5100493" y="2371568"/>
                  <a:pt x="5040473" y="2433657"/>
                  <a:pt x="5040473" y="2512304"/>
                </a:cubicBezTo>
                <a:cubicBezTo>
                  <a:pt x="5040473" y="2566942"/>
                  <a:pt x="5085592" y="2615372"/>
                  <a:pt x="5175828" y="2657592"/>
                </a:cubicBezTo>
                <a:cubicBezTo>
                  <a:pt x="5271859" y="2703125"/>
                  <a:pt x="5388587" y="2725891"/>
                  <a:pt x="5526011" y="2725891"/>
                </a:cubicBezTo>
                <a:cubicBezTo>
                  <a:pt x="5807482" y="2725891"/>
                  <a:pt x="5948218" y="2637724"/>
                  <a:pt x="5948218" y="2461390"/>
                </a:cubicBezTo>
                <a:cubicBezTo>
                  <a:pt x="5948218" y="2343007"/>
                  <a:pt x="5879920" y="2245320"/>
                  <a:pt x="5743324" y="2168329"/>
                </a:cubicBezTo>
                <a:cubicBezTo>
                  <a:pt x="5592654" y="2083888"/>
                  <a:pt x="5382793" y="2041667"/>
                  <a:pt x="5113739" y="2041667"/>
                </a:cubicBezTo>
                <a:close/>
                <a:moveTo>
                  <a:pt x="7537056" y="1970885"/>
                </a:moveTo>
                <a:cubicBezTo>
                  <a:pt x="7411222" y="2013106"/>
                  <a:pt x="7294080" y="2046220"/>
                  <a:pt x="7185631" y="2070228"/>
                </a:cubicBezTo>
                <a:cubicBezTo>
                  <a:pt x="7080493" y="2092580"/>
                  <a:pt x="6966249" y="2111207"/>
                  <a:pt x="6842898" y="2126109"/>
                </a:cubicBezTo>
                <a:cubicBezTo>
                  <a:pt x="6834620" y="2347146"/>
                  <a:pt x="6777498" y="2629445"/>
                  <a:pt x="6671532" y="2973006"/>
                </a:cubicBezTo>
                <a:cubicBezTo>
                  <a:pt x="6571362" y="3300837"/>
                  <a:pt x="6458773" y="3550850"/>
                  <a:pt x="6333767" y="3723044"/>
                </a:cubicBezTo>
                <a:cubicBezTo>
                  <a:pt x="6268366" y="3693241"/>
                  <a:pt x="6220764" y="3672130"/>
                  <a:pt x="6190962" y="3659713"/>
                </a:cubicBezTo>
                <a:lnTo>
                  <a:pt x="6125147" y="3750363"/>
                </a:lnTo>
                <a:cubicBezTo>
                  <a:pt x="6092033" y="3796723"/>
                  <a:pt x="6063885" y="3834804"/>
                  <a:pt x="6040705" y="3864607"/>
                </a:cubicBezTo>
                <a:cubicBezTo>
                  <a:pt x="6210416" y="3895238"/>
                  <a:pt x="6349496" y="3924213"/>
                  <a:pt x="6457945" y="3951532"/>
                </a:cubicBezTo>
                <a:cubicBezTo>
                  <a:pt x="6621033" y="3992097"/>
                  <a:pt x="6796538" y="4043838"/>
                  <a:pt x="6984462" y="4106755"/>
                </a:cubicBezTo>
                <a:cubicBezTo>
                  <a:pt x="6984462" y="4018174"/>
                  <a:pt x="6992326" y="3920487"/>
                  <a:pt x="7008056" y="3813694"/>
                </a:cubicBezTo>
                <a:cubicBezTo>
                  <a:pt x="6804403" y="3803760"/>
                  <a:pt x="6678155" y="3792997"/>
                  <a:pt x="6629311" y="3781407"/>
                </a:cubicBezTo>
                <a:cubicBezTo>
                  <a:pt x="6676499" y="3702761"/>
                  <a:pt x="6720376" y="3607558"/>
                  <a:pt x="6760941" y="3495797"/>
                </a:cubicBezTo>
                <a:cubicBezTo>
                  <a:pt x="6796538" y="3398110"/>
                  <a:pt x="6827997" y="3300837"/>
                  <a:pt x="6855316" y="3203978"/>
                </a:cubicBezTo>
                <a:cubicBezTo>
                  <a:pt x="7144238" y="3236264"/>
                  <a:pt x="7356997" y="3259030"/>
                  <a:pt x="7493593" y="3272276"/>
                </a:cubicBezTo>
                <a:cubicBezTo>
                  <a:pt x="7519257" y="3358373"/>
                  <a:pt x="7532089" y="3477998"/>
                  <a:pt x="7532089" y="3631152"/>
                </a:cubicBezTo>
                <a:cubicBezTo>
                  <a:pt x="7532089" y="3770231"/>
                  <a:pt x="7521740" y="3910967"/>
                  <a:pt x="7501044" y="4053358"/>
                </a:cubicBezTo>
                <a:cubicBezTo>
                  <a:pt x="7722082" y="4016105"/>
                  <a:pt x="7925734" y="3997478"/>
                  <a:pt x="8112002" y="3997478"/>
                </a:cubicBezTo>
                <a:cubicBezTo>
                  <a:pt x="8165813" y="3997478"/>
                  <a:pt x="8260602" y="4000789"/>
                  <a:pt x="8396370" y="4007412"/>
                </a:cubicBezTo>
                <a:cubicBezTo>
                  <a:pt x="8452665" y="3908897"/>
                  <a:pt x="8494058" y="3835218"/>
                  <a:pt x="8520549" y="3786375"/>
                </a:cubicBezTo>
                <a:cubicBezTo>
                  <a:pt x="8462599" y="3773129"/>
                  <a:pt x="8404235" y="3759883"/>
                  <a:pt x="8345458" y="3746638"/>
                </a:cubicBezTo>
                <a:cubicBezTo>
                  <a:pt x="8269295" y="3722630"/>
                  <a:pt x="8223349" y="3689101"/>
                  <a:pt x="8207620" y="3646053"/>
                </a:cubicBezTo>
                <a:cubicBezTo>
                  <a:pt x="8096687" y="3325673"/>
                  <a:pt x="8007692" y="3068209"/>
                  <a:pt x="7940636" y="2873663"/>
                </a:cubicBezTo>
                <a:cubicBezTo>
                  <a:pt x="7794105" y="2471325"/>
                  <a:pt x="7659579" y="2170399"/>
                  <a:pt x="7537056" y="197088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E356-AF90-F764-F7E1-34E454DD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563DE6-640F-CDF8-CE64-3354DF6BA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0A5ABBD-2B2E-F9BC-4C71-EC81D6619A1F}"/>
              </a:ext>
            </a:extLst>
          </p:cNvPr>
          <p:cNvSpPr/>
          <p:nvPr/>
        </p:nvSpPr>
        <p:spPr>
          <a:xfrm>
            <a:off x="-81610200" y="-25984200"/>
            <a:ext cx="165582600" cy="63017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807059" y="2202704"/>
                </a:moveTo>
                <a:lnTo>
                  <a:pt x="5219732" y="2202704"/>
                </a:lnTo>
                <a:cubicBezTo>
                  <a:pt x="5415208" y="2202704"/>
                  <a:pt x="5581725" y="2238180"/>
                  <a:pt x="5719283" y="2309130"/>
                </a:cubicBezTo>
                <a:cubicBezTo>
                  <a:pt x="5856840" y="2380081"/>
                  <a:pt x="5962180" y="2485421"/>
                  <a:pt x="6035303" y="2625150"/>
                </a:cubicBezTo>
                <a:cubicBezTo>
                  <a:pt x="6108425" y="2764880"/>
                  <a:pt x="6144987" y="2938275"/>
                  <a:pt x="6144987" y="3145335"/>
                </a:cubicBezTo>
                <a:cubicBezTo>
                  <a:pt x="6144987" y="3362531"/>
                  <a:pt x="6110959" y="3542442"/>
                  <a:pt x="6042905" y="3685067"/>
                </a:cubicBezTo>
                <a:cubicBezTo>
                  <a:pt x="5974850" y="3827693"/>
                  <a:pt x="5872407" y="3934119"/>
                  <a:pt x="5735573" y="4004345"/>
                </a:cubicBezTo>
                <a:cubicBezTo>
                  <a:pt x="5598739" y="4074572"/>
                  <a:pt x="5426792" y="4109685"/>
                  <a:pt x="5219732" y="4109685"/>
                </a:cubicBezTo>
                <a:lnTo>
                  <a:pt x="4807059" y="4109685"/>
                </a:lnTo>
                <a:close/>
                <a:moveTo>
                  <a:pt x="7339989" y="1694465"/>
                </a:moveTo>
                <a:lnTo>
                  <a:pt x="7339989" y="4617924"/>
                </a:lnTo>
                <a:lnTo>
                  <a:pt x="9301269" y="4617924"/>
                </a:lnTo>
                <a:lnTo>
                  <a:pt x="9301269" y="4111857"/>
                </a:lnTo>
                <a:lnTo>
                  <a:pt x="7950309" y="4111857"/>
                </a:lnTo>
                <a:lnTo>
                  <a:pt x="7950309" y="3369047"/>
                </a:lnTo>
                <a:lnTo>
                  <a:pt x="9175295" y="3369047"/>
                </a:lnTo>
                <a:lnTo>
                  <a:pt x="9175295" y="2880356"/>
                </a:lnTo>
                <a:lnTo>
                  <a:pt x="7950309" y="2880356"/>
                </a:lnTo>
                <a:lnTo>
                  <a:pt x="7950309" y="2200532"/>
                </a:lnTo>
                <a:lnTo>
                  <a:pt x="9301269" y="2200532"/>
                </a:lnTo>
                <a:lnTo>
                  <a:pt x="9301269" y="1694465"/>
                </a:lnTo>
                <a:close/>
                <a:moveTo>
                  <a:pt x="4196738" y="1694465"/>
                </a:moveTo>
                <a:lnTo>
                  <a:pt x="4196738" y="4617924"/>
                </a:lnTo>
                <a:lnTo>
                  <a:pt x="5284891" y="4617924"/>
                </a:lnTo>
                <a:cubicBezTo>
                  <a:pt x="5594757" y="4617924"/>
                  <a:pt x="5860822" y="4561091"/>
                  <a:pt x="6083086" y="4447425"/>
                </a:cubicBezTo>
                <a:cubicBezTo>
                  <a:pt x="6305350" y="4333759"/>
                  <a:pt x="6475849" y="4167604"/>
                  <a:pt x="6594583" y="3948960"/>
                </a:cubicBezTo>
                <a:cubicBezTo>
                  <a:pt x="6713316" y="3730316"/>
                  <a:pt x="6772684" y="3463889"/>
                  <a:pt x="6772684" y="3149679"/>
                </a:cubicBezTo>
                <a:cubicBezTo>
                  <a:pt x="6772684" y="2845604"/>
                  <a:pt x="6714041" y="2584969"/>
                  <a:pt x="6596755" y="2367773"/>
                </a:cubicBezTo>
                <a:cubicBezTo>
                  <a:pt x="6479469" y="2150577"/>
                  <a:pt x="6309694" y="1984060"/>
                  <a:pt x="6087430" y="1868222"/>
                </a:cubicBezTo>
                <a:cubicBezTo>
                  <a:pt x="5865166" y="1752384"/>
                  <a:pt x="5597653" y="1694465"/>
                  <a:pt x="5284891" y="1694465"/>
                </a:cubicBezTo>
                <a:close/>
                <a:moveTo>
                  <a:pt x="2891814" y="1694465"/>
                </a:moveTo>
                <a:lnTo>
                  <a:pt x="2891814" y="4617924"/>
                </a:lnTo>
                <a:lnTo>
                  <a:pt x="3502134" y="4617924"/>
                </a:lnTo>
                <a:lnTo>
                  <a:pt x="3502134" y="16944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/>
          </a:gradFill>
          <a:ln w="0">
            <a:noFill/>
          </a:ln>
          <a:effectLst>
            <a:reflection blurRad="6350" stA="53000" endA="300" endPos="35500" dir="5400000" sy="-9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35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D55581-E41A-0D46-A766-48EFDF8595C0}"/>
              </a:ext>
            </a:extLst>
          </p:cNvPr>
          <p:cNvSpPr txBox="1"/>
          <p:nvPr/>
        </p:nvSpPr>
        <p:spPr>
          <a:xfrm>
            <a:off x="381000" y="472440"/>
            <a:ext cx="5196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Ravie" panose="04040805050809020602" pitchFamily="82" charset="0"/>
              </a:rPr>
              <a:t>La Interfaz ATA, también conocida como IDE, se utiliza para la conexión de dispositivos de almacenamiento masivo y unidades de discos ópticos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D23160-3DC9-F08A-B41B-D08BD47F2662}"/>
              </a:ext>
            </a:extLst>
          </p:cNvPr>
          <p:cNvSpPr txBox="1"/>
          <p:nvPr/>
        </p:nvSpPr>
        <p:spPr>
          <a:xfrm>
            <a:off x="4206240" y="2712720"/>
            <a:ext cx="5623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Ravie" panose="04040805050809020602" pitchFamily="82" charset="0"/>
              </a:rPr>
              <a:t>Originalmente desarrollada por Western Digital, en colaboración con CDC (Disco Duro) y Compaq</a:t>
            </a:r>
          </a:p>
        </p:txBody>
      </p:sp>
    </p:spTree>
    <p:extLst>
      <p:ext uri="{BB962C8B-B14F-4D97-AF65-F5344CB8AC3E}">
        <p14:creationId xmlns:p14="http://schemas.microsoft.com/office/powerpoint/2010/main" val="849100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0BBE-9DB1-DD43-3E14-78958F55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93E72EA-0D07-C4DA-6BEB-67053DC3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8029FFD-B052-8EA0-3C41-038EDB197628}"/>
              </a:ext>
            </a:extLst>
          </p:cNvPr>
          <p:cNvSpPr/>
          <p:nvPr/>
        </p:nvSpPr>
        <p:spPr>
          <a:xfrm>
            <a:off x="-65760600" y="-21717000"/>
            <a:ext cx="154762200" cy="515873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340854" y="2504853"/>
                </a:moveTo>
                <a:cubicBezTo>
                  <a:pt x="7494835" y="2504853"/>
                  <a:pt x="7571826" y="2561561"/>
                  <a:pt x="7571826" y="2674977"/>
                </a:cubicBezTo>
                <a:cubicBezTo>
                  <a:pt x="7571826" y="2872007"/>
                  <a:pt x="7438955" y="2970522"/>
                  <a:pt x="7173213" y="2970522"/>
                </a:cubicBezTo>
                <a:cubicBezTo>
                  <a:pt x="6988601" y="2970522"/>
                  <a:pt x="6896295" y="2916712"/>
                  <a:pt x="6896295" y="2809090"/>
                </a:cubicBezTo>
                <a:cubicBezTo>
                  <a:pt x="6896295" y="2727960"/>
                  <a:pt x="6943483" y="2656351"/>
                  <a:pt x="7037858" y="2594262"/>
                </a:cubicBezTo>
                <a:cubicBezTo>
                  <a:pt x="7128095" y="2534656"/>
                  <a:pt x="7229093" y="2504853"/>
                  <a:pt x="7340854" y="2504853"/>
                </a:cubicBezTo>
                <a:close/>
                <a:moveTo>
                  <a:pt x="3978596" y="2050961"/>
                </a:moveTo>
                <a:cubicBezTo>
                  <a:pt x="3978053" y="2050767"/>
                  <a:pt x="3977471" y="2050981"/>
                  <a:pt x="3976850" y="2051601"/>
                </a:cubicBezTo>
                <a:cubicBezTo>
                  <a:pt x="3842737" y="2087199"/>
                  <a:pt x="3632876" y="2120314"/>
                  <a:pt x="3347265" y="2150944"/>
                </a:cubicBezTo>
                <a:cubicBezTo>
                  <a:pt x="3098081" y="2178264"/>
                  <a:pt x="2918022" y="2191923"/>
                  <a:pt x="2807089" y="2191923"/>
                </a:cubicBezTo>
                <a:cubicBezTo>
                  <a:pt x="2776458" y="2191923"/>
                  <a:pt x="2761143" y="2197718"/>
                  <a:pt x="2761143" y="2209308"/>
                </a:cubicBezTo>
                <a:cubicBezTo>
                  <a:pt x="2761143" y="2234144"/>
                  <a:pt x="2778321" y="2271811"/>
                  <a:pt x="2812677" y="2322311"/>
                </a:cubicBezTo>
                <a:cubicBezTo>
                  <a:pt x="2847033" y="2372810"/>
                  <a:pt x="2871248" y="2398060"/>
                  <a:pt x="2885322" y="2398060"/>
                </a:cubicBezTo>
                <a:cubicBezTo>
                  <a:pt x="2890289" y="2398060"/>
                  <a:pt x="2908501" y="2392885"/>
                  <a:pt x="2939960" y="2382537"/>
                </a:cubicBezTo>
                <a:cubicBezTo>
                  <a:pt x="2971418" y="2372189"/>
                  <a:pt x="2996668" y="2367015"/>
                  <a:pt x="3015709" y="2367015"/>
                </a:cubicBezTo>
                <a:cubicBezTo>
                  <a:pt x="3042200" y="2367015"/>
                  <a:pt x="3059171" y="2375707"/>
                  <a:pt x="3066622" y="2393092"/>
                </a:cubicBezTo>
                <a:cubicBezTo>
                  <a:pt x="3100564" y="2456009"/>
                  <a:pt x="3117535" y="2570254"/>
                  <a:pt x="3117535" y="2735825"/>
                </a:cubicBezTo>
                <a:cubicBezTo>
                  <a:pt x="3117535" y="2924576"/>
                  <a:pt x="3098908" y="3144372"/>
                  <a:pt x="3061655" y="3395213"/>
                </a:cubicBezTo>
                <a:cubicBezTo>
                  <a:pt x="3028541" y="3626184"/>
                  <a:pt x="3001221" y="3753260"/>
                  <a:pt x="2979697" y="3776440"/>
                </a:cubicBezTo>
                <a:cubicBezTo>
                  <a:pt x="2950722" y="3807899"/>
                  <a:pt x="2898153" y="3830665"/>
                  <a:pt x="2821990" y="3844739"/>
                </a:cubicBezTo>
                <a:cubicBezTo>
                  <a:pt x="2751623" y="3857984"/>
                  <a:pt x="2716025" y="3865435"/>
                  <a:pt x="2715197" y="3867091"/>
                </a:cubicBezTo>
                <a:cubicBezTo>
                  <a:pt x="2691189" y="3986302"/>
                  <a:pt x="2679185" y="4061223"/>
                  <a:pt x="2679185" y="4091854"/>
                </a:cubicBezTo>
                <a:cubicBezTo>
                  <a:pt x="3054204" y="4030592"/>
                  <a:pt x="3316221" y="3999961"/>
                  <a:pt x="3465235" y="3999961"/>
                </a:cubicBezTo>
                <a:cubicBezTo>
                  <a:pt x="3557127" y="3999961"/>
                  <a:pt x="3672406" y="4006791"/>
                  <a:pt x="3811072" y="4020451"/>
                </a:cubicBezTo>
                <a:cubicBezTo>
                  <a:pt x="3949738" y="4034111"/>
                  <a:pt x="4023624" y="4040940"/>
                  <a:pt x="4032730" y="4040940"/>
                </a:cubicBezTo>
                <a:cubicBezTo>
                  <a:pt x="4044320" y="4040940"/>
                  <a:pt x="4050116" y="4035559"/>
                  <a:pt x="4050116" y="4024797"/>
                </a:cubicBezTo>
                <a:cubicBezTo>
                  <a:pt x="4050116" y="3950290"/>
                  <a:pt x="4045148" y="3857156"/>
                  <a:pt x="4035214" y="3745396"/>
                </a:cubicBezTo>
                <a:cubicBezTo>
                  <a:pt x="4032730" y="3721388"/>
                  <a:pt x="4027763" y="3709384"/>
                  <a:pt x="4020313" y="3709384"/>
                </a:cubicBezTo>
                <a:cubicBezTo>
                  <a:pt x="4014518" y="3709384"/>
                  <a:pt x="3991958" y="3715800"/>
                  <a:pt x="3952635" y="3728632"/>
                </a:cubicBezTo>
                <a:cubicBezTo>
                  <a:pt x="3913312" y="3741463"/>
                  <a:pt x="3881647" y="3747879"/>
                  <a:pt x="3857639" y="3747879"/>
                </a:cubicBezTo>
                <a:cubicBezTo>
                  <a:pt x="3823697" y="3747879"/>
                  <a:pt x="3797205" y="3737531"/>
                  <a:pt x="3778165" y="3716835"/>
                </a:cubicBezTo>
                <a:cubicBezTo>
                  <a:pt x="3711936" y="3643983"/>
                  <a:pt x="3678822" y="3464339"/>
                  <a:pt x="3678822" y="3177900"/>
                </a:cubicBezTo>
                <a:cubicBezTo>
                  <a:pt x="3678822" y="3137335"/>
                  <a:pt x="3680478" y="3090147"/>
                  <a:pt x="3683789" y="3036337"/>
                </a:cubicBezTo>
                <a:cubicBezTo>
                  <a:pt x="3702830" y="2739964"/>
                  <a:pt x="3722284" y="2551213"/>
                  <a:pt x="3742153" y="2470083"/>
                </a:cubicBezTo>
                <a:cubicBezTo>
                  <a:pt x="3778579" y="2327692"/>
                  <a:pt x="3851844" y="2234144"/>
                  <a:pt x="3961949" y="2189440"/>
                </a:cubicBezTo>
                <a:cubicBezTo>
                  <a:pt x="3976850" y="2182817"/>
                  <a:pt x="3984301" y="2157981"/>
                  <a:pt x="3984301" y="2114932"/>
                </a:cubicBezTo>
                <a:cubicBezTo>
                  <a:pt x="3984301" y="2073643"/>
                  <a:pt x="3982399" y="2052319"/>
                  <a:pt x="3978596" y="2050961"/>
                </a:cubicBezTo>
                <a:close/>
                <a:moveTo>
                  <a:pt x="5113739" y="2041667"/>
                </a:moveTo>
                <a:cubicBezTo>
                  <a:pt x="4852136" y="2041667"/>
                  <a:pt x="4645586" y="2089269"/>
                  <a:pt x="4494088" y="2184472"/>
                </a:cubicBezTo>
                <a:cubicBezTo>
                  <a:pt x="4367426" y="2263947"/>
                  <a:pt x="4285882" y="2370740"/>
                  <a:pt x="4249457" y="2504853"/>
                </a:cubicBezTo>
                <a:cubicBezTo>
                  <a:pt x="4222138" y="2603368"/>
                  <a:pt x="4208478" y="2686981"/>
                  <a:pt x="4208478" y="2755693"/>
                </a:cubicBezTo>
                <a:cubicBezTo>
                  <a:pt x="4208478" y="2971764"/>
                  <a:pt x="4342177" y="3079799"/>
                  <a:pt x="4609574" y="3079799"/>
                </a:cubicBezTo>
                <a:cubicBezTo>
                  <a:pt x="4648483" y="3079799"/>
                  <a:pt x="4712021" y="3075039"/>
                  <a:pt x="4800188" y="3065519"/>
                </a:cubicBezTo>
                <a:cubicBezTo>
                  <a:pt x="4888355" y="3055998"/>
                  <a:pt x="4950651" y="3051238"/>
                  <a:pt x="4987077" y="3051238"/>
                </a:cubicBezTo>
                <a:cubicBezTo>
                  <a:pt x="5126157" y="3051238"/>
                  <a:pt x="5220532" y="3100082"/>
                  <a:pt x="5270204" y="3197769"/>
                </a:cubicBezTo>
                <a:cubicBezTo>
                  <a:pt x="5293384" y="3244957"/>
                  <a:pt x="5328568" y="3389418"/>
                  <a:pt x="5375756" y="3631152"/>
                </a:cubicBezTo>
                <a:cubicBezTo>
                  <a:pt x="5379067" y="3648537"/>
                  <a:pt x="5380723" y="3663852"/>
                  <a:pt x="5380723" y="3677098"/>
                </a:cubicBezTo>
                <a:cubicBezTo>
                  <a:pt x="5380723" y="3768162"/>
                  <a:pt x="5322773" y="3837702"/>
                  <a:pt x="5206873" y="3885717"/>
                </a:cubicBezTo>
                <a:cubicBezTo>
                  <a:pt x="5113325" y="3924627"/>
                  <a:pt x="4999081" y="3944081"/>
                  <a:pt x="4864140" y="3944081"/>
                </a:cubicBezTo>
                <a:cubicBezTo>
                  <a:pt x="4692774" y="3944081"/>
                  <a:pt x="4607091" y="3923799"/>
                  <a:pt x="4607091" y="3883234"/>
                </a:cubicBezTo>
                <a:cubicBezTo>
                  <a:pt x="4607091" y="3869988"/>
                  <a:pt x="4630271" y="3855501"/>
                  <a:pt x="4676631" y="3839771"/>
                </a:cubicBezTo>
                <a:cubicBezTo>
                  <a:pt x="4796670" y="3797551"/>
                  <a:pt x="4881526" y="3760297"/>
                  <a:pt x="4931196" y="3728011"/>
                </a:cubicBezTo>
                <a:cubicBezTo>
                  <a:pt x="5035506" y="3660954"/>
                  <a:pt x="5087661" y="3578583"/>
                  <a:pt x="5087661" y="3480896"/>
                </a:cubicBezTo>
                <a:cubicBezTo>
                  <a:pt x="5087661" y="3416323"/>
                  <a:pt x="5048338" y="3364582"/>
                  <a:pt x="4969692" y="3325673"/>
                </a:cubicBezTo>
                <a:cubicBezTo>
                  <a:pt x="4888563" y="3285108"/>
                  <a:pt x="4778043" y="3264825"/>
                  <a:pt x="4638135" y="3264825"/>
                </a:cubicBezTo>
                <a:cubicBezTo>
                  <a:pt x="4570251" y="3264825"/>
                  <a:pt x="4504022" y="3268964"/>
                  <a:pt x="4439450" y="3277243"/>
                </a:cubicBezTo>
                <a:cubicBezTo>
                  <a:pt x="4309476" y="3294628"/>
                  <a:pt x="4210133" y="3335607"/>
                  <a:pt x="4141422" y="3400180"/>
                </a:cubicBezTo>
                <a:cubicBezTo>
                  <a:pt x="4080988" y="3456474"/>
                  <a:pt x="4050771" y="3523944"/>
                  <a:pt x="4050771" y="3602591"/>
                </a:cubicBezTo>
                <a:cubicBezTo>
                  <a:pt x="4050771" y="3725113"/>
                  <a:pt x="4122795" y="3833976"/>
                  <a:pt x="4266842" y="3929180"/>
                </a:cubicBezTo>
                <a:cubicBezTo>
                  <a:pt x="4439036" y="4044252"/>
                  <a:pt x="4672905" y="4101788"/>
                  <a:pt x="4968450" y="4101788"/>
                </a:cubicBezTo>
                <a:cubicBezTo>
                  <a:pt x="5269790" y="4101788"/>
                  <a:pt x="5515663" y="4053772"/>
                  <a:pt x="5706070" y="3957741"/>
                </a:cubicBezTo>
                <a:cubicBezTo>
                  <a:pt x="5889027" y="3865849"/>
                  <a:pt x="6000787" y="3740843"/>
                  <a:pt x="6041352" y="3582722"/>
                </a:cubicBezTo>
                <a:cubicBezTo>
                  <a:pt x="6071983" y="3464339"/>
                  <a:pt x="6087298" y="3366238"/>
                  <a:pt x="6087298" y="3288419"/>
                </a:cubicBezTo>
                <a:cubicBezTo>
                  <a:pt x="6087298" y="3139405"/>
                  <a:pt x="6038868" y="3035509"/>
                  <a:pt x="5942009" y="2976731"/>
                </a:cubicBezTo>
                <a:cubicBezTo>
                  <a:pt x="5865846" y="2931199"/>
                  <a:pt x="5748291" y="2908433"/>
                  <a:pt x="5589342" y="2908433"/>
                </a:cubicBezTo>
                <a:cubicBezTo>
                  <a:pt x="5556229" y="2908433"/>
                  <a:pt x="5506557" y="2909882"/>
                  <a:pt x="5440328" y="2912779"/>
                </a:cubicBezTo>
                <a:cubicBezTo>
                  <a:pt x="5374100" y="2915677"/>
                  <a:pt x="5334776" y="2917126"/>
                  <a:pt x="5322359" y="2917126"/>
                </a:cubicBezTo>
                <a:cubicBezTo>
                  <a:pt x="5182451" y="2917126"/>
                  <a:pt x="5079383" y="2894359"/>
                  <a:pt x="5013154" y="2848827"/>
                </a:cubicBezTo>
                <a:cubicBezTo>
                  <a:pt x="4962655" y="2814057"/>
                  <a:pt x="4924574" y="2756935"/>
                  <a:pt x="4898910" y="2677461"/>
                </a:cubicBezTo>
                <a:cubicBezTo>
                  <a:pt x="4876559" y="2602954"/>
                  <a:pt x="4854206" y="2528447"/>
                  <a:pt x="4831854" y="2453940"/>
                </a:cubicBezTo>
                <a:cubicBezTo>
                  <a:pt x="4816125" y="2415030"/>
                  <a:pt x="4808260" y="2379433"/>
                  <a:pt x="4808260" y="2347146"/>
                </a:cubicBezTo>
                <a:cubicBezTo>
                  <a:pt x="4808260" y="2278434"/>
                  <a:pt x="4843030" y="2226693"/>
                  <a:pt x="4912570" y="2191923"/>
                </a:cubicBezTo>
                <a:cubicBezTo>
                  <a:pt x="4970520" y="2162948"/>
                  <a:pt x="5045027" y="2148461"/>
                  <a:pt x="5136091" y="2148461"/>
                </a:cubicBezTo>
                <a:cubicBezTo>
                  <a:pt x="5209770" y="2148461"/>
                  <a:pt x="5275792" y="2156946"/>
                  <a:pt x="5334156" y="2173917"/>
                </a:cubicBezTo>
                <a:cubicBezTo>
                  <a:pt x="5392519" y="2190889"/>
                  <a:pt x="5421701" y="2210550"/>
                  <a:pt x="5421701" y="2232902"/>
                </a:cubicBezTo>
                <a:cubicBezTo>
                  <a:pt x="5421701" y="2249459"/>
                  <a:pt x="5400591" y="2265602"/>
                  <a:pt x="5358370" y="2281332"/>
                </a:cubicBezTo>
                <a:cubicBezTo>
                  <a:pt x="5312010" y="2296233"/>
                  <a:pt x="5266064" y="2311134"/>
                  <a:pt x="5220532" y="2326036"/>
                </a:cubicBezTo>
                <a:cubicBezTo>
                  <a:pt x="5100493" y="2371568"/>
                  <a:pt x="5040473" y="2433657"/>
                  <a:pt x="5040473" y="2512304"/>
                </a:cubicBezTo>
                <a:cubicBezTo>
                  <a:pt x="5040473" y="2566942"/>
                  <a:pt x="5085592" y="2615372"/>
                  <a:pt x="5175828" y="2657592"/>
                </a:cubicBezTo>
                <a:cubicBezTo>
                  <a:pt x="5271859" y="2703125"/>
                  <a:pt x="5388587" y="2725891"/>
                  <a:pt x="5526011" y="2725891"/>
                </a:cubicBezTo>
                <a:cubicBezTo>
                  <a:pt x="5807482" y="2725891"/>
                  <a:pt x="5948218" y="2637724"/>
                  <a:pt x="5948218" y="2461390"/>
                </a:cubicBezTo>
                <a:cubicBezTo>
                  <a:pt x="5948218" y="2343007"/>
                  <a:pt x="5879920" y="2245320"/>
                  <a:pt x="5743324" y="2168329"/>
                </a:cubicBezTo>
                <a:cubicBezTo>
                  <a:pt x="5592654" y="2083888"/>
                  <a:pt x="5382793" y="2041667"/>
                  <a:pt x="5113739" y="2041667"/>
                </a:cubicBezTo>
                <a:close/>
                <a:moveTo>
                  <a:pt x="7537056" y="1970885"/>
                </a:moveTo>
                <a:cubicBezTo>
                  <a:pt x="7411222" y="2013106"/>
                  <a:pt x="7294080" y="2046220"/>
                  <a:pt x="7185631" y="2070228"/>
                </a:cubicBezTo>
                <a:cubicBezTo>
                  <a:pt x="7080493" y="2092580"/>
                  <a:pt x="6966249" y="2111207"/>
                  <a:pt x="6842898" y="2126109"/>
                </a:cubicBezTo>
                <a:cubicBezTo>
                  <a:pt x="6834620" y="2347146"/>
                  <a:pt x="6777498" y="2629445"/>
                  <a:pt x="6671532" y="2973006"/>
                </a:cubicBezTo>
                <a:cubicBezTo>
                  <a:pt x="6571362" y="3300837"/>
                  <a:pt x="6458773" y="3550850"/>
                  <a:pt x="6333767" y="3723044"/>
                </a:cubicBezTo>
                <a:cubicBezTo>
                  <a:pt x="6268366" y="3693241"/>
                  <a:pt x="6220764" y="3672130"/>
                  <a:pt x="6190962" y="3659713"/>
                </a:cubicBezTo>
                <a:lnTo>
                  <a:pt x="6125147" y="3750363"/>
                </a:lnTo>
                <a:cubicBezTo>
                  <a:pt x="6092033" y="3796723"/>
                  <a:pt x="6063885" y="3834804"/>
                  <a:pt x="6040705" y="3864607"/>
                </a:cubicBezTo>
                <a:cubicBezTo>
                  <a:pt x="6210416" y="3895238"/>
                  <a:pt x="6349496" y="3924213"/>
                  <a:pt x="6457945" y="3951532"/>
                </a:cubicBezTo>
                <a:cubicBezTo>
                  <a:pt x="6621033" y="3992097"/>
                  <a:pt x="6796538" y="4043838"/>
                  <a:pt x="6984462" y="4106755"/>
                </a:cubicBezTo>
                <a:cubicBezTo>
                  <a:pt x="6984462" y="4018174"/>
                  <a:pt x="6992326" y="3920487"/>
                  <a:pt x="7008056" y="3813694"/>
                </a:cubicBezTo>
                <a:cubicBezTo>
                  <a:pt x="6804403" y="3803760"/>
                  <a:pt x="6678155" y="3792997"/>
                  <a:pt x="6629311" y="3781407"/>
                </a:cubicBezTo>
                <a:cubicBezTo>
                  <a:pt x="6676499" y="3702761"/>
                  <a:pt x="6720376" y="3607558"/>
                  <a:pt x="6760941" y="3495797"/>
                </a:cubicBezTo>
                <a:cubicBezTo>
                  <a:pt x="6796538" y="3398110"/>
                  <a:pt x="6827997" y="3300837"/>
                  <a:pt x="6855316" y="3203978"/>
                </a:cubicBezTo>
                <a:cubicBezTo>
                  <a:pt x="7144238" y="3236264"/>
                  <a:pt x="7356997" y="3259030"/>
                  <a:pt x="7493593" y="3272276"/>
                </a:cubicBezTo>
                <a:cubicBezTo>
                  <a:pt x="7519257" y="3358373"/>
                  <a:pt x="7532089" y="3477998"/>
                  <a:pt x="7532089" y="3631152"/>
                </a:cubicBezTo>
                <a:cubicBezTo>
                  <a:pt x="7532089" y="3770231"/>
                  <a:pt x="7521740" y="3910967"/>
                  <a:pt x="7501044" y="4053358"/>
                </a:cubicBezTo>
                <a:cubicBezTo>
                  <a:pt x="7722082" y="4016105"/>
                  <a:pt x="7925734" y="3997478"/>
                  <a:pt x="8112002" y="3997478"/>
                </a:cubicBezTo>
                <a:cubicBezTo>
                  <a:pt x="8165813" y="3997478"/>
                  <a:pt x="8260602" y="4000789"/>
                  <a:pt x="8396370" y="4007412"/>
                </a:cubicBezTo>
                <a:cubicBezTo>
                  <a:pt x="8452665" y="3908897"/>
                  <a:pt x="8494058" y="3835218"/>
                  <a:pt x="8520549" y="3786375"/>
                </a:cubicBezTo>
                <a:cubicBezTo>
                  <a:pt x="8462599" y="3773129"/>
                  <a:pt x="8404235" y="3759883"/>
                  <a:pt x="8345458" y="3746638"/>
                </a:cubicBezTo>
                <a:cubicBezTo>
                  <a:pt x="8269295" y="3722630"/>
                  <a:pt x="8223349" y="3689101"/>
                  <a:pt x="8207620" y="3646053"/>
                </a:cubicBezTo>
                <a:cubicBezTo>
                  <a:pt x="8096687" y="3325673"/>
                  <a:pt x="8007692" y="3068209"/>
                  <a:pt x="7940636" y="2873663"/>
                </a:cubicBezTo>
                <a:cubicBezTo>
                  <a:pt x="7794105" y="2471325"/>
                  <a:pt x="7659579" y="2170399"/>
                  <a:pt x="7537056" y="197088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08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DC5B-0FE5-EE82-3314-177CFF6D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39C0F108-BBE6-296D-3305-CA5BE91C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F62E5B4-DD8E-7C56-39D6-A3F704777BB4}"/>
              </a:ext>
            </a:extLst>
          </p:cNvPr>
          <p:cNvSpPr/>
          <p:nvPr/>
        </p:nvSpPr>
        <p:spPr>
          <a:xfrm>
            <a:off x="-65760600" y="-21717000"/>
            <a:ext cx="154762200" cy="515873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340854" y="2504853"/>
                </a:moveTo>
                <a:cubicBezTo>
                  <a:pt x="7494835" y="2504853"/>
                  <a:pt x="7571826" y="2561561"/>
                  <a:pt x="7571826" y="2674977"/>
                </a:cubicBezTo>
                <a:cubicBezTo>
                  <a:pt x="7571826" y="2872007"/>
                  <a:pt x="7438955" y="2970522"/>
                  <a:pt x="7173213" y="2970522"/>
                </a:cubicBezTo>
                <a:cubicBezTo>
                  <a:pt x="6988601" y="2970522"/>
                  <a:pt x="6896295" y="2916712"/>
                  <a:pt x="6896295" y="2809090"/>
                </a:cubicBezTo>
                <a:cubicBezTo>
                  <a:pt x="6896295" y="2727960"/>
                  <a:pt x="6943483" y="2656351"/>
                  <a:pt x="7037858" y="2594262"/>
                </a:cubicBezTo>
                <a:cubicBezTo>
                  <a:pt x="7128095" y="2534656"/>
                  <a:pt x="7229093" y="2504853"/>
                  <a:pt x="7340854" y="2504853"/>
                </a:cubicBezTo>
                <a:close/>
                <a:moveTo>
                  <a:pt x="3978596" y="2050961"/>
                </a:moveTo>
                <a:cubicBezTo>
                  <a:pt x="3978053" y="2050767"/>
                  <a:pt x="3977471" y="2050981"/>
                  <a:pt x="3976850" y="2051601"/>
                </a:cubicBezTo>
                <a:cubicBezTo>
                  <a:pt x="3842737" y="2087199"/>
                  <a:pt x="3632876" y="2120314"/>
                  <a:pt x="3347265" y="2150944"/>
                </a:cubicBezTo>
                <a:cubicBezTo>
                  <a:pt x="3098081" y="2178264"/>
                  <a:pt x="2918022" y="2191923"/>
                  <a:pt x="2807089" y="2191923"/>
                </a:cubicBezTo>
                <a:cubicBezTo>
                  <a:pt x="2776458" y="2191923"/>
                  <a:pt x="2761143" y="2197718"/>
                  <a:pt x="2761143" y="2209308"/>
                </a:cubicBezTo>
                <a:cubicBezTo>
                  <a:pt x="2761143" y="2234144"/>
                  <a:pt x="2778321" y="2271811"/>
                  <a:pt x="2812677" y="2322311"/>
                </a:cubicBezTo>
                <a:cubicBezTo>
                  <a:pt x="2847033" y="2372810"/>
                  <a:pt x="2871248" y="2398060"/>
                  <a:pt x="2885322" y="2398060"/>
                </a:cubicBezTo>
                <a:cubicBezTo>
                  <a:pt x="2890289" y="2398060"/>
                  <a:pt x="2908501" y="2392885"/>
                  <a:pt x="2939960" y="2382537"/>
                </a:cubicBezTo>
                <a:cubicBezTo>
                  <a:pt x="2971418" y="2372189"/>
                  <a:pt x="2996668" y="2367015"/>
                  <a:pt x="3015709" y="2367015"/>
                </a:cubicBezTo>
                <a:cubicBezTo>
                  <a:pt x="3042200" y="2367015"/>
                  <a:pt x="3059171" y="2375707"/>
                  <a:pt x="3066622" y="2393092"/>
                </a:cubicBezTo>
                <a:cubicBezTo>
                  <a:pt x="3100564" y="2456009"/>
                  <a:pt x="3117535" y="2570254"/>
                  <a:pt x="3117535" y="2735825"/>
                </a:cubicBezTo>
                <a:cubicBezTo>
                  <a:pt x="3117535" y="2924576"/>
                  <a:pt x="3098908" y="3144372"/>
                  <a:pt x="3061655" y="3395213"/>
                </a:cubicBezTo>
                <a:cubicBezTo>
                  <a:pt x="3028541" y="3626184"/>
                  <a:pt x="3001221" y="3753260"/>
                  <a:pt x="2979697" y="3776440"/>
                </a:cubicBezTo>
                <a:cubicBezTo>
                  <a:pt x="2950722" y="3807899"/>
                  <a:pt x="2898153" y="3830665"/>
                  <a:pt x="2821990" y="3844739"/>
                </a:cubicBezTo>
                <a:cubicBezTo>
                  <a:pt x="2751623" y="3857984"/>
                  <a:pt x="2716025" y="3865435"/>
                  <a:pt x="2715197" y="3867091"/>
                </a:cubicBezTo>
                <a:cubicBezTo>
                  <a:pt x="2691189" y="3986302"/>
                  <a:pt x="2679185" y="4061223"/>
                  <a:pt x="2679185" y="4091854"/>
                </a:cubicBezTo>
                <a:cubicBezTo>
                  <a:pt x="3054204" y="4030592"/>
                  <a:pt x="3316221" y="3999961"/>
                  <a:pt x="3465235" y="3999961"/>
                </a:cubicBezTo>
                <a:cubicBezTo>
                  <a:pt x="3557127" y="3999961"/>
                  <a:pt x="3672406" y="4006791"/>
                  <a:pt x="3811072" y="4020451"/>
                </a:cubicBezTo>
                <a:cubicBezTo>
                  <a:pt x="3949738" y="4034111"/>
                  <a:pt x="4023624" y="4040940"/>
                  <a:pt x="4032730" y="4040940"/>
                </a:cubicBezTo>
                <a:cubicBezTo>
                  <a:pt x="4044320" y="4040940"/>
                  <a:pt x="4050116" y="4035559"/>
                  <a:pt x="4050116" y="4024797"/>
                </a:cubicBezTo>
                <a:cubicBezTo>
                  <a:pt x="4050116" y="3950290"/>
                  <a:pt x="4045148" y="3857156"/>
                  <a:pt x="4035214" y="3745396"/>
                </a:cubicBezTo>
                <a:cubicBezTo>
                  <a:pt x="4032730" y="3721388"/>
                  <a:pt x="4027763" y="3709384"/>
                  <a:pt x="4020313" y="3709384"/>
                </a:cubicBezTo>
                <a:cubicBezTo>
                  <a:pt x="4014518" y="3709384"/>
                  <a:pt x="3991958" y="3715800"/>
                  <a:pt x="3952635" y="3728632"/>
                </a:cubicBezTo>
                <a:cubicBezTo>
                  <a:pt x="3913312" y="3741463"/>
                  <a:pt x="3881647" y="3747879"/>
                  <a:pt x="3857639" y="3747879"/>
                </a:cubicBezTo>
                <a:cubicBezTo>
                  <a:pt x="3823697" y="3747879"/>
                  <a:pt x="3797205" y="3737531"/>
                  <a:pt x="3778165" y="3716835"/>
                </a:cubicBezTo>
                <a:cubicBezTo>
                  <a:pt x="3711936" y="3643983"/>
                  <a:pt x="3678822" y="3464339"/>
                  <a:pt x="3678822" y="3177900"/>
                </a:cubicBezTo>
                <a:cubicBezTo>
                  <a:pt x="3678822" y="3137335"/>
                  <a:pt x="3680478" y="3090147"/>
                  <a:pt x="3683789" y="3036337"/>
                </a:cubicBezTo>
                <a:cubicBezTo>
                  <a:pt x="3702830" y="2739964"/>
                  <a:pt x="3722284" y="2551213"/>
                  <a:pt x="3742153" y="2470083"/>
                </a:cubicBezTo>
                <a:cubicBezTo>
                  <a:pt x="3778579" y="2327692"/>
                  <a:pt x="3851844" y="2234144"/>
                  <a:pt x="3961949" y="2189440"/>
                </a:cubicBezTo>
                <a:cubicBezTo>
                  <a:pt x="3976850" y="2182817"/>
                  <a:pt x="3984301" y="2157981"/>
                  <a:pt x="3984301" y="2114932"/>
                </a:cubicBezTo>
                <a:cubicBezTo>
                  <a:pt x="3984301" y="2073643"/>
                  <a:pt x="3982399" y="2052319"/>
                  <a:pt x="3978596" y="2050961"/>
                </a:cubicBezTo>
                <a:close/>
                <a:moveTo>
                  <a:pt x="5113739" y="2041667"/>
                </a:moveTo>
                <a:cubicBezTo>
                  <a:pt x="4852136" y="2041667"/>
                  <a:pt x="4645586" y="2089269"/>
                  <a:pt x="4494088" y="2184472"/>
                </a:cubicBezTo>
                <a:cubicBezTo>
                  <a:pt x="4367426" y="2263947"/>
                  <a:pt x="4285882" y="2370740"/>
                  <a:pt x="4249457" y="2504853"/>
                </a:cubicBezTo>
                <a:cubicBezTo>
                  <a:pt x="4222138" y="2603368"/>
                  <a:pt x="4208478" y="2686981"/>
                  <a:pt x="4208478" y="2755693"/>
                </a:cubicBezTo>
                <a:cubicBezTo>
                  <a:pt x="4208478" y="2971764"/>
                  <a:pt x="4342177" y="3079799"/>
                  <a:pt x="4609574" y="3079799"/>
                </a:cubicBezTo>
                <a:cubicBezTo>
                  <a:pt x="4648483" y="3079799"/>
                  <a:pt x="4712021" y="3075039"/>
                  <a:pt x="4800188" y="3065519"/>
                </a:cubicBezTo>
                <a:cubicBezTo>
                  <a:pt x="4888355" y="3055998"/>
                  <a:pt x="4950651" y="3051238"/>
                  <a:pt x="4987077" y="3051238"/>
                </a:cubicBezTo>
                <a:cubicBezTo>
                  <a:pt x="5126157" y="3051238"/>
                  <a:pt x="5220532" y="3100082"/>
                  <a:pt x="5270204" y="3197769"/>
                </a:cubicBezTo>
                <a:cubicBezTo>
                  <a:pt x="5293384" y="3244957"/>
                  <a:pt x="5328568" y="3389418"/>
                  <a:pt x="5375756" y="3631152"/>
                </a:cubicBezTo>
                <a:cubicBezTo>
                  <a:pt x="5379067" y="3648537"/>
                  <a:pt x="5380723" y="3663852"/>
                  <a:pt x="5380723" y="3677098"/>
                </a:cubicBezTo>
                <a:cubicBezTo>
                  <a:pt x="5380723" y="3768162"/>
                  <a:pt x="5322773" y="3837702"/>
                  <a:pt x="5206873" y="3885717"/>
                </a:cubicBezTo>
                <a:cubicBezTo>
                  <a:pt x="5113325" y="3924627"/>
                  <a:pt x="4999081" y="3944081"/>
                  <a:pt x="4864140" y="3944081"/>
                </a:cubicBezTo>
                <a:cubicBezTo>
                  <a:pt x="4692774" y="3944081"/>
                  <a:pt x="4607091" y="3923799"/>
                  <a:pt x="4607091" y="3883234"/>
                </a:cubicBezTo>
                <a:cubicBezTo>
                  <a:pt x="4607091" y="3869988"/>
                  <a:pt x="4630271" y="3855501"/>
                  <a:pt x="4676631" y="3839771"/>
                </a:cubicBezTo>
                <a:cubicBezTo>
                  <a:pt x="4796670" y="3797551"/>
                  <a:pt x="4881526" y="3760297"/>
                  <a:pt x="4931196" y="3728011"/>
                </a:cubicBezTo>
                <a:cubicBezTo>
                  <a:pt x="5035506" y="3660954"/>
                  <a:pt x="5087661" y="3578583"/>
                  <a:pt x="5087661" y="3480896"/>
                </a:cubicBezTo>
                <a:cubicBezTo>
                  <a:pt x="5087661" y="3416323"/>
                  <a:pt x="5048338" y="3364582"/>
                  <a:pt x="4969692" y="3325673"/>
                </a:cubicBezTo>
                <a:cubicBezTo>
                  <a:pt x="4888563" y="3285108"/>
                  <a:pt x="4778043" y="3264825"/>
                  <a:pt x="4638135" y="3264825"/>
                </a:cubicBezTo>
                <a:cubicBezTo>
                  <a:pt x="4570251" y="3264825"/>
                  <a:pt x="4504022" y="3268964"/>
                  <a:pt x="4439450" y="3277243"/>
                </a:cubicBezTo>
                <a:cubicBezTo>
                  <a:pt x="4309476" y="3294628"/>
                  <a:pt x="4210133" y="3335607"/>
                  <a:pt x="4141422" y="3400180"/>
                </a:cubicBezTo>
                <a:cubicBezTo>
                  <a:pt x="4080988" y="3456474"/>
                  <a:pt x="4050771" y="3523944"/>
                  <a:pt x="4050771" y="3602591"/>
                </a:cubicBezTo>
                <a:cubicBezTo>
                  <a:pt x="4050771" y="3725113"/>
                  <a:pt x="4122795" y="3833976"/>
                  <a:pt x="4266842" y="3929180"/>
                </a:cubicBezTo>
                <a:cubicBezTo>
                  <a:pt x="4439036" y="4044252"/>
                  <a:pt x="4672905" y="4101788"/>
                  <a:pt x="4968450" y="4101788"/>
                </a:cubicBezTo>
                <a:cubicBezTo>
                  <a:pt x="5269790" y="4101788"/>
                  <a:pt x="5515663" y="4053772"/>
                  <a:pt x="5706070" y="3957741"/>
                </a:cubicBezTo>
                <a:cubicBezTo>
                  <a:pt x="5889027" y="3865849"/>
                  <a:pt x="6000787" y="3740843"/>
                  <a:pt x="6041352" y="3582722"/>
                </a:cubicBezTo>
                <a:cubicBezTo>
                  <a:pt x="6071983" y="3464339"/>
                  <a:pt x="6087298" y="3366238"/>
                  <a:pt x="6087298" y="3288419"/>
                </a:cubicBezTo>
                <a:cubicBezTo>
                  <a:pt x="6087298" y="3139405"/>
                  <a:pt x="6038868" y="3035509"/>
                  <a:pt x="5942009" y="2976731"/>
                </a:cubicBezTo>
                <a:cubicBezTo>
                  <a:pt x="5865846" y="2931199"/>
                  <a:pt x="5748291" y="2908433"/>
                  <a:pt x="5589342" y="2908433"/>
                </a:cubicBezTo>
                <a:cubicBezTo>
                  <a:pt x="5556229" y="2908433"/>
                  <a:pt x="5506557" y="2909882"/>
                  <a:pt x="5440328" y="2912779"/>
                </a:cubicBezTo>
                <a:cubicBezTo>
                  <a:pt x="5374100" y="2915677"/>
                  <a:pt x="5334776" y="2917126"/>
                  <a:pt x="5322359" y="2917126"/>
                </a:cubicBezTo>
                <a:cubicBezTo>
                  <a:pt x="5182451" y="2917126"/>
                  <a:pt x="5079383" y="2894359"/>
                  <a:pt x="5013154" y="2848827"/>
                </a:cubicBezTo>
                <a:cubicBezTo>
                  <a:pt x="4962655" y="2814057"/>
                  <a:pt x="4924574" y="2756935"/>
                  <a:pt x="4898910" y="2677461"/>
                </a:cubicBezTo>
                <a:cubicBezTo>
                  <a:pt x="4876559" y="2602954"/>
                  <a:pt x="4854206" y="2528447"/>
                  <a:pt x="4831854" y="2453940"/>
                </a:cubicBezTo>
                <a:cubicBezTo>
                  <a:pt x="4816125" y="2415030"/>
                  <a:pt x="4808260" y="2379433"/>
                  <a:pt x="4808260" y="2347146"/>
                </a:cubicBezTo>
                <a:cubicBezTo>
                  <a:pt x="4808260" y="2278434"/>
                  <a:pt x="4843030" y="2226693"/>
                  <a:pt x="4912570" y="2191923"/>
                </a:cubicBezTo>
                <a:cubicBezTo>
                  <a:pt x="4970520" y="2162948"/>
                  <a:pt x="5045027" y="2148461"/>
                  <a:pt x="5136091" y="2148461"/>
                </a:cubicBezTo>
                <a:cubicBezTo>
                  <a:pt x="5209770" y="2148461"/>
                  <a:pt x="5275792" y="2156946"/>
                  <a:pt x="5334156" y="2173917"/>
                </a:cubicBezTo>
                <a:cubicBezTo>
                  <a:pt x="5392519" y="2190889"/>
                  <a:pt x="5421701" y="2210550"/>
                  <a:pt x="5421701" y="2232902"/>
                </a:cubicBezTo>
                <a:cubicBezTo>
                  <a:pt x="5421701" y="2249459"/>
                  <a:pt x="5400591" y="2265602"/>
                  <a:pt x="5358370" y="2281332"/>
                </a:cubicBezTo>
                <a:cubicBezTo>
                  <a:pt x="5312010" y="2296233"/>
                  <a:pt x="5266064" y="2311134"/>
                  <a:pt x="5220532" y="2326036"/>
                </a:cubicBezTo>
                <a:cubicBezTo>
                  <a:pt x="5100493" y="2371568"/>
                  <a:pt x="5040473" y="2433657"/>
                  <a:pt x="5040473" y="2512304"/>
                </a:cubicBezTo>
                <a:cubicBezTo>
                  <a:pt x="5040473" y="2566942"/>
                  <a:pt x="5085592" y="2615372"/>
                  <a:pt x="5175828" y="2657592"/>
                </a:cubicBezTo>
                <a:cubicBezTo>
                  <a:pt x="5271859" y="2703125"/>
                  <a:pt x="5388587" y="2725891"/>
                  <a:pt x="5526011" y="2725891"/>
                </a:cubicBezTo>
                <a:cubicBezTo>
                  <a:pt x="5807482" y="2725891"/>
                  <a:pt x="5948218" y="2637724"/>
                  <a:pt x="5948218" y="2461390"/>
                </a:cubicBezTo>
                <a:cubicBezTo>
                  <a:pt x="5948218" y="2343007"/>
                  <a:pt x="5879920" y="2245320"/>
                  <a:pt x="5743324" y="2168329"/>
                </a:cubicBezTo>
                <a:cubicBezTo>
                  <a:pt x="5592654" y="2083888"/>
                  <a:pt x="5382793" y="2041667"/>
                  <a:pt x="5113739" y="2041667"/>
                </a:cubicBezTo>
                <a:close/>
                <a:moveTo>
                  <a:pt x="7537056" y="1970885"/>
                </a:moveTo>
                <a:cubicBezTo>
                  <a:pt x="7411222" y="2013106"/>
                  <a:pt x="7294080" y="2046220"/>
                  <a:pt x="7185631" y="2070228"/>
                </a:cubicBezTo>
                <a:cubicBezTo>
                  <a:pt x="7080493" y="2092580"/>
                  <a:pt x="6966249" y="2111207"/>
                  <a:pt x="6842898" y="2126109"/>
                </a:cubicBezTo>
                <a:cubicBezTo>
                  <a:pt x="6834620" y="2347146"/>
                  <a:pt x="6777498" y="2629445"/>
                  <a:pt x="6671532" y="2973006"/>
                </a:cubicBezTo>
                <a:cubicBezTo>
                  <a:pt x="6571362" y="3300837"/>
                  <a:pt x="6458773" y="3550850"/>
                  <a:pt x="6333767" y="3723044"/>
                </a:cubicBezTo>
                <a:cubicBezTo>
                  <a:pt x="6268366" y="3693241"/>
                  <a:pt x="6220764" y="3672130"/>
                  <a:pt x="6190962" y="3659713"/>
                </a:cubicBezTo>
                <a:lnTo>
                  <a:pt x="6125147" y="3750363"/>
                </a:lnTo>
                <a:cubicBezTo>
                  <a:pt x="6092033" y="3796723"/>
                  <a:pt x="6063885" y="3834804"/>
                  <a:pt x="6040705" y="3864607"/>
                </a:cubicBezTo>
                <a:cubicBezTo>
                  <a:pt x="6210416" y="3895238"/>
                  <a:pt x="6349496" y="3924213"/>
                  <a:pt x="6457945" y="3951532"/>
                </a:cubicBezTo>
                <a:cubicBezTo>
                  <a:pt x="6621033" y="3992097"/>
                  <a:pt x="6796538" y="4043838"/>
                  <a:pt x="6984462" y="4106755"/>
                </a:cubicBezTo>
                <a:cubicBezTo>
                  <a:pt x="6984462" y="4018174"/>
                  <a:pt x="6992326" y="3920487"/>
                  <a:pt x="7008056" y="3813694"/>
                </a:cubicBezTo>
                <a:cubicBezTo>
                  <a:pt x="6804403" y="3803760"/>
                  <a:pt x="6678155" y="3792997"/>
                  <a:pt x="6629311" y="3781407"/>
                </a:cubicBezTo>
                <a:cubicBezTo>
                  <a:pt x="6676499" y="3702761"/>
                  <a:pt x="6720376" y="3607558"/>
                  <a:pt x="6760941" y="3495797"/>
                </a:cubicBezTo>
                <a:cubicBezTo>
                  <a:pt x="6796538" y="3398110"/>
                  <a:pt x="6827997" y="3300837"/>
                  <a:pt x="6855316" y="3203978"/>
                </a:cubicBezTo>
                <a:cubicBezTo>
                  <a:pt x="7144238" y="3236264"/>
                  <a:pt x="7356997" y="3259030"/>
                  <a:pt x="7493593" y="3272276"/>
                </a:cubicBezTo>
                <a:cubicBezTo>
                  <a:pt x="7519257" y="3358373"/>
                  <a:pt x="7532089" y="3477998"/>
                  <a:pt x="7532089" y="3631152"/>
                </a:cubicBezTo>
                <a:cubicBezTo>
                  <a:pt x="7532089" y="3770231"/>
                  <a:pt x="7521740" y="3910967"/>
                  <a:pt x="7501044" y="4053358"/>
                </a:cubicBezTo>
                <a:cubicBezTo>
                  <a:pt x="7722082" y="4016105"/>
                  <a:pt x="7925734" y="3997478"/>
                  <a:pt x="8112002" y="3997478"/>
                </a:cubicBezTo>
                <a:cubicBezTo>
                  <a:pt x="8165813" y="3997478"/>
                  <a:pt x="8260602" y="4000789"/>
                  <a:pt x="8396370" y="4007412"/>
                </a:cubicBezTo>
                <a:cubicBezTo>
                  <a:pt x="8452665" y="3908897"/>
                  <a:pt x="8494058" y="3835218"/>
                  <a:pt x="8520549" y="3786375"/>
                </a:cubicBezTo>
                <a:cubicBezTo>
                  <a:pt x="8462599" y="3773129"/>
                  <a:pt x="8404235" y="3759883"/>
                  <a:pt x="8345458" y="3746638"/>
                </a:cubicBezTo>
                <a:cubicBezTo>
                  <a:pt x="8269295" y="3722630"/>
                  <a:pt x="8223349" y="3689101"/>
                  <a:pt x="8207620" y="3646053"/>
                </a:cubicBezTo>
                <a:cubicBezTo>
                  <a:pt x="8096687" y="3325673"/>
                  <a:pt x="8007692" y="3068209"/>
                  <a:pt x="7940636" y="2873663"/>
                </a:cubicBezTo>
                <a:cubicBezTo>
                  <a:pt x="7794105" y="2471325"/>
                  <a:pt x="7659579" y="2170399"/>
                  <a:pt x="7537056" y="197088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avie" panose="04040805050809020602" pitchFamily="8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DF2874-152A-68B6-23E9-CF6435820ED2}"/>
              </a:ext>
            </a:extLst>
          </p:cNvPr>
          <p:cNvSpPr txBox="1"/>
          <p:nvPr/>
        </p:nvSpPr>
        <p:spPr>
          <a:xfrm>
            <a:off x="1300480" y="904240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Ravie" panose="04040805050809020602" pitchFamily="82" charset="0"/>
              </a:rPr>
              <a:t>ISA se creó en 1980 como un sistema de 8 bits en la </a:t>
            </a:r>
            <a:r>
              <a:rPr lang="es-ES" dirty="0">
                <a:solidFill>
                  <a:srgbClr val="FF0000"/>
                </a:solidFill>
                <a:latin typeface="Ravie" panose="04040805050809020602" pitchFamily="82" charset="0"/>
                <a:hlinkClick r:id="rId3" tooltip="IBM P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PC</a:t>
            </a:r>
            <a:endParaRPr lang="es-ES" dirty="0">
              <a:solidFill>
                <a:srgbClr val="FF000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15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AC99-D7AC-A6C3-0401-A68CA851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A6FA5987-C043-D526-412E-83AF82F41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7A1B13F-FFBD-34D3-07B9-EC9BE6D0188E}"/>
              </a:ext>
            </a:extLst>
          </p:cNvPr>
          <p:cNvSpPr/>
          <p:nvPr/>
        </p:nvSpPr>
        <p:spPr>
          <a:xfrm>
            <a:off x="-65760600" y="-21717000"/>
            <a:ext cx="154762200" cy="515873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340854" y="2504853"/>
                </a:moveTo>
                <a:cubicBezTo>
                  <a:pt x="7494835" y="2504853"/>
                  <a:pt x="7571826" y="2561561"/>
                  <a:pt x="7571826" y="2674977"/>
                </a:cubicBezTo>
                <a:cubicBezTo>
                  <a:pt x="7571826" y="2872007"/>
                  <a:pt x="7438955" y="2970522"/>
                  <a:pt x="7173213" y="2970522"/>
                </a:cubicBezTo>
                <a:cubicBezTo>
                  <a:pt x="6988601" y="2970522"/>
                  <a:pt x="6896295" y="2916712"/>
                  <a:pt x="6896295" y="2809090"/>
                </a:cubicBezTo>
                <a:cubicBezTo>
                  <a:pt x="6896295" y="2727960"/>
                  <a:pt x="6943483" y="2656351"/>
                  <a:pt x="7037858" y="2594262"/>
                </a:cubicBezTo>
                <a:cubicBezTo>
                  <a:pt x="7128095" y="2534656"/>
                  <a:pt x="7229093" y="2504853"/>
                  <a:pt x="7340854" y="2504853"/>
                </a:cubicBezTo>
                <a:close/>
                <a:moveTo>
                  <a:pt x="3978596" y="2050961"/>
                </a:moveTo>
                <a:cubicBezTo>
                  <a:pt x="3978053" y="2050767"/>
                  <a:pt x="3977471" y="2050981"/>
                  <a:pt x="3976850" y="2051601"/>
                </a:cubicBezTo>
                <a:cubicBezTo>
                  <a:pt x="3842737" y="2087199"/>
                  <a:pt x="3632876" y="2120314"/>
                  <a:pt x="3347265" y="2150944"/>
                </a:cubicBezTo>
                <a:cubicBezTo>
                  <a:pt x="3098081" y="2178264"/>
                  <a:pt x="2918022" y="2191923"/>
                  <a:pt x="2807089" y="2191923"/>
                </a:cubicBezTo>
                <a:cubicBezTo>
                  <a:pt x="2776458" y="2191923"/>
                  <a:pt x="2761143" y="2197718"/>
                  <a:pt x="2761143" y="2209308"/>
                </a:cubicBezTo>
                <a:cubicBezTo>
                  <a:pt x="2761143" y="2234144"/>
                  <a:pt x="2778321" y="2271811"/>
                  <a:pt x="2812677" y="2322311"/>
                </a:cubicBezTo>
                <a:cubicBezTo>
                  <a:pt x="2847033" y="2372810"/>
                  <a:pt x="2871248" y="2398060"/>
                  <a:pt x="2885322" y="2398060"/>
                </a:cubicBezTo>
                <a:cubicBezTo>
                  <a:pt x="2890289" y="2398060"/>
                  <a:pt x="2908501" y="2392885"/>
                  <a:pt x="2939960" y="2382537"/>
                </a:cubicBezTo>
                <a:cubicBezTo>
                  <a:pt x="2971418" y="2372189"/>
                  <a:pt x="2996668" y="2367015"/>
                  <a:pt x="3015709" y="2367015"/>
                </a:cubicBezTo>
                <a:cubicBezTo>
                  <a:pt x="3042200" y="2367015"/>
                  <a:pt x="3059171" y="2375707"/>
                  <a:pt x="3066622" y="2393092"/>
                </a:cubicBezTo>
                <a:cubicBezTo>
                  <a:pt x="3100564" y="2456009"/>
                  <a:pt x="3117535" y="2570254"/>
                  <a:pt x="3117535" y="2735825"/>
                </a:cubicBezTo>
                <a:cubicBezTo>
                  <a:pt x="3117535" y="2924576"/>
                  <a:pt x="3098908" y="3144372"/>
                  <a:pt x="3061655" y="3395213"/>
                </a:cubicBezTo>
                <a:cubicBezTo>
                  <a:pt x="3028541" y="3626184"/>
                  <a:pt x="3001221" y="3753260"/>
                  <a:pt x="2979697" y="3776440"/>
                </a:cubicBezTo>
                <a:cubicBezTo>
                  <a:pt x="2950722" y="3807899"/>
                  <a:pt x="2898153" y="3830665"/>
                  <a:pt x="2821990" y="3844739"/>
                </a:cubicBezTo>
                <a:cubicBezTo>
                  <a:pt x="2751623" y="3857984"/>
                  <a:pt x="2716025" y="3865435"/>
                  <a:pt x="2715197" y="3867091"/>
                </a:cubicBezTo>
                <a:cubicBezTo>
                  <a:pt x="2691189" y="3986302"/>
                  <a:pt x="2679185" y="4061223"/>
                  <a:pt x="2679185" y="4091854"/>
                </a:cubicBezTo>
                <a:cubicBezTo>
                  <a:pt x="3054204" y="4030592"/>
                  <a:pt x="3316221" y="3999961"/>
                  <a:pt x="3465235" y="3999961"/>
                </a:cubicBezTo>
                <a:cubicBezTo>
                  <a:pt x="3557127" y="3999961"/>
                  <a:pt x="3672406" y="4006791"/>
                  <a:pt x="3811072" y="4020451"/>
                </a:cubicBezTo>
                <a:cubicBezTo>
                  <a:pt x="3949738" y="4034111"/>
                  <a:pt x="4023624" y="4040940"/>
                  <a:pt x="4032730" y="4040940"/>
                </a:cubicBezTo>
                <a:cubicBezTo>
                  <a:pt x="4044320" y="4040940"/>
                  <a:pt x="4050116" y="4035559"/>
                  <a:pt x="4050116" y="4024797"/>
                </a:cubicBezTo>
                <a:cubicBezTo>
                  <a:pt x="4050116" y="3950290"/>
                  <a:pt x="4045148" y="3857156"/>
                  <a:pt x="4035214" y="3745396"/>
                </a:cubicBezTo>
                <a:cubicBezTo>
                  <a:pt x="4032730" y="3721388"/>
                  <a:pt x="4027763" y="3709384"/>
                  <a:pt x="4020313" y="3709384"/>
                </a:cubicBezTo>
                <a:cubicBezTo>
                  <a:pt x="4014518" y="3709384"/>
                  <a:pt x="3991958" y="3715800"/>
                  <a:pt x="3952635" y="3728632"/>
                </a:cubicBezTo>
                <a:cubicBezTo>
                  <a:pt x="3913312" y="3741463"/>
                  <a:pt x="3881647" y="3747879"/>
                  <a:pt x="3857639" y="3747879"/>
                </a:cubicBezTo>
                <a:cubicBezTo>
                  <a:pt x="3823697" y="3747879"/>
                  <a:pt x="3797205" y="3737531"/>
                  <a:pt x="3778165" y="3716835"/>
                </a:cubicBezTo>
                <a:cubicBezTo>
                  <a:pt x="3711936" y="3643983"/>
                  <a:pt x="3678822" y="3464339"/>
                  <a:pt x="3678822" y="3177900"/>
                </a:cubicBezTo>
                <a:cubicBezTo>
                  <a:pt x="3678822" y="3137335"/>
                  <a:pt x="3680478" y="3090147"/>
                  <a:pt x="3683789" y="3036337"/>
                </a:cubicBezTo>
                <a:cubicBezTo>
                  <a:pt x="3702830" y="2739964"/>
                  <a:pt x="3722284" y="2551213"/>
                  <a:pt x="3742153" y="2470083"/>
                </a:cubicBezTo>
                <a:cubicBezTo>
                  <a:pt x="3778579" y="2327692"/>
                  <a:pt x="3851844" y="2234144"/>
                  <a:pt x="3961949" y="2189440"/>
                </a:cubicBezTo>
                <a:cubicBezTo>
                  <a:pt x="3976850" y="2182817"/>
                  <a:pt x="3984301" y="2157981"/>
                  <a:pt x="3984301" y="2114932"/>
                </a:cubicBezTo>
                <a:cubicBezTo>
                  <a:pt x="3984301" y="2073643"/>
                  <a:pt x="3982399" y="2052319"/>
                  <a:pt x="3978596" y="2050961"/>
                </a:cubicBezTo>
                <a:close/>
                <a:moveTo>
                  <a:pt x="5113739" y="2041667"/>
                </a:moveTo>
                <a:cubicBezTo>
                  <a:pt x="4852136" y="2041667"/>
                  <a:pt x="4645586" y="2089269"/>
                  <a:pt x="4494088" y="2184472"/>
                </a:cubicBezTo>
                <a:cubicBezTo>
                  <a:pt x="4367426" y="2263947"/>
                  <a:pt x="4285882" y="2370740"/>
                  <a:pt x="4249457" y="2504853"/>
                </a:cubicBezTo>
                <a:cubicBezTo>
                  <a:pt x="4222138" y="2603368"/>
                  <a:pt x="4208478" y="2686981"/>
                  <a:pt x="4208478" y="2755693"/>
                </a:cubicBezTo>
                <a:cubicBezTo>
                  <a:pt x="4208478" y="2971764"/>
                  <a:pt x="4342177" y="3079799"/>
                  <a:pt x="4609574" y="3079799"/>
                </a:cubicBezTo>
                <a:cubicBezTo>
                  <a:pt x="4648483" y="3079799"/>
                  <a:pt x="4712021" y="3075039"/>
                  <a:pt x="4800188" y="3065519"/>
                </a:cubicBezTo>
                <a:cubicBezTo>
                  <a:pt x="4888355" y="3055998"/>
                  <a:pt x="4950651" y="3051238"/>
                  <a:pt x="4987077" y="3051238"/>
                </a:cubicBezTo>
                <a:cubicBezTo>
                  <a:pt x="5126157" y="3051238"/>
                  <a:pt x="5220532" y="3100082"/>
                  <a:pt x="5270204" y="3197769"/>
                </a:cubicBezTo>
                <a:cubicBezTo>
                  <a:pt x="5293384" y="3244957"/>
                  <a:pt x="5328568" y="3389418"/>
                  <a:pt x="5375756" y="3631152"/>
                </a:cubicBezTo>
                <a:cubicBezTo>
                  <a:pt x="5379067" y="3648537"/>
                  <a:pt x="5380723" y="3663852"/>
                  <a:pt x="5380723" y="3677098"/>
                </a:cubicBezTo>
                <a:cubicBezTo>
                  <a:pt x="5380723" y="3768162"/>
                  <a:pt x="5322773" y="3837702"/>
                  <a:pt x="5206873" y="3885717"/>
                </a:cubicBezTo>
                <a:cubicBezTo>
                  <a:pt x="5113325" y="3924627"/>
                  <a:pt x="4999081" y="3944081"/>
                  <a:pt x="4864140" y="3944081"/>
                </a:cubicBezTo>
                <a:cubicBezTo>
                  <a:pt x="4692774" y="3944081"/>
                  <a:pt x="4607091" y="3923799"/>
                  <a:pt x="4607091" y="3883234"/>
                </a:cubicBezTo>
                <a:cubicBezTo>
                  <a:pt x="4607091" y="3869988"/>
                  <a:pt x="4630271" y="3855501"/>
                  <a:pt x="4676631" y="3839771"/>
                </a:cubicBezTo>
                <a:cubicBezTo>
                  <a:pt x="4796670" y="3797551"/>
                  <a:pt x="4881526" y="3760297"/>
                  <a:pt x="4931196" y="3728011"/>
                </a:cubicBezTo>
                <a:cubicBezTo>
                  <a:pt x="5035506" y="3660954"/>
                  <a:pt x="5087661" y="3578583"/>
                  <a:pt x="5087661" y="3480896"/>
                </a:cubicBezTo>
                <a:cubicBezTo>
                  <a:pt x="5087661" y="3416323"/>
                  <a:pt x="5048338" y="3364582"/>
                  <a:pt x="4969692" y="3325673"/>
                </a:cubicBezTo>
                <a:cubicBezTo>
                  <a:pt x="4888563" y="3285108"/>
                  <a:pt x="4778043" y="3264825"/>
                  <a:pt x="4638135" y="3264825"/>
                </a:cubicBezTo>
                <a:cubicBezTo>
                  <a:pt x="4570251" y="3264825"/>
                  <a:pt x="4504022" y="3268964"/>
                  <a:pt x="4439450" y="3277243"/>
                </a:cubicBezTo>
                <a:cubicBezTo>
                  <a:pt x="4309476" y="3294628"/>
                  <a:pt x="4210133" y="3335607"/>
                  <a:pt x="4141422" y="3400180"/>
                </a:cubicBezTo>
                <a:cubicBezTo>
                  <a:pt x="4080988" y="3456474"/>
                  <a:pt x="4050771" y="3523944"/>
                  <a:pt x="4050771" y="3602591"/>
                </a:cubicBezTo>
                <a:cubicBezTo>
                  <a:pt x="4050771" y="3725113"/>
                  <a:pt x="4122795" y="3833976"/>
                  <a:pt x="4266842" y="3929180"/>
                </a:cubicBezTo>
                <a:cubicBezTo>
                  <a:pt x="4439036" y="4044252"/>
                  <a:pt x="4672905" y="4101788"/>
                  <a:pt x="4968450" y="4101788"/>
                </a:cubicBezTo>
                <a:cubicBezTo>
                  <a:pt x="5269790" y="4101788"/>
                  <a:pt x="5515663" y="4053772"/>
                  <a:pt x="5706070" y="3957741"/>
                </a:cubicBezTo>
                <a:cubicBezTo>
                  <a:pt x="5889027" y="3865849"/>
                  <a:pt x="6000787" y="3740843"/>
                  <a:pt x="6041352" y="3582722"/>
                </a:cubicBezTo>
                <a:cubicBezTo>
                  <a:pt x="6071983" y="3464339"/>
                  <a:pt x="6087298" y="3366238"/>
                  <a:pt x="6087298" y="3288419"/>
                </a:cubicBezTo>
                <a:cubicBezTo>
                  <a:pt x="6087298" y="3139405"/>
                  <a:pt x="6038868" y="3035509"/>
                  <a:pt x="5942009" y="2976731"/>
                </a:cubicBezTo>
                <a:cubicBezTo>
                  <a:pt x="5865846" y="2931199"/>
                  <a:pt x="5748291" y="2908433"/>
                  <a:pt x="5589342" y="2908433"/>
                </a:cubicBezTo>
                <a:cubicBezTo>
                  <a:pt x="5556229" y="2908433"/>
                  <a:pt x="5506557" y="2909882"/>
                  <a:pt x="5440328" y="2912779"/>
                </a:cubicBezTo>
                <a:cubicBezTo>
                  <a:pt x="5374100" y="2915677"/>
                  <a:pt x="5334776" y="2917126"/>
                  <a:pt x="5322359" y="2917126"/>
                </a:cubicBezTo>
                <a:cubicBezTo>
                  <a:pt x="5182451" y="2917126"/>
                  <a:pt x="5079383" y="2894359"/>
                  <a:pt x="5013154" y="2848827"/>
                </a:cubicBezTo>
                <a:cubicBezTo>
                  <a:pt x="4962655" y="2814057"/>
                  <a:pt x="4924574" y="2756935"/>
                  <a:pt x="4898910" y="2677461"/>
                </a:cubicBezTo>
                <a:cubicBezTo>
                  <a:pt x="4876559" y="2602954"/>
                  <a:pt x="4854206" y="2528447"/>
                  <a:pt x="4831854" y="2453940"/>
                </a:cubicBezTo>
                <a:cubicBezTo>
                  <a:pt x="4816125" y="2415030"/>
                  <a:pt x="4808260" y="2379433"/>
                  <a:pt x="4808260" y="2347146"/>
                </a:cubicBezTo>
                <a:cubicBezTo>
                  <a:pt x="4808260" y="2278434"/>
                  <a:pt x="4843030" y="2226693"/>
                  <a:pt x="4912570" y="2191923"/>
                </a:cubicBezTo>
                <a:cubicBezTo>
                  <a:pt x="4970520" y="2162948"/>
                  <a:pt x="5045027" y="2148461"/>
                  <a:pt x="5136091" y="2148461"/>
                </a:cubicBezTo>
                <a:cubicBezTo>
                  <a:pt x="5209770" y="2148461"/>
                  <a:pt x="5275792" y="2156946"/>
                  <a:pt x="5334156" y="2173917"/>
                </a:cubicBezTo>
                <a:cubicBezTo>
                  <a:pt x="5392519" y="2190889"/>
                  <a:pt x="5421701" y="2210550"/>
                  <a:pt x="5421701" y="2232902"/>
                </a:cubicBezTo>
                <a:cubicBezTo>
                  <a:pt x="5421701" y="2249459"/>
                  <a:pt x="5400591" y="2265602"/>
                  <a:pt x="5358370" y="2281332"/>
                </a:cubicBezTo>
                <a:cubicBezTo>
                  <a:pt x="5312010" y="2296233"/>
                  <a:pt x="5266064" y="2311134"/>
                  <a:pt x="5220532" y="2326036"/>
                </a:cubicBezTo>
                <a:cubicBezTo>
                  <a:pt x="5100493" y="2371568"/>
                  <a:pt x="5040473" y="2433657"/>
                  <a:pt x="5040473" y="2512304"/>
                </a:cubicBezTo>
                <a:cubicBezTo>
                  <a:pt x="5040473" y="2566942"/>
                  <a:pt x="5085592" y="2615372"/>
                  <a:pt x="5175828" y="2657592"/>
                </a:cubicBezTo>
                <a:cubicBezTo>
                  <a:pt x="5271859" y="2703125"/>
                  <a:pt x="5388587" y="2725891"/>
                  <a:pt x="5526011" y="2725891"/>
                </a:cubicBezTo>
                <a:cubicBezTo>
                  <a:pt x="5807482" y="2725891"/>
                  <a:pt x="5948218" y="2637724"/>
                  <a:pt x="5948218" y="2461390"/>
                </a:cubicBezTo>
                <a:cubicBezTo>
                  <a:pt x="5948218" y="2343007"/>
                  <a:pt x="5879920" y="2245320"/>
                  <a:pt x="5743324" y="2168329"/>
                </a:cubicBezTo>
                <a:cubicBezTo>
                  <a:pt x="5592654" y="2083888"/>
                  <a:pt x="5382793" y="2041667"/>
                  <a:pt x="5113739" y="2041667"/>
                </a:cubicBezTo>
                <a:close/>
                <a:moveTo>
                  <a:pt x="7537056" y="1970885"/>
                </a:moveTo>
                <a:cubicBezTo>
                  <a:pt x="7411222" y="2013106"/>
                  <a:pt x="7294080" y="2046220"/>
                  <a:pt x="7185631" y="2070228"/>
                </a:cubicBezTo>
                <a:cubicBezTo>
                  <a:pt x="7080493" y="2092580"/>
                  <a:pt x="6966249" y="2111207"/>
                  <a:pt x="6842898" y="2126109"/>
                </a:cubicBezTo>
                <a:cubicBezTo>
                  <a:pt x="6834620" y="2347146"/>
                  <a:pt x="6777498" y="2629445"/>
                  <a:pt x="6671532" y="2973006"/>
                </a:cubicBezTo>
                <a:cubicBezTo>
                  <a:pt x="6571362" y="3300837"/>
                  <a:pt x="6458773" y="3550850"/>
                  <a:pt x="6333767" y="3723044"/>
                </a:cubicBezTo>
                <a:cubicBezTo>
                  <a:pt x="6268366" y="3693241"/>
                  <a:pt x="6220764" y="3672130"/>
                  <a:pt x="6190962" y="3659713"/>
                </a:cubicBezTo>
                <a:lnTo>
                  <a:pt x="6125147" y="3750363"/>
                </a:lnTo>
                <a:cubicBezTo>
                  <a:pt x="6092033" y="3796723"/>
                  <a:pt x="6063885" y="3834804"/>
                  <a:pt x="6040705" y="3864607"/>
                </a:cubicBezTo>
                <a:cubicBezTo>
                  <a:pt x="6210416" y="3895238"/>
                  <a:pt x="6349496" y="3924213"/>
                  <a:pt x="6457945" y="3951532"/>
                </a:cubicBezTo>
                <a:cubicBezTo>
                  <a:pt x="6621033" y="3992097"/>
                  <a:pt x="6796538" y="4043838"/>
                  <a:pt x="6984462" y="4106755"/>
                </a:cubicBezTo>
                <a:cubicBezTo>
                  <a:pt x="6984462" y="4018174"/>
                  <a:pt x="6992326" y="3920487"/>
                  <a:pt x="7008056" y="3813694"/>
                </a:cubicBezTo>
                <a:cubicBezTo>
                  <a:pt x="6804403" y="3803760"/>
                  <a:pt x="6678155" y="3792997"/>
                  <a:pt x="6629311" y="3781407"/>
                </a:cubicBezTo>
                <a:cubicBezTo>
                  <a:pt x="6676499" y="3702761"/>
                  <a:pt x="6720376" y="3607558"/>
                  <a:pt x="6760941" y="3495797"/>
                </a:cubicBezTo>
                <a:cubicBezTo>
                  <a:pt x="6796538" y="3398110"/>
                  <a:pt x="6827997" y="3300837"/>
                  <a:pt x="6855316" y="3203978"/>
                </a:cubicBezTo>
                <a:cubicBezTo>
                  <a:pt x="7144238" y="3236264"/>
                  <a:pt x="7356997" y="3259030"/>
                  <a:pt x="7493593" y="3272276"/>
                </a:cubicBezTo>
                <a:cubicBezTo>
                  <a:pt x="7519257" y="3358373"/>
                  <a:pt x="7532089" y="3477998"/>
                  <a:pt x="7532089" y="3631152"/>
                </a:cubicBezTo>
                <a:cubicBezTo>
                  <a:pt x="7532089" y="3770231"/>
                  <a:pt x="7521740" y="3910967"/>
                  <a:pt x="7501044" y="4053358"/>
                </a:cubicBezTo>
                <a:cubicBezTo>
                  <a:pt x="7722082" y="4016105"/>
                  <a:pt x="7925734" y="3997478"/>
                  <a:pt x="8112002" y="3997478"/>
                </a:cubicBezTo>
                <a:cubicBezTo>
                  <a:pt x="8165813" y="3997478"/>
                  <a:pt x="8260602" y="4000789"/>
                  <a:pt x="8396370" y="4007412"/>
                </a:cubicBezTo>
                <a:cubicBezTo>
                  <a:pt x="8452665" y="3908897"/>
                  <a:pt x="8494058" y="3835218"/>
                  <a:pt x="8520549" y="3786375"/>
                </a:cubicBezTo>
                <a:cubicBezTo>
                  <a:pt x="8462599" y="3773129"/>
                  <a:pt x="8404235" y="3759883"/>
                  <a:pt x="8345458" y="3746638"/>
                </a:cubicBezTo>
                <a:cubicBezTo>
                  <a:pt x="8269295" y="3722630"/>
                  <a:pt x="8223349" y="3689101"/>
                  <a:pt x="8207620" y="3646053"/>
                </a:cubicBezTo>
                <a:cubicBezTo>
                  <a:pt x="8096687" y="3325673"/>
                  <a:pt x="8007692" y="3068209"/>
                  <a:pt x="7940636" y="2873663"/>
                </a:cubicBezTo>
                <a:cubicBezTo>
                  <a:pt x="7794105" y="2471325"/>
                  <a:pt x="7659579" y="2170399"/>
                  <a:pt x="7537056" y="197088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Ravie" panose="04040805050809020602" pitchFamily="8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0AA0A6-D3C1-6D86-C117-6B8A5B2907D0}"/>
              </a:ext>
            </a:extLst>
          </p:cNvPr>
          <p:cNvSpPr txBox="1"/>
          <p:nvPr/>
        </p:nvSpPr>
        <p:spPr>
          <a:xfrm>
            <a:off x="1300480" y="904240"/>
            <a:ext cx="691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Ravie" panose="04040805050809020602" pitchFamily="82" charset="0"/>
              </a:rPr>
              <a:t>ISA se creó en 1980 como un sistema de 8 bits en la </a:t>
            </a:r>
            <a:r>
              <a:rPr lang="es-ES" dirty="0">
                <a:solidFill>
                  <a:srgbClr val="FF0000"/>
                </a:solidFill>
                <a:latin typeface="Ravie" panose="04040805050809020602" pitchFamily="82" charset="0"/>
                <a:hlinkClick r:id="rId3" tooltip="IBM P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PC</a:t>
            </a:r>
            <a:endParaRPr lang="es-ES" dirty="0">
              <a:solidFill>
                <a:srgbClr val="FF0000"/>
              </a:solidFill>
              <a:latin typeface="Ravie" panose="04040805050809020602" pitchFamily="8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630C18-328D-7A7E-9F88-A095EB1672CE}"/>
              </a:ext>
            </a:extLst>
          </p:cNvPr>
          <p:cNvSpPr txBox="1"/>
          <p:nvPr/>
        </p:nvSpPr>
        <p:spPr>
          <a:xfrm>
            <a:off x="3525520" y="2712720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  <a:latin typeface="Ravie" panose="04040805050809020602" pitchFamily="82" charset="0"/>
              </a:rPr>
              <a:t>Diseñado para conectar tarjetas de ampliación a la </a:t>
            </a:r>
            <a:r>
              <a:rPr lang="es-ES" dirty="0">
                <a:solidFill>
                  <a:srgbClr val="FF0000"/>
                </a:solidFill>
                <a:latin typeface="Ravie" panose="04040805050809020602" pitchFamily="82" charset="0"/>
                <a:hlinkClick r:id="rId4" tooltip="Placa ba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placa base</a:t>
            </a:r>
            <a:endParaRPr lang="es-ES" dirty="0">
              <a:solidFill>
                <a:srgbClr val="FF0000"/>
              </a:solidFill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86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20F7-69AB-5882-0E82-292BD2A6C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1681E265-F307-D1A4-487D-58BE4DC4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6" y="0"/>
            <a:ext cx="12241114" cy="6858000"/>
          </a:xfrm>
          <a:prstGeom prst="rect">
            <a:avLst/>
          </a:prstGeom>
        </p:spPr>
      </p:pic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7F6F84-50BC-3D7B-510C-D4136775C2A4}"/>
              </a:ext>
            </a:extLst>
          </p:cNvPr>
          <p:cNvSpPr/>
          <p:nvPr/>
        </p:nvSpPr>
        <p:spPr>
          <a:xfrm>
            <a:off x="-24556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258743" y="2560717"/>
                </a:moveTo>
                <a:lnTo>
                  <a:pt x="8569440" y="3431487"/>
                </a:lnTo>
                <a:lnTo>
                  <a:pt x="7945320" y="3431487"/>
                </a:lnTo>
                <a:close/>
                <a:moveTo>
                  <a:pt x="8130648" y="2316792"/>
                </a:moveTo>
                <a:lnTo>
                  <a:pt x="7443844" y="4150996"/>
                </a:lnTo>
                <a:lnTo>
                  <a:pt x="7695945" y="4150996"/>
                </a:lnTo>
                <a:lnTo>
                  <a:pt x="7878548" y="3637255"/>
                </a:lnTo>
                <a:lnTo>
                  <a:pt x="8638938" y="3637255"/>
                </a:lnTo>
                <a:lnTo>
                  <a:pt x="8813364" y="4150996"/>
                </a:lnTo>
                <a:lnTo>
                  <a:pt x="9066828" y="4150996"/>
                </a:lnTo>
                <a:lnTo>
                  <a:pt x="8389563" y="2316792"/>
                </a:lnTo>
                <a:close/>
                <a:moveTo>
                  <a:pt x="4539054" y="2316792"/>
                </a:moveTo>
                <a:lnTo>
                  <a:pt x="4539054" y="4150996"/>
                </a:lnTo>
                <a:lnTo>
                  <a:pt x="5709619" y="4150996"/>
                </a:lnTo>
                <a:lnTo>
                  <a:pt x="5709619" y="3946590"/>
                </a:lnTo>
                <a:lnTo>
                  <a:pt x="4784341" y="3946590"/>
                </a:lnTo>
                <a:lnTo>
                  <a:pt x="4784341" y="3307480"/>
                </a:lnTo>
                <a:lnTo>
                  <a:pt x="5636033" y="3307480"/>
                </a:lnTo>
                <a:lnTo>
                  <a:pt x="5636033" y="3105800"/>
                </a:lnTo>
                <a:lnTo>
                  <a:pt x="4784341" y="3105800"/>
                </a:lnTo>
                <a:lnTo>
                  <a:pt x="4784341" y="2521198"/>
                </a:lnTo>
                <a:lnTo>
                  <a:pt x="5709619" y="2521198"/>
                </a:lnTo>
                <a:lnTo>
                  <a:pt x="5709619" y="2316792"/>
                </a:lnTo>
                <a:close/>
                <a:moveTo>
                  <a:pt x="2671819" y="2316792"/>
                </a:moveTo>
                <a:lnTo>
                  <a:pt x="3331370" y="4150996"/>
                </a:lnTo>
                <a:lnTo>
                  <a:pt x="3617538" y="4150996"/>
                </a:lnTo>
                <a:lnTo>
                  <a:pt x="4283902" y="2316792"/>
                </a:lnTo>
                <a:lnTo>
                  <a:pt x="4024988" y="2316792"/>
                </a:lnTo>
                <a:lnTo>
                  <a:pt x="3477179" y="3892082"/>
                </a:lnTo>
                <a:lnTo>
                  <a:pt x="2932096" y="2316792"/>
                </a:lnTo>
                <a:close/>
                <a:moveTo>
                  <a:pt x="6620359" y="2292263"/>
                </a:moveTo>
                <a:cubicBezTo>
                  <a:pt x="6494082" y="2292263"/>
                  <a:pt x="6385065" y="2310887"/>
                  <a:pt x="6293309" y="2348134"/>
                </a:cubicBezTo>
                <a:cubicBezTo>
                  <a:pt x="6201554" y="2385382"/>
                  <a:pt x="6131147" y="2439663"/>
                  <a:pt x="6082090" y="2510978"/>
                </a:cubicBezTo>
                <a:cubicBezTo>
                  <a:pt x="6033032" y="2582293"/>
                  <a:pt x="6008503" y="2670187"/>
                  <a:pt x="6008503" y="2774662"/>
                </a:cubicBezTo>
                <a:cubicBezTo>
                  <a:pt x="6008503" y="2873685"/>
                  <a:pt x="6030080" y="2955448"/>
                  <a:pt x="6073232" y="3019949"/>
                </a:cubicBezTo>
                <a:cubicBezTo>
                  <a:pt x="6116384" y="3084450"/>
                  <a:pt x="6182476" y="3138277"/>
                  <a:pt x="6271506" y="3181430"/>
                </a:cubicBezTo>
                <a:cubicBezTo>
                  <a:pt x="6360536" y="3224582"/>
                  <a:pt x="6474095" y="3264328"/>
                  <a:pt x="6612183" y="3300667"/>
                </a:cubicBezTo>
                <a:cubicBezTo>
                  <a:pt x="6729376" y="3330646"/>
                  <a:pt x="6822721" y="3360853"/>
                  <a:pt x="6892219" y="3391287"/>
                </a:cubicBezTo>
                <a:cubicBezTo>
                  <a:pt x="6961717" y="3421721"/>
                  <a:pt x="7011456" y="3457378"/>
                  <a:pt x="7041436" y="3498259"/>
                </a:cubicBezTo>
                <a:cubicBezTo>
                  <a:pt x="7071415" y="3539141"/>
                  <a:pt x="7086405" y="3591378"/>
                  <a:pt x="7086405" y="3654971"/>
                </a:cubicBezTo>
                <a:cubicBezTo>
                  <a:pt x="7086405" y="3728557"/>
                  <a:pt x="7067327" y="3788743"/>
                  <a:pt x="7029171" y="3835529"/>
                </a:cubicBezTo>
                <a:cubicBezTo>
                  <a:pt x="6991016" y="3882316"/>
                  <a:pt x="6939914" y="3917292"/>
                  <a:pt x="6875867" y="3940458"/>
                </a:cubicBezTo>
                <a:cubicBezTo>
                  <a:pt x="6811820" y="3963624"/>
                  <a:pt x="6741186" y="3975207"/>
                  <a:pt x="6663966" y="3975207"/>
                </a:cubicBezTo>
                <a:cubicBezTo>
                  <a:pt x="6580386" y="3975207"/>
                  <a:pt x="6503621" y="3963851"/>
                  <a:pt x="6433668" y="3941139"/>
                </a:cubicBezTo>
                <a:cubicBezTo>
                  <a:pt x="6363716" y="3918427"/>
                  <a:pt x="6307618" y="3879363"/>
                  <a:pt x="6265374" y="3823946"/>
                </a:cubicBezTo>
                <a:cubicBezTo>
                  <a:pt x="6223130" y="3768530"/>
                  <a:pt x="6202008" y="3692218"/>
                  <a:pt x="6202008" y="3595012"/>
                </a:cubicBezTo>
                <a:lnTo>
                  <a:pt x="5955358" y="3595012"/>
                </a:lnTo>
                <a:cubicBezTo>
                  <a:pt x="5955358" y="3731282"/>
                  <a:pt x="5986473" y="3842116"/>
                  <a:pt x="6048703" y="3927512"/>
                </a:cubicBezTo>
                <a:cubicBezTo>
                  <a:pt x="6110933" y="4012909"/>
                  <a:pt x="6194740" y="4075593"/>
                  <a:pt x="6300123" y="4115566"/>
                </a:cubicBezTo>
                <a:cubicBezTo>
                  <a:pt x="6405506" y="4155538"/>
                  <a:pt x="6523607" y="4175525"/>
                  <a:pt x="6654427" y="4175525"/>
                </a:cubicBezTo>
                <a:cubicBezTo>
                  <a:pt x="6782521" y="4175525"/>
                  <a:pt x="6897443" y="4155993"/>
                  <a:pt x="6999192" y="4116928"/>
                </a:cubicBezTo>
                <a:cubicBezTo>
                  <a:pt x="7100941" y="4077864"/>
                  <a:pt x="7181341" y="4019495"/>
                  <a:pt x="7240391" y="3941821"/>
                </a:cubicBezTo>
                <a:cubicBezTo>
                  <a:pt x="7299442" y="3864146"/>
                  <a:pt x="7328967" y="3766258"/>
                  <a:pt x="7328967" y="3648157"/>
                </a:cubicBezTo>
                <a:cubicBezTo>
                  <a:pt x="7328967" y="3537324"/>
                  <a:pt x="7308072" y="3447839"/>
                  <a:pt x="7266283" y="3379704"/>
                </a:cubicBezTo>
                <a:cubicBezTo>
                  <a:pt x="7224493" y="3311568"/>
                  <a:pt x="7159310" y="3255697"/>
                  <a:pt x="7070734" y="3212091"/>
                </a:cubicBezTo>
                <a:cubicBezTo>
                  <a:pt x="6982158" y="3168484"/>
                  <a:pt x="6867009" y="3127603"/>
                  <a:pt x="6725288" y="3089447"/>
                </a:cubicBezTo>
                <a:cubicBezTo>
                  <a:pt x="6602644" y="3057651"/>
                  <a:pt x="6507027" y="3027217"/>
                  <a:pt x="6438438" y="2998146"/>
                </a:cubicBezTo>
                <a:cubicBezTo>
                  <a:pt x="6369848" y="2969075"/>
                  <a:pt x="6321472" y="2936597"/>
                  <a:pt x="6293309" y="2900712"/>
                </a:cubicBezTo>
                <a:cubicBezTo>
                  <a:pt x="6265147" y="2864827"/>
                  <a:pt x="6251065" y="2820085"/>
                  <a:pt x="6251065" y="2766485"/>
                </a:cubicBezTo>
                <a:cubicBezTo>
                  <a:pt x="6251065" y="2676547"/>
                  <a:pt x="6283543" y="2608184"/>
                  <a:pt x="6348499" y="2561398"/>
                </a:cubicBezTo>
                <a:cubicBezTo>
                  <a:pt x="6413455" y="2514612"/>
                  <a:pt x="6504529" y="2491219"/>
                  <a:pt x="6621722" y="2491219"/>
                </a:cubicBezTo>
                <a:cubicBezTo>
                  <a:pt x="6735281" y="2491219"/>
                  <a:pt x="6830670" y="2517791"/>
                  <a:pt x="6907890" y="2570937"/>
                </a:cubicBezTo>
                <a:cubicBezTo>
                  <a:pt x="6985110" y="2624083"/>
                  <a:pt x="7023266" y="2702438"/>
                  <a:pt x="7022358" y="2806004"/>
                </a:cubicBezTo>
                <a:lnTo>
                  <a:pt x="7267645" y="2806004"/>
                </a:lnTo>
                <a:cubicBezTo>
                  <a:pt x="7267645" y="2692445"/>
                  <a:pt x="7238347" y="2597510"/>
                  <a:pt x="7179751" y="2521198"/>
                </a:cubicBezTo>
                <a:cubicBezTo>
                  <a:pt x="7121154" y="2444887"/>
                  <a:pt x="7042799" y="2387653"/>
                  <a:pt x="6944684" y="2349497"/>
                </a:cubicBezTo>
                <a:cubicBezTo>
                  <a:pt x="6846569" y="2311341"/>
                  <a:pt x="6738460" y="2292263"/>
                  <a:pt x="6620359" y="22922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/>
          </a:gradFill>
          <a:ln w="0">
            <a:noFill/>
          </a:ln>
          <a:effectLst>
            <a:reflection blurRad="6350" stA="53000" endA="300" endPos="35500" dir="5400000" sy="-9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5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2D3FE-0401-79F0-1EEB-07500BED5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AD4F418-08A4-277E-A8D9-1F1965805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6" y="0"/>
            <a:ext cx="12241114" cy="6858000"/>
          </a:xfrm>
          <a:prstGeom prst="rect">
            <a:avLst/>
          </a:prstGeom>
        </p:spPr>
      </p:pic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B34837F-8D7C-8693-9A82-CDC363ADAB28}"/>
              </a:ext>
            </a:extLst>
          </p:cNvPr>
          <p:cNvSpPr/>
          <p:nvPr/>
        </p:nvSpPr>
        <p:spPr>
          <a:xfrm>
            <a:off x="-92811600" y="-20040602"/>
            <a:ext cx="189357000" cy="5875020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258743" y="2560717"/>
                </a:moveTo>
                <a:lnTo>
                  <a:pt x="8569440" y="3431487"/>
                </a:lnTo>
                <a:lnTo>
                  <a:pt x="7945320" y="3431487"/>
                </a:lnTo>
                <a:close/>
                <a:moveTo>
                  <a:pt x="8130648" y="2316792"/>
                </a:moveTo>
                <a:lnTo>
                  <a:pt x="7443844" y="4150996"/>
                </a:lnTo>
                <a:lnTo>
                  <a:pt x="7695945" y="4150996"/>
                </a:lnTo>
                <a:lnTo>
                  <a:pt x="7878548" y="3637255"/>
                </a:lnTo>
                <a:lnTo>
                  <a:pt x="8638938" y="3637255"/>
                </a:lnTo>
                <a:lnTo>
                  <a:pt x="8813364" y="4150996"/>
                </a:lnTo>
                <a:lnTo>
                  <a:pt x="9066828" y="4150996"/>
                </a:lnTo>
                <a:lnTo>
                  <a:pt x="8389563" y="2316792"/>
                </a:lnTo>
                <a:close/>
                <a:moveTo>
                  <a:pt x="4539054" y="2316792"/>
                </a:moveTo>
                <a:lnTo>
                  <a:pt x="4539054" y="4150996"/>
                </a:lnTo>
                <a:lnTo>
                  <a:pt x="5709619" y="4150996"/>
                </a:lnTo>
                <a:lnTo>
                  <a:pt x="5709619" y="3946590"/>
                </a:lnTo>
                <a:lnTo>
                  <a:pt x="4784341" y="3946590"/>
                </a:lnTo>
                <a:lnTo>
                  <a:pt x="4784341" y="3307480"/>
                </a:lnTo>
                <a:lnTo>
                  <a:pt x="5636033" y="3307480"/>
                </a:lnTo>
                <a:lnTo>
                  <a:pt x="5636033" y="3105800"/>
                </a:lnTo>
                <a:lnTo>
                  <a:pt x="4784341" y="3105800"/>
                </a:lnTo>
                <a:lnTo>
                  <a:pt x="4784341" y="2521198"/>
                </a:lnTo>
                <a:lnTo>
                  <a:pt x="5709619" y="2521198"/>
                </a:lnTo>
                <a:lnTo>
                  <a:pt x="5709619" y="2316792"/>
                </a:lnTo>
                <a:close/>
                <a:moveTo>
                  <a:pt x="2671819" y="2316792"/>
                </a:moveTo>
                <a:lnTo>
                  <a:pt x="3331370" y="4150996"/>
                </a:lnTo>
                <a:lnTo>
                  <a:pt x="3617538" y="4150996"/>
                </a:lnTo>
                <a:lnTo>
                  <a:pt x="4283902" y="2316792"/>
                </a:lnTo>
                <a:lnTo>
                  <a:pt x="4024988" y="2316792"/>
                </a:lnTo>
                <a:lnTo>
                  <a:pt x="3477179" y="3892082"/>
                </a:lnTo>
                <a:lnTo>
                  <a:pt x="2932096" y="2316792"/>
                </a:lnTo>
                <a:close/>
                <a:moveTo>
                  <a:pt x="6620359" y="2292263"/>
                </a:moveTo>
                <a:cubicBezTo>
                  <a:pt x="6494082" y="2292263"/>
                  <a:pt x="6385065" y="2310887"/>
                  <a:pt x="6293309" y="2348134"/>
                </a:cubicBezTo>
                <a:cubicBezTo>
                  <a:pt x="6201554" y="2385382"/>
                  <a:pt x="6131147" y="2439663"/>
                  <a:pt x="6082090" y="2510978"/>
                </a:cubicBezTo>
                <a:cubicBezTo>
                  <a:pt x="6033032" y="2582293"/>
                  <a:pt x="6008503" y="2670187"/>
                  <a:pt x="6008503" y="2774662"/>
                </a:cubicBezTo>
                <a:cubicBezTo>
                  <a:pt x="6008503" y="2873685"/>
                  <a:pt x="6030080" y="2955448"/>
                  <a:pt x="6073232" y="3019949"/>
                </a:cubicBezTo>
                <a:cubicBezTo>
                  <a:pt x="6116384" y="3084450"/>
                  <a:pt x="6182476" y="3138277"/>
                  <a:pt x="6271506" y="3181430"/>
                </a:cubicBezTo>
                <a:cubicBezTo>
                  <a:pt x="6360536" y="3224582"/>
                  <a:pt x="6474095" y="3264328"/>
                  <a:pt x="6612183" y="3300667"/>
                </a:cubicBezTo>
                <a:cubicBezTo>
                  <a:pt x="6729376" y="3330646"/>
                  <a:pt x="6822721" y="3360853"/>
                  <a:pt x="6892219" y="3391287"/>
                </a:cubicBezTo>
                <a:cubicBezTo>
                  <a:pt x="6961717" y="3421721"/>
                  <a:pt x="7011456" y="3457378"/>
                  <a:pt x="7041436" y="3498259"/>
                </a:cubicBezTo>
                <a:cubicBezTo>
                  <a:pt x="7071415" y="3539141"/>
                  <a:pt x="7086405" y="3591378"/>
                  <a:pt x="7086405" y="3654971"/>
                </a:cubicBezTo>
                <a:cubicBezTo>
                  <a:pt x="7086405" y="3728557"/>
                  <a:pt x="7067327" y="3788743"/>
                  <a:pt x="7029171" y="3835529"/>
                </a:cubicBezTo>
                <a:cubicBezTo>
                  <a:pt x="6991016" y="3882316"/>
                  <a:pt x="6939914" y="3917292"/>
                  <a:pt x="6875867" y="3940458"/>
                </a:cubicBezTo>
                <a:cubicBezTo>
                  <a:pt x="6811820" y="3963624"/>
                  <a:pt x="6741186" y="3975207"/>
                  <a:pt x="6663966" y="3975207"/>
                </a:cubicBezTo>
                <a:cubicBezTo>
                  <a:pt x="6580386" y="3975207"/>
                  <a:pt x="6503621" y="3963851"/>
                  <a:pt x="6433668" y="3941139"/>
                </a:cubicBezTo>
                <a:cubicBezTo>
                  <a:pt x="6363716" y="3918427"/>
                  <a:pt x="6307618" y="3879363"/>
                  <a:pt x="6265374" y="3823946"/>
                </a:cubicBezTo>
                <a:cubicBezTo>
                  <a:pt x="6223130" y="3768530"/>
                  <a:pt x="6202008" y="3692218"/>
                  <a:pt x="6202008" y="3595012"/>
                </a:cubicBezTo>
                <a:lnTo>
                  <a:pt x="5955358" y="3595012"/>
                </a:lnTo>
                <a:cubicBezTo>
                  <a:pt x="5955358" y="3731282"/>
                  <a:pt x="5986473" y="3842116"/>
                  <a:pt x="6048703" y="3927512"/>
                </a:cubicBezTo>
                <a:cubicBezTo>
                  <a:pt x="6110933" y="4012909"/>
                  <a:pt x="6194740" y="4075593"/>
                  <a:pt x="6300123" y="4115566"/>
                </a:cubicBezTo>
                <a:cubicBezTo>
                  <a:pt x="6405506" y="4155538"/>
                  <a:pt x="6523607" y="4175525"/>
                  <a:pt x="6654427" y="4175525"/>
                </a:cubicBezTo>
                <a:cubicBezTo>
                  <a:pt x="6782521" y="4175525"/>
                  <a:pt x="6897443" y="4155993"/>
                  <a:pt x="6999192" y="4116928"/>
                </a:cubicBezTo>
                <a:cubicBezTo>
                  <a:pt x="7100941" y="4077864"/>
                  <a:pt x="7181341" y="4019495"/>
                  <a:pt x="7240391" y="3941821"/>
                </a:cubicBezTo>
                <a:cubicBezTo>
                  <a:pt x="7299442" y="3864146"/>
                  <a:pt x="7328967" y="3766258"/>
                  <a:pt x="7328967" y="3648157"/>
                </a:cubicBezTo>
                <a:cubicBezTo>
                  <a:pt x="7328967" y="3537324"/>
                  <a:pt x="7308072" y="3447839"/>
                  <a:pt x="7266283" y="3379704"/>
                </a:cubicBezTo>
                <a:cubicBezTo>
                  <a:pt x="7224493" y="3311568"/>
                  <a:pt x="7159310" y="3255697"/>
                  <a:pt x="7070734" y="3212091"/>
                </a:cubicBezTo>
                <a:cubicBezTo>
                  <a:pt x="6982158" y="3168484"/>
                  <a:pt x="6867009" y="3127603"/>
                  <a:pt x="6725288" y="3089447"/>
                </a:cubicBezTo>
                <a:cubicBezTo>
                  <a:pt x="6602644" y="3057651"/>
                  <a:pt x="6507027" y="3027217"/>
                  <a:pt x="6438438" y="2998146"/>
                </a:cubicBezTo>
                <a:cubicBezTo>
                  <a:pt x="6369848" y="2969075"/>
                  <a:pt x="6321472" y="2936597"/>
                  <a:pt x="6293309" y="2900712"/>
                </a:cubicBezTo>
                <a:cubicBezTo>
                  <a:pt x="6265147" y="2864827"/>
                  <a:pt x="6251065" y="2820085"/>
                  <a:pt x="6251065" y="2766485"/>
                </a:cubicBezTo>
                <a:cubicBezTo>
                  <a:pt x="6251065" y="2676547"/>
                  <a:pt x="6283543" y="2608184"/>
                  <a:pt x="6348499" y="2561398"/>
                </a:cubicBezTo>
                <a:cubicBezTo>
                  <a:pt x="6413455" y="2514612"/>
                  <a:pt x="6504529" y="2491219"/>
                  <a:pt x="6621722" y="2491219"/>
                </a:cubicBezTo>
                <a:cubicBezTo>
                  <a:pt x="6735281" y="2491219"/>
                  <a:pt x="6830670" y="2517791"/>
                  <a:pt x="6907890" y="2570937"/>
                </a:cubicBezTo>
                <a:cubicBezTo>
                  <a:pt x="6985110" y="2624083"/>
                  <a:pt x="7023266" y="2702438"/>
                  <a:pt x="7022358" y="2806004"/>
                </a:cubicBezTo>
                <a:lnTo>
                  <a:pt x="7267645" y="2806004"/>
                </a:lnTo>
                <a:cubicBezTo>
                  <a:pt x="7267645" y="2692445"/>
                  <a:pt x="7238347" y="2597510"/>
                  <a:pt x="7179751" y="2521198"/>
                </a:cubicBezTo>
                <a:cubicBezTo>
                  <a:pt x="7121154" y="2444887"/>
                  <a:pt x="7042799" y="2387653"/>
                  <a:pt x="6944684" y="2349497"/>
                </a:cubicBezTo>
                <a:cubicBezTo>
                  <a:pt x="6846569" y="2311341"/>
                  <a:pt x="6738460" y="2292263"/>
                  <a:pt x="6620359" y="22922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/>
          </a:gradFill>
          <a:ln w="0">
            <a:noFill/>
          </a:ln>
          <a:effectLst>
            <a:reflection blurRad="6350" stA="53000" endA="300" endPos="35500" dir="5400000" sy="-9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351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508BB-B15C-F78C-FB1F-C17CFF04D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EE8AA664-6868-6049-B344-A0723009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56" y="0"/>
            <a:ext cx="12241114" cy="6858000"/>
          </a:xfrm>
          <a:prstGeom prst="rect">
            <a:avLst/>
          </a:prstGeom>
        </p:spPr>
      </p:pic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DD313FD-A117-34E4-4A35-5CD165E7804E}"/>
              </a:ext>
            </a:extLst>
          </p:cNvPr>
          <p:cNvSpPr/>
          <p:nvPr/>
        </p:nvSpPr>
        <p:spPr>
          <a:xfrm>
            <a:off x="-92910992" y="-20010785"/>
            <a:ext cx="189357000" cy="5875020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258743" y="2560717"/>
                </a:moveTo>
                <a:lnTo>
                  <a:pt x="8569440" y="3431487"/>
                </a:lnTo>
                <a:lnTo>
                  <a:pt x="7945320" y="3431487"/>
                </a:lnTo>
                <a:close/>
                <a:moveTo>
                  <a:pt x="8130648" y="2316792"/>
                </a:moveTo>
                <a:lnTo>
                  <a:pt x="7443844" y="4150996"/>
                </a:lnTo>
                <a:lnTo>
                  <a:pt x="7695945" y="4150996"/>
                </a:lnTo>
                <a:lnTo>
                  <a:pt x="7878548" y="3637255"/>
                </a:lnTo>
                <a:lnTo>
                  <a:pt x="8638938" y="3637255"/>
                </a:lnTo>
                <a:lnTo>
                  <a:pt x="8813364" y="4150996"/>
                </a:lnTo>
                <a:lnTo>
                  <a:pt x="9066828" y="4150996"/>
                </a:lnTo>
                <a:lnTo>
                  <a:pt x="8389563" y="2316792"/>
                </a:lnTo>
                <a:close/>
                <a:moveTo>
                  <a:pt x="4539054" y="2316792"/>
                </a:moveTo>
                <a:lnTo>
                  <a:pt x="4539054" y="4150996"/>
                </a:lnTo>
                <a:lnTo>
                  <a:pt x="5709619" y="4150996"/>
                </a:lnTo>
                <a:lnTo>
                  <a:pt x="5709619" y="3946590"/>
                </a:lnTo>
                <a:lnTo>
                  <a:pt x="4784341" y="3946590"/>
                </a:lnTo>
                <a:lnTo>
                  <a:pt x="4784341" y="3307480"/>
                </a:lnTo>
                <a:lnTo>
                  <a:pt x="5636033" y="3307480"/>
                </a:lnTo>
                <a:lnTo>
                  <a:pt x="5636033" y="3105800"/>
                </a:lnTo>
                <a:lnTo>
                  <a:pt x="4784341" y="3105800"/>
                </a:lnTo>
                <a:lnTo>
                  <a:pt x="4784341" y="2521198"/>
                </a:lnTo>
                <a:lnTo>
                  <a:pt x="5709619" y="2521198"/>
                </a:lnTo>
                <a:lnTo>
                  <a:pt x="5709619" y="2316792"/>
                </a:lnTo>
                <a:close/>
                <a:moveTo>
                  <a:pt x="2671819" y="2316792"/>
                </a:moveTo>
                <a:lnTo>
                  <a:pt x="3331370" y="4150996"/>
                </a:lnTo>
                <a:lnTo>
                  <a:pt x="3617538" y="4150996"/>
                </a:lnTo>
                <a:lnTo>
                  <a:pt x="4283902" y="2316792"/>
                </a:lnTo>
                <a:lnTo>
                  <a:pt x="4024988" y="2316792"/>
                </a:lnTo>
                <a:lnTo>
                  <a:pt x="3477179" y="3892082"/>
                </a:lnTo>
                <a:lnTo>
                  <a:pt x="2932096" y="2316792"/>
                </a:lnTo>
                <a:close/>
                <a:moveTo>
                  <a:pt x="6620359" y="2292263"/>
                </a:moveTo>
                <a:cubicBezTo>
                  <a:pt x="6494082" y="2292263"/>
                  <a:pt x="6385065" y="2310887"/>
                  <a:pt x="6293309" y="2348134"/>
                </a:cubicBezTo>
                <a:cubicBezTo>
                  <a:pt x="6201554" y="2385382"/>
                  <a:pt x="6131147" y="2439663"/>
                  <a:pt x="6082090" y="2510978"/>
                </a:cubicBezTo>
                <a:cubicBezTo>
                  <a:pt x="6033032" y="2582293"/>
                  <a:pt x="6008503" y="2670187"/>
                  <a:pt x="6008503" y="2774662"/>
                </a:cubicBezTo>
                <a:cubicBezTo>
                  <a:pt x="6008503" y="2873685"/>
                  <a:pt x="6030080" y="2955448"/>
                  <a:pt x="6073232" y="3019949"/>
                </a:cubicBezTo>
                <a:cubicBezTo>
                  <a:pt x="6116384" y="3084450"/>
                  <a:pt x="6182476" y="3138277"/>
                  <a:pt x="6271506" y="3181430"/>
                </a:cubicBezTo>
                <a:cubicBezTo>
                  <a:pt x="6360536" y="3224582"/>
                  <a:pt x="6474095" y="3264328"/>
                  <a:pt x="6612183" y="3300667"/>
                </a:cubicBezTo>
                <a:cubicBezTo>
                  <a:pt x="6729376" y="3330646"/>
                  <a:pt x="6822721" y="3360853"/>
                  <a:pt x="6892219" y="3391287"/>
                </a:cubicBezTo>
                <a:cubicBezTo>
                  <a:pt x="6961717" y="3421721"/>
                  <a:pt x="7011456" y="3457378"/>
                  <a:pt x="7041436" y="3498259"/>
                </a:cubicBezTo>
                <a:cubicBezTo>
                  <a:pt x="7071415" y="3539141"/>
                  <a:pt x="7086405" y="3591378"/>
                  <a:pt x="7086405" y="3654971"/>
                </a:cubicBezTo>
                <a:cubicBezTo>
                  <a:pt x="7086405" y="3728557"/>
                  <a:pt x="7067327" y="3788743"/>
                  <a:pt x="7029171" y="3835529"/>
                </a:cubicBezTo>
                <a:cubicBezTo>
                  <a:pt x="6991016" y="3882316"/>
                  <a:pt x="6939914" y="3917292"/>
                  <a:pt x="6875867" y="3940458"/>
                </a:cubicBezTo>
                <a:cubicBezTo>
                  <a:pt x="6811820" y="3963624"/>
                  <a:pt x="6741186" y="3975207"/>
                  <a:pt x="6663966" y="3975207"/>
                </a:cubicBezTo>
                <a:cubicBezTo>
                  <a:pt x="6580386" y="3975207"/>
                  <a:pt x="6503621" y="3963851"/>
                  <a:pt x="6433668" y="3941139"/>
                </a:cubicBezTo>
                <a:cubicBezTo>
                  <a:pt x="6363716" y="3918427"/>
                  <a:pt x="6307618" y="3879363"/>
                  <a:pt x="6265374" y="3823946"/>
                </a:cubicBezTo>
                <a:cubicBezTo>
                  <a:pt x="6223130" y="3768530"/>
                  <a:pt x="6202008" y="3692218"/>
                  <a:pt x="6202008" y="3595012"/>
                </a:cubicBezTo>
                <a:lnTo>
                  <a:pt x="5955358" y="3595012"/>
                </a:lnTo>
                <a:cubicBezTo>
                  <a:pt x="5955358" y="3731282"/>
                  <a:pt x="5986473" y="3842116"/>
                  <a:pt x="6048703" y="3927512"/>
                </a:cubicBezTo>
                <a:cubicBezTo>
                  <a:pt x="6110933" y="4012909"/>
                  <a:pt x="6194740" y="4075593"/>
                  <a:pt x="6300123" y="4115566"/>
                </a:cubicBezTo>
                <a:cubicBezTo>
                  <a:pt x="6405506" y="4155538"/>
                  <a:pt x="6523607" y="4175525"/>
                  <a:pt x="6654427" y="4175525"/>
                </a:cubicBezTo>
                <a:cubicBezTo>
                  <a:pt x="6782521" y="4175525"/>
                  <a:pt x="6897443" y="4155993"/>
                  <a:pt x="6999192" y="4116928"/>
                </a:cubicBezTo>
                <a:cubicBezTo>
                  <a:pt x="7100941" y="4077864"/>
                  <a:pt x="7181341" y="4019495"/>
                  <a:pt x="7240391" y="3941821"/>
                </a:cubicBezTo>
                <a:cubicBezTo>
                  <a:pt x="7299442" y="3864146"/>
                  <a:pt x="7328967" y="3766258"/>
                  <a:pt x="7328967" y="3648157"/>
                </a:cubicBezTo>
                <a:cubicBezTo>
                  <a:pt x="7328967" y="3537324"/>
                  <a:pt x="7308072" y="3447839"/>
                  <a:pt x="7266283" y="3379704"/>
                </a:cubicBezTo>
                <a:cubicBezTo>
                  <a:pt x="7224493" y="3311568"/>
                  <a:pt x="7159310" y="3255697"/>
                  <a:pt x="7070734" y="3212091"/>
                </a:cubicBezTo>
                <a:cubicBezTo>
                  <a:pt x="6982158" y="3168484"/>
                  <a:pt x="6867009" y="3127603"/>
                  <a:pt x="6725288" y="3089447"/>
                </a:cubicBezTo>
                <a:cubicBezTo>
                  <a:pt x="6602644" y="3057651"/>
                  <a:pt x="6507027" y="3027217"/>
                  <a:pt x="6438438" y="2998146"/>
                </a:cubicBezTo>
                <a:cubicBezTo>
                  <a:pt x="6369848" y="2969075"/>
                  <a:pt x="6321472" y="2936597"/>
                  <a:pt x="6293309" y="2900712"/>
                </a:cubicBezTo>
                <a:cubicBezTo>
                  <a:pt x="6265147" y="2864827"/>
                  <a:pt x="6251065" y="2820085"/>
                  <a:pt x="6251065" y="2766485"/>
                </a:cubicBezTo>
                <a:cubicBezTo>
                  <a:pt x="6251065" y="2676547"/>
                  <a:pt x="6283543" y="2608184"/>
                  <a:pt x="6348499" y="2561398"/>
                </a:cubicBezTo>
                <a:cubicBezTo>
                  <a:pt x="6413455" y="2514612"/>
                  <a:pt x="6504529" y="2491219"/>
                  <a:pt x="6621722" y="2491219"/>
                </a:cubicBezTo>
                <a:cubicBezTo>
                  <a:pt x="6735281" y="2491219"/>
                  <a:pt x="6830670" y="2517791"/>
                  <a:pt x="6907890" y="2570937"/>
                </a:cubicBezTo>
                <a:cubicBezTo>
                  <a:pt x="6985110" y="2624083"/>
                  <a:pt x="7023266" y="2702438"/>
                  <a:pt x="7022358" y="2806004"/>
                </a:cubicBezTo>
                <a:lnTo>
                  <a:pt x="7267645" y="2806004"/>
                </a:lnTo>
                <a:cubicBezTo>
                  <a:pt x="7267645" y="2692445"/>
                  <a:pt x="7238347" y="2597510"/>
                  <a:pt x="7179751" y="2521198"/>
                </a:cubicBezTo>
                <a:cubicBezTo>
                  <a:pt x="7121154" y="2444887"/>
                  <a:pt x="7042799" y="2387653"/>
                  <a:pt x="6944684" y="2349497"/>
                </a:cubicBezTo>
                <a:cubicBezTo>
                  <a:pt x="6846569" y="2311341"/>
                  <a:pt x="6738460" y="2292263"/>
                  <a:pt x="6620359" y="22922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/>
          </a:gradFill>
          <a:ln w="0">
            <a:noFill/>
          </a:ln>
          <a:effectLst>
            <a:reflection blurRad="6350" stA="53000" endA="300" endPos="35500" dir="5400000" sy="-9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2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6B2B14-449A-9CCE-0165-CFC80A30449A}"/>
              </a:ext>
            </a:extLst>
          </p:cNvPr>
          <p:cNvSpPr txBox="1"/>
          <p:nvPr/>
        </p:nvSpPr>
        <p:spPr>
          <a:xfrm>
            <a:off x="4731026" y="318052"/>
            <a:ext cx="6917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Ravie" panose="04040805050809020602" pitchFamily="82" charset="0"/>
              </a:rPr>
              <a:t>VESA Local Bus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</a:rPr>
              <a:t>, también conocido por las siglas </a:t>
            </a:r>
            <a:r>
              <a:rPr lang="es-ES" b="1" dirty="0">
                <a:solidFill>
                  <a:schemeClr val="bg1"/>
                </a:solidFill>
                <a:latin typeface="Ravie" panose="04040805050809020602" pitchFamily="82" charset="0"/>
              </a:rPr>
              <a:t>VLB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</a:rPr>
              <a:t>, es un tipo de 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  <a:hlinkClick r:id="rId3" tooltip="Bus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 de datos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</a:rPr>
              <a:t> para 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  <a:hlinkClick r:id="rId4" tooltip="Computadora perso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computadoras personales</a:t>
            </a:r>
            <a:endParaRPr lang="es-ES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F98D5B-6654-6304-9C99-F8F4E9520685}"/>
              </a:ext>
            </a:extLst>
          </p:cNvPr>
          <p:cNvSpPr txBox="1"/>
          <p:nvPr/>
        </p:nvSpPr>
        <p:spPr>
          <a:xfrm>
            <a:off x="4850296" y="2802835"/>
            <a:ext cx="6589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</a:rPr>
              <a:t>Permite conectar directamente una 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  <a:hlinkClick r:id="rId5" tooltip="Tarjeta gráfic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tarjeta gráfica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</a:rPr>
              <a:t> de ese estándar al </a:t>
            </a:r>
            <a:r>
              <a:rPr lang="es-ES" dirty="0" err="1">
                <a:solidFill>
                  <a:schemeClr val="bg1"/>
                </a:solidFill>
                <a:latin typeface="Ravie" panose="04040805050809020602" pitchFamily="82" charset="0"/>
              </a:rPr>
              <a:t>microprocesador.Compatible</a:t>
            </a:r>
            <a:r>
              <a:rPr lang="es-ES" dirty="0">
                <a:solidFill>
                  <a:schemeClr val="bg1"/>
                </a:solidFill>
                <a:latin typeface="Ravie" panose="04040805050809020602" pitchFamily="82" charset="0"/>
              </a:rPr>
              <a:t> con ISA, pero mejorando sus capacidades.</a:t>
            </a:r>
          </a:p>
        </p:txBody>
      </p:sp>
    </p:spTree>
    <p:extLst>
      <p:ext uri="{BB962C8B-B14F-4D97-AF65-F5344CB8AC3E}">
        <p14:creationId xmlns:p14="http://schemas.microsoft.com/office/powerpoint/2010/main" val="3820006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3CD42-B17C-24BD-46BF-D1100254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C4BFD2-4D78-0217-5854-D5B980480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ACD0D9A5-981C-CED0-AA04-0525AC4ACF18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807059" y="2202704"/>
                </a:moveTo>
                <a:lnTo>
                  <a:pt x="5219732" y="2202704"/>
                </a:lnTo>
                <a:cubicBezTo>
                  <a:pt x="5415208" y="2202704"/>
                  <a:pt x="5581725" y="2238180"/>
                  <a:pt x="5719283" y="2309130"/>
                </a:cubicBezTo>
                <a:cubicBezTo>
                  <a:pt x="5856840" y="2380081"/>
                  <a:pt x="5962180" y="2485421"/>
                  <a:pt x="6035303" y="2625150"/>
                </a:cubicBezTo>
                <a:cubicBezTo>
                  <a:pt x="6108425" y="2764880"/>
                  <a:pt x="6144987" y="2938275"/>
                  <a:pt x="6144987" y="3145335"/>
                </a:cubicBezTo>
                <a:cubicBezTo>
                  <a:pt x="6144987" y="3362531"/>
                  <a:pt x="6110959" y="3542442"/>
                  <a:pt x="6042905" y="3685067"/>
                </a:cubicBezTo>
                <a:cubicBezTo>
                  <a:pt x="5974850" y="3827693"/>
                  <a:pt x="5872407" y="3934119"/>
                  <a:pt x="5735573" y="4004345"/>
                </a:cubicBezTo>
                <a:cubicBezTo>
                  <a:pt x="5598739" y="4074572"/>
                  <a:pt x="5426792" y="4109685"/>
                  <a:pt x="5219732" y="4109685"/>
                </a:cubicBezTo>
                <a:lnTo>
                  <a:pt x="4807059" y="4109685"/>
                </a:lnTo>
                <a:close/>
                <a:moveTo>
                  <a:pt x="7339989" y="1694465"/>
                </a:moveTo>
                <a:lnTo>
                  <a:pt x="7339989" y="4617924"/>
                </a:lnTo>
                <a:lnTo>
                  <a:pt x="9301269" y="4617924"/>
                </a:lnTo>
                <a:lnTo>
                  <a:pt x="9301269" y="4111857"/>
                </a:lnTo>
                <a:lnTo>
                  <a:pt x="7950309" y="4111857"/>
                </a:lnTo>
                <a:lnTo>
                  <a:pt x="7950309" y="3369047"/>
                </a:lnTo>
                <a:lnTo>
                  <a:pt x="9175295" y="3369047"/>
                </a:lnTo>
                <a:lnTo>
                  <a:pt x="9175295" y="2880356"/>
                </a:lnTo>
                <a:lnTo>
                  <a:pt x="7950309" y="2880356"/>
                </a:lnTo>
                <a:lnTo>
                  <a:pt x="7950309" y="2200532"/>
                </a:lnTo>
                <a:lnTo>
                  <a:pt x="9301269" y="2200532"/>
                </a:lnTo>
                <a:lnTo>
                  <a:pt x="9301269" y="1694465"/>
                </a:lnTo>
                <a:close/>
                <a:moveTo>
                  <a:pt x="4196738" y="1694465"/>
                </a:moveTo>
                <a:lnTo>
                  <a:pt x="4196738" y="4617924"/>
                </a:lnTo>
                <a:lnTo>
                  <a:pt x="5284891" y="4617924"/>
                </a:lnTo>
                <a:cubicBezTo>
                  <a:pt x="5594757" y="4617924"/>
                  <a:pt x="5860822" y="4561091"/>
                  <a:pt x="6083086" y="4447425"/>
                </a:cubicBezTo>
                <a:cubicBezTo>
                  <a:pt x="6305350" y="4333759"/>
                  <a:pt x="6475849" y="4167604"/>
                  <a:pt x="6594583" y="3948960"/>
                </a:cubicBezTo>
                <a:cubicBezTo>
                  <a:pt x="6713316" y="3730316"/>
                  <a:pt x="6772684" y="3463889"/>
                  <a:pt x="6772684" y="3149679"/>
                </a:cubicBezTo>
                <a:cubicBezTo>
                  <a:pt x="6772684" y="2845604"/>
                  <a:pt x="6714041" y="2584969"/>
                  <a:pt x="6596755" y="2367773"/>
                </a:cubicBezTo>
                <a:cubicBezTo>
                  <a:pt x="6479469" y="2150577"/>
                  <a:pt x="6309694" y="1984060"/>
                  <a:pt x="6087430" y="1868222"/>
                </a:cubicBezTo>
                <a:cubicBezTo>
                  <a:pt x="5865166" y="1752384"/>
                  <a:pt x="5597653" y="1694465"/>
                  <a:pt x="5284891" y="1694465"/>
                </a:cubicBezTo>
                <a:close/>
                <a:moveTo>
                  <a:pt x="2891814" y="1694465"/>
                </a:moveTo>
                <a:lnTo>
                  <a:pt x="2891814" y="4617924"/>
                </a:lnTo>
                <a:lnTo>
                  <a:pt x="3502134" y="4617924"/>
                </a:lnTo>
                <a:lnTo>
                  <a:pt x="3502134" y="16944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/>
          </a:gradFill>
          <a:ln w="0">
            <a:noFill/>
          </a:ln>
          <a:effectLst>
            <a:reflection blurRad="6350" stA="53000" endA="300" endPos="35500" dir="5400000" sy="-9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35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94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662-A30E-7A6B-DAE0-6E384AA02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324F84-70D6-8D65-5DF7-48B1EAE6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49BAAD2-A8B6-B1C6-E751-504F486C34B4}"/>
              </a:ext>
            </a:extLst>
          </p:cNvPr>
          <p:cNvSpPr/>
          <p:nvPr/>
        </p:nvSpPr>
        <p:spPr>
          <a:xfrm>
            <a:off x="-81610200" y="-25984200"/>
            <a:ext cx="165582600" cy="63017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807059" y="2202704"/>
                </a:moveTo>
                <a:lnTo>
                  <a:pt x="5219732" y="2202704"/>
                </a:lnTo>
                <a:cubicBezTo>
                  <a:pt x="5415208" y="2202704"/>
                  <a:pt x="5581725" y="2238180"/>
                  <a:pt x="5719283" y="2309130"/>
                </a:cubicBezTo>
                <a:cubicBezTo>
                  <a:pt x="5856840" y="2380081"/>
                  <a:pt x="5962180" y="2485421"/>
                  <a:pt x="6035303" y="2625150"/>
                </a:cubicBezTo>
                <a:cubicBezTo>
                  <a:pt x="6108425" y="2764880"/>
                  <a:pt x="6144987" y="2938275"/>
                  <a:pt x="6144987" y="3145335"/>
                </a:cubicBezTo>
                <a:cubicBezTo>
                  <a:pt x="6144987" y="3362531"/>
                  <a:pt x="6110959" y="3542442"/>
                  <a:pt x="6042905" y="3685067"/>
                </a:cubicBezTo>
                <a:cubicBezTo>
                  <a:pt x="5974850" y="3827693"/>
                  <a:pt x="5872407" y="3934119"/>
                  <a:pt x="5735573" y="4004345"/>
                </a:cubicBezTo>
                <a:cubicBezTo>
                  <a:pt x="5598739" y="4074572"/>
                  <a:pt x="5426792" y="4109685"/>
                  <a:pt x="5219732" y="4109685"/>
                </a:cubicBezTo>
                <a:lnTo>
                  <a:pt x="4807059" y="4109685"/>
                </a:lnTo>
                <a:close/>
                <a:moveTo>
                  <a:pt x="7339989" y="1694465"/>
                </a:moveTo>
                <a:lnTo>
                  <a:pt x="7339989" y="4617924"/>
                </a:lnTo>
                <a:lnTo>
                  <a:pt x="9301269" y="4617924"/>
                </a:lnTo>
                <a:lnTo>
                  <a:pt x="9301269" y="4111857"/>
                </a:lnTo>
                <a:lnTo>
                  <a:pt x="7950309" y="4111857"/>
                </a:lnTo>
                <a:lnTo>
                  <a:pt x="7950309" y="3369047"/>
                </a:lnTo>
                <a:lnTo>
                  <a:pt x="9175295" y="3369047"/>
                </a:lnTo>
                <a:lnTo>
                  <a:pt x="9175295" y="2880356"/>
                </a:lnTo>
                <a:lnTo>
                  <a:pt x="7950309" y="2880356"/>
                </a:lnTo>
                <a:lnTo>
                  <a:pt x="7950309" y="2200532"/>
                </a:lnTo>
                <a:lnTo>
                  <a:pt x="9301269" y="2200532"/>
                </a:lnTo>
                <a:lnTo>
                  <a:pt x="9301269" y="1694465"/>
                </a:lnTo>
                <a:close/>
                <a:moveTo>
                  <a:pt x="4196738" y="1694465"/>
                </a:moveTo>
                <a:lnTo>
                  <a:pt x="4196738" y="4617924"/>
                </a:lnTo>
                <a:lnTo>
                  <a:pt x="5284891" y="4617924"/>
                </a:lnTo>
                <a:cubicBezTo>
                  <a:pt x="5594757" y="4617924"/>
                  <a:pt x="5860822" y="4561091"/>
                  <a:pt x="6083086" y="4447425"/>
                </a:cubicBezTo>
                <a:cubicBezTo>
                  <a:pt x="6305350" y="4333759"/>
                  <a:pt x="6475849" y="4167604"/>
                  <a:pt x="6594583" y="3948960"/>
                </a:cubicBezTo>
                <a:cubicBezTo>
                  <a:pt x="6713316" y="3730316"/>
                  <a:pt x="6772684" y="3463889"/>
                  <a:pt x="6772684" y="3149679"/>
                </a:cubicBezTo>
                <a:cubicBezTo>
                  <a:pt x="6772684" y="2845604"/>
                  <a:pt x="6714041" y="2584969"/>
                  <a:pt x="6596755" y="2367773"/>
                </a:cubicBezTo>
                <a:cubicBezTo>
                  <a:pt x="6479469" y="2150577"/>
                  <a:pt x="6309694" y="1984060"/>
                  <a:pt x="6087430" y="1868222"/>
                </a:cubicBezTo>
                <a:cubicBezTo>
                  <a:pt x="5865166" y="1752384"/>
                  <a:pt x="5597653" y="1694465"/>
                  <a:pt x="5284891" y="1694465"/>
                </a:cubicBezTo>
                <a:close/>
                <a:moveTo>
                  <a:pt x="2891814" y="1694465"/>
                </a:moveTo>
                <a:lnTo>
                  <a:pt x="2891814" y="4617924"/>
                </a:lnTo>
                <a:lnTo>
                  <a:pt x="3502134" y="4617924"/>
                </a:lnTo>
                <a:lnTo>
                  <a:pt x="3502134" y="169446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/>
          </a:gradFill>
          <a:ln w="0">
            <a:noFill/>
          </a:ln>
          <a:effectLst>
            <a:reflection blurRad="6350" stA="53000" endA="300" endPos="35500" dir="5400000" sy="-9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350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16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122</Words>
  <Application>Microsoft Office PowerPoint</Application>
  <PresentationFormat>Panorámica</PresentationFormat>
  <Paragraphs>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Ravie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Sainz Sainz</dc:creator>
  <cp:lastModifiedBy>Alejandro Sainz Sainz</cp:lastModifiedBy>
  <cp:revision>1</cp:revision>
  <dcterms:created xsi:type="dcterms:W3CDTF">2024-11-11T17:53:37Z</dcterms:created>
  <dcterms:modified xsi:type="dcterms:W3CDTF">2024-11-11T18:28:52Z</dcterms:modified>
</cp:coreProperties>
</file>